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32" r:id="rId3"/>
    <p:sldMasterId id="2147483684" r:id="rId4"/>
    <p:sldMasterId id="2147483720" r:id="rId5"/>
    <p:sldMasterId id="2147483672" r:id="rId6"/>
    <p:sldMasterId id="2147483696" r:id="rId7"/>
  </p:sldMasterIdLst>
  <p:notesMasterIdLst>
    <p:notesMasterId r:id="rId33"/>
  </p:notesMasterIdLst>
  <p:sldIdLst>
    <p:sldId id="256" r:id="rId8"/>
    <p:sldId id="269" r:id="rId9"/>
    <p:sldId id="271" r:id="rId10"/>
    <p:sldId id="294" r:id="rId11"/>
    <p:sldId id="272" r:id="rId12"/>
    <p:sldId id="270" r:id="rId13"/>
    <p:sldId id="275" r:id="rId14"/>
    <p:sldId id="274" r:id="rId15"/>
    <p:sldId id="273" r:id="rId16"/>
    <p:sldId id="276" r:id="rId17"/>
    <p:sldId id="277" r:id="rId18"/>
    <p:sldId id="278" r:id="rId19"/>
    <p:sldId id="281" r:id="rId20"/>
    <p:sldId id="279" r:id="rId21"/>
    <p:sldId id="280" r:id="rId22"/>
    <p:sldId id="282" r:id="rId23"/>
    <p:sldId id="284" r:id="rId24"/>
    <p:sldId id="283" r:id="rId25"/>
    <p:sldId id="293" r:id="rId26"/>
    <p:sldId id="286" r:id="rId27"/>
    <p:sldId id="285" r:id="rId28"/>
    <p:sldId id="288" r:id="rId29"/>
    <p:sldId id="289" r:id="rId30"/>
    <p:sldId id="290" r:id="rId31"/>
    <p:sldId id="291" r:id="rId32"/>
  </p:sldIdLst>
  <p:sldSz cx="18288000" cy="10287000"/>
  <p:notesSz cx="6858000" cy="9144000"/>
  <p:embeddedFontLst>
    <p:embeddedFont>
      <p:font typeface="Cambria Math" panose="02040503050406030204" pitchFamily="18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UVF Barmbrack" panose="0200000000000000000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969C"/>
    <a:srgbClr val="195B7E"/>
    <a:srgbClr val="577C4C"/>
    <a:srgbClr val="62B361"/>
    <a:srgbClr val="E8A541"/>
    <a:srgbClr val="E3692C"/>
    <a:srgbClr val="31621D"/>
    <a:srgbClr val="4FBEC0"/>
    <a:srgbClr val="C19568"/>
    <a:srgbClr val="C6C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44B0F-B777-4528-8124-31CBCAEBD23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E2485-4CA1-4516-97A1-0C9709C71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9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2485-4CA1-4516-97A1-0C9709C71F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9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2485-4CA1-4516-97A1-0C9709C71F2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21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2485-4CA1-4516-97A1-0C9709C71F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26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11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98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50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08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15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2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2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4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65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20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9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72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58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5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0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96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34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0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1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049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88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87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98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19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87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1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0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36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49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67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71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11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22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64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6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1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194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907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811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4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430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16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487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626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6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363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169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24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544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13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55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6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639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0081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54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092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8962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4596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571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5638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602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9841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30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9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9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54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 rot="3849868" flipH="1">
            <a:off x="-1922938" y="-1773394"/>
            <a:ext cx="8574663" cy="7951395"/>
          </a:xfrm>
          <a:custGeom>
            <a:avLst/>
            <a:gdLst/>
            <a:ahLst/>
            <a:cxnLst/>
            <a:rect l="l" t="t" r="r" b="b"/>
            <a:pathLst>
              <a:path w="8574663" h="7951395">
                <a:moveTo>
                  <a:pt x="8574663" y="0"/>
                </a:moveTo>
                <a:lnTo>
                  <a:pt x="0" y="0"/>
                </a:lnTo>
                <a:lnTo>
                  <a:pt x="0" y="7951395"/>
                </a:lnTo>
                <a:lnTo>
                  <a:pt x="8574663" y="7951395"/>
                </a:lnTo>
                <a:lnTo>
                  <a:pt x="8574663" y="0"/>
                </a:lnTo>
                <a:close/>
              </a:path>
            </a:pathLst>
          </a:custGeom>
          <a:blipFill>
            <a:blip r:embed="rId13">
              <a:alphaModFix amt="61000"/>
            </a:blip>
            <a:stretch>
              <a:fillRect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6785847" y="465440"/>
            <a:ext cx="12097568" cy="11218229"/>
          </a:xfrm>
          <a:custGeom>
            <a:avLst/>
            <a:gdLst/>
            <a:ahLst/>
            <a:cxnLst/>
            <a:rect l="l" t="t" r="r" b="b"/>
            <a:pathLst>
              <a:path w="12097568" h="11218229">
                <a:moveTo>
                  <a:pt x="0" y="0"/>
                </a:moveTo>
                <a:lnTo>
                  <a:pt x="12097568" y="0"/>
                </a:lnTo>
                <a:lnTo>
                  <a:pt x="12097568" y="11218229"/>
                </a:lnTo>
                <a:lnTo>
                  <a:pt x="0" y="11218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 rot="21168713">
            <a:off x="11465125" y="510391"/>
            <a:ext cx="8770891" cy="9758989"/>
          </a:xfrm>
          <a:custGeom>
            <a:avLst/>
            <a:gdLst/>
            <a:ahLst/>
            <a:cxnLst/>
            <a:rect l="l" t="t" r="r" b="b"/>
            <a:pathLst>
              <a:path w="8770891" h="9758989">
                <a:moveTo>
                  <a:pt x="0" y="0"/>
                </a:moveTo>
                <a:lnTo>
                  <a:pt x="8770891" y="0"/>
                </a:lnTo>
                <a:lnTo>
                  <a:pt x="8770891" y="9758988"/>
                </a:lnTo>
                <a:lnTo>
                  <a:pt x="0" y="975898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>
            <a:off x="-3117290" y="3636959"/>
            <a:ext cx="9118670" cy="8229600"/>
          </a:xfrm>
          <a:custGeom>
            <a:avLst/>
            <a:gdLst/>
            <a:ahLst/>
            <a:cxnLst/>
            <a:rect l="l" t="t" r="r" b="b"/>
            <a:pathLst>
              <a:path w="9118670" h="8229600">
                <a:moveTo>
                  <a:pt x="0" y="0"/>
                </a:moveTo>
                <a:lnTo>
                  <a:pt x="9118670" y="0"/>
                </a:lnTo>
                <a:lnTo>
                  <a:pt x="9118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6"/>
          <p:cNvSpPr/>
          <p:nvPr userDrawn="1"/>
        </p:nvSpPr>
        <p:spPr>
          <a:xfrm rot="1247154">
            <a:off x="9539432" y="8314701"/>
            <a:ext cx="3933263" cy="2949947"/>
          </a:xfrm>
          <a:custGeom>
            <a:avLst/>
            <a:gdLst/>
            <a:ahLst/>
            <a:cxnLst/>
            <a:rect l="l" t="t" r="r" b="b"/>
            <a:pathLst>
              <a:path w="3933263" h="2949947">
                <a:moveTo>
                  <a:pt x="0" y="0"/>
                </a:moveTo>
                <a:lnTo>
                  <a:pt x="3933263" y="0"/>
                </a:lnTo>
                <a:lnTo>
                  <a:pt x="3933263" y="2949947"/>
                </a:lnTo>
                <a:lnTo>
                  <a:pt x="0" y="29499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7"/>
          <p:cNvSpPr/>
          <p:nvPr userDrawn="1"/>
        </p:nvSpPr>
        <p:spPr>
          <a:xfrm rot="2467158" flipH="1">
            <a:off x="-1658333" y="1010354"/>
            <a:ext cx="2879178" cy="3915741"/>
          </a:xfrm>
          <a:custGeom>
            <a:avLst/>
            <a:gdLst/>
            <a:ahLst/>
            <a:cxnLst/>
            <a:rect l="l" t="t" r="r" b="b"/>
            <a:pathLst>
              <a:path w="3210907" h="3915741">
                <a:moveTo>
                  <a:pt x="0" y="0"/>
                </a:moveTo>
                <a:lnTo>
                  <a:pt x="3210907" y="0"/>
                </a:lnTo>
                <a:lnTo>
                  <a:pt x="3210907" y="3915740"/>
                </a:lnTo>
                <a:lnTo>
                  <a:pt x="0" y="391574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6699832" y="-8899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/>
          <p:nvPr userDrawn="1"/>
        </p:nvSpPr>
        <p:spPr>
          <a:xfrm rot="3849868" flipH="1">
            <a:off x="-1922938" y="-1773394"/>
            <a:ext cx="8574663" cy="7951395"/>
          </a:xfrm>
          <a:custGeom>
            <a:avLst/>
            <a:gdLst/>
            <a:ahLst/>
            <a:cxnLst/>
            <a:rect l="l" t="t" r="r" b="b"/>
            <a:pathLst>
              <a:path w="8574663" h="7951395">
                <a:moveTo>
                  <a:pt x="8574663" y="0"/>
                </a:moveTo>
                <a:lnTo>
                  <a:pt x="0" y="0"/>
                </a:lnTo>
                <a:lnTo>
                  <a:pt x="0" y="7951395"/>
                </a:lnTo>
                <a:lnTo>
                  <a:pt x="8574663" y="7951395"/>
                </a:lnTo>
                <a:lnTo>
                  <a:pt x="8574663" y="0"/>
                </a:lnTo>
                <a:close/>
              </a:path>
            </a:pathLst>
          </a:custGeom>
          <a:blipFill>
            <a:blip r:embed="rId13">
              <a:alphaModFix amt="61000"/>
            </a:blip>
            <a:stretch>
              <a:fillRect/>
            </a:stretch>
          </a:blipFill>
        </p:spPr>
      </p:sp>
      <p:sp>
        <p:nvSpPr>
          <p:cNvPr id="13" name="Freeform 2"/>
          <p:cNvSpPr/>
          <p:nvPr userDrawn="1"/>
        </p:nvSpPr>
        <p:spPr>
          <a:xfrm flipH="1">
            <a:off x="-2746629" y="328724"/>
            <a:ext cx="7750494" cy="8447405"/>
          </a:xfrm>
          <a:custGeom>
            <a:avLst/>
            <a:gdLst/>
            <a:ahLst/>
            <a:cxnLst/>
            <a:rect l="l" t="t" r="r" b="b"/>
            <a:pathLst>
              <a:path w="7750494" h="8447405">
                <a:moveTo>
                  <a:pt x="7750494" y="0"/>
                </a:moveTo>
                <a:lnTo>
                  <a:pt x="0" y="0"/>
                </a:lnTo>
                <a:lnTo>
                  <a:pt x="0" y="8447405"/>
                </a:lnTo>
                <a:lnTo>
                  <a:pt x="7750494" y="8447405"/>
                </a:lnTo>
                <a:lnTo>
                  <a:pt x="7750494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3"/>
          <p:cNvSpPr/>
          <p:nvPr userDrawn="1"/>
        </p:nvSpPr>
        <p:spPr>
          <a:xfrm rot="20309471" flipV="1">
            <a:off x="7894257" y="-95157"/>
            <a:ext cx="11810211" cy="12366713"/>
          </a:xfrm>
          <a:custGeom>
            <a:avLst/>
            <a:gdLst/>
            <a:ahLst/>
            <a:cxnLst/>
            <a:rect l="l" t="t" r="r" b="b"/>
            <a:pathLst>
              <a:path w="11810211" h="12366713">
                <a:moveTo>
                  <a:pt x="0" y="12366713"/>
                </a:moveTo>
                <a:lnTo>
                  <a:pt x="11810212" y="12366713"/>
                </a:lnTo>
                <a:lnTo>
                  <a:pt x="11810212" y="0"/>
                </a:lnTo>
                <a:lnTo>
                  <a:pt x="0" y="0"/>
                </a:lnTo>
                <a:lnTo>
                  <a:pt x="0" y="12366713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1"/>
          <p:cNvSpPr/>
          <p:nvPr userDrawn="1"/>
        </p:nvSpPr>
        <p:spPr>
          <a:xfrm>
            <a:off x="3649329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2"/>
          <p:cNvSpPr/>
          <p:nvPr userDrawn="1"/>
        </p:nvSpPr>
        <p:spPr>
          <a:xfrm>
            <a:off x="8466732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3"/>
          <p:cNvSpPr/>
          <p:nvPr userDrawn="1"/>
        </p:nvSpPr>
        <p:spPr>
          <a:xfrm>
            <a:off x="13087816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4"/>
          <p:cNvSpPr/>
          <p:nvPr userDrawn="1"/>
        </p:nvSpPr>
        <p:spPr>
          <a:xfrm rot="20892459" flipH="1">
            <a:off x="14493607" y="-23039"/>
            <a:ext cx="3846136" cy="3884985"/>
          </a:xfrm>
          <a:custGeom>
            <a:avLst/>
            <a:gdLst/>
            <a:ahLst/>
            <a:cxnLst/>
            <a:rect l="l" t="t" r="r" b="b"/>
            <a:pathLst>
              <a:path w="3846136" h="3884985">
                <a:moveTo>
                  <a:pt x="3846135" y="0"/>
                </a:moveTo>
                <a:lnTo>
                  <a:pt x="0" y="0"/>
                </a:lnTo>
                <a:lnTo>
                  <a:pt x="0" y="3884985"/>
                </a:lnTo>
                <a:lnTo>
                  <a:pt x="3846135" y="3884985"/>
                </a:lnTo>
                <a:lnTo>
                  <a:pt x="384613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5"/>
          <p:cNvSpPr/>
          <p:nvPr userDrawn="1"/>
        </p:nvSpPr>
        <p:spPr>
          <a:xfrm flipH="1">
            <a:off x="13937058" y="7639982"/>
            <a:ext cx="4676778" cy="2921038"/>
          </a:xfrm>
          <a:custGeom>
            <a:avLst/>
            <a:gdLst/>
            <a:ahLst/>
            <a:cxnLst/>
            <a:rect l="l" t="t" r="r" b="b"/>
            <a:pathLst>
              <a:path w="4676778" h="2921038">
                <a:moveTo>
                  <a:pt x="4676778" y="0"/>
                </a:moveTo>
                <a:lnTo>
                  <a:pt x="0" y="0"/>
                </a:lnTo>
                <a:lnTo>
                  <a:pt x="0" y="2921038"/>
                </a:lnTo>
                <a:lnTo>
                  <a:pt x="4676778" y="2921038"/>
                </a:lnTo>
                <a:lnTo>
                  <a:pt x="467677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21" name="Group 3"/>
          <p:cNvGrpSpPr/>
          <p:nvPr userDrawn="1"/>
        </p:nvGrpSpPr>
        <p:grpSpPr>
          <a:xfrm>
            <a:off x="433137" y="181938"/>
            <a:ext cx="17221199" cy="9685961"/>
            <a:chOff x="0" y="-38100"/>
            <a:chExt cx="2541472" cy="1644822"/>
          </a:xfrm>
        </p:grpSpPr>
        <p:sp>
          <p:nvSpPr>
            <p:cNvPr id="22" name="Freeform 4"/>
            <p:cNvSpPr/>
            <p:nvPr/>
          </p:nvSpPr>
          <p:spPr>
            <a:xfrm>
              <a:off x="0" y="0"/>
              <a:ext cx="2541472" cy="1606722"/>
            </a:xfrm>
            <a:custGeom>
              <a:avLst/>
              <a:gdLst/>
              <a:ahLst/>
              <a:cxnLst/>
              <a:rect l="l" t="t" r="r" b="b"/>
              <a:pathLst>
                <a:path w="2541472" h="1606722">
                  <a:moveTo>
                    <a:pt x="40917" y="0"/>
                  </a:moveTo>
                  <a:lnTo>
                    <a:pt x="2500555" y="0"/>
                  </a:lnTo>
                  <a:cubicBezTo>
                    <a:pt x="2511407" y="0"/>
                    <a:pt x="2521814" y="4311"/>
                    <a:pt x="2529488" y="11984"/>
                  </a:cubicBezTo>
                  <a:cubicBezTo>
                    <a:pt x="2537161" y="19658"/>
                    <a:pt x="2541472" y="30065"/>
                    <a:pt x="2541472" y="40917"/>
                  </a:cubicBezTo>
                  <a:lnTo>
                    <a:pt x="2541472" y="1565804"/>
                  </a:lnTo>
                  <a:cubicBezTo>
                    <a:pt x="2541472" y="1576656"/>
                    <a:pt x="2537161" y="1587064"/>
                    <a:pt x="2529488" y="1594737"/>
                  </a:cubicBezTo>
                  <a:cubicBezTo>
                    <a:pt x="2521814" y="1602411"/>
                    <a:pt x="2511407" y="1606722"/>
                    <a:pt x="2500555" y="1606722"/>
                  </a:cubicBezTo>
                  <a:lnTo>
                    <a:pt x="40917" y="1606722"/>
                  </a:lnTo>
                  <a:cubicBezTo>
                    <a:pt x="30065" y="1606722"/>
                    <a:pt x="19658" y="1602411"/>
                    <a:pt x="11984" y="1594737"/>
                  </a:cubicBezTo>
                  <a:cubicBezTo>
                    <a:pt x="4311" y="1587064"/>
                    <a:pt x="0" y="1576656"/>
                    <a:pt x="0" y="1565804"/>
                  </a:cubicBezTo>
                  <a:lnTo>
                    <a:pt x="0" y="40917"/>
                  </a:lnTo>
                  <a:cubicBezTo>
                    <a:pt x="0" y="30065"/>
                    <a:pt x="4311" y="19658"/>
                    <a:pt x="11984" y="11984"/>
                  </a:cubicBezTo>
                  <a:cubicBezTo>
                    <a:pt x="19658" y="4311"/>
                    <a:pt x="30065" y="0"/>
                    <a:pt x="40917" y="0"/>
                  </a:cubicBezTo>
                  <a:close/>
                </a:path>
              </a:pathLst>
            </a:custGeom>
            <a:solidFill>
              <a:schemeClr val="bg1"/>
            </a:solidFill>
            <a:ln w="76200" cap="rnd">
              <a:solidFill>
                <a:srgbClr val="D16309"/>
              </a:solidFill>
              <a:prstDash val="solid"/>
              <a:round/>
            </a:ln>
          </p:spPr>
        </p:sp>
        <p:sp>
          <p:nvSpPr>
            <p:cNvPr id="23" name="TextBox 5"/>
            <p:cNvSpPr txBox="1"/>
            <p:nvPr/>
          </p:nvSpPr>
          <p:spPr>
            <a:xfrm>
              <a:off x="0" y="-38100"/>
              <a:ext cx="2541472" cy="1644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6699832" y="-8899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696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/>
          <p:nvPr userDrawn="1"/>
        </p:nvSpPr>
        <p:spPr>
          <a:xfrm rot="3849868" flipH="1">
            <a:off x="-1922938" y="-1773394"/>
            <a:ext cx="8574663" cy="7951395"/>
          </a:xfrm>
          <a:custGeom>
            <a:avLst/>
            <a:gdLst/>
            <a:ahLst/>
            <a:cxnLst/>
            <a:rect l="l" t="t" r="r" b="b"/>
            <a:pathLst>
              <a:path w="8574663" h="7951395">
                <a:moveTo>
                  <a:pt x="8574663" y="0"/>
                </a:moveTo>
                <a:lnTo>
                  <a:pt x="0" y="0"/>
                </a:lnTo>
                <a:lnTo>
                  <a:pt x="0" y="7951395"/>
                </a:lnTo>
                <a:lnTo>
                  <a:pt x="8574663" y="7951395"/>
                </a:lnTo>
                <a:lnTo>
                  <a:pt x="8574663" y="0"/>
                </a:lnTo>
                <a:close/>
              </a:path>
            </a:pathLst>
          </a:custGeom>
          <a:blipFill>
            <a:blip r:embed="rId13">
              <a:alphaModFix amt="61000"/>
            </a:blip>
            <a:stretch>
              <a:fillRect/>
            </a:stretch>
          </a:blipFill>
        </p:spPr>
      </p:sp>
      <p:sp>
        <p:nvSpPr>
          <p:cNvPr id="13" name="Freeform 2"/>
          <p:cNvSpPr/>
          <p:nvPr userDrawn="1"/>
        </p:nvSpPr>
        <p:spPr>
          <a:xfrm flipH="1">
            <a:off x="-2746629" y="328724"/>
            <a:ext cx="7750494" cy="8447405"/>
          </a:xfrm>
          <a:custGeom>
            <a:avLst/>
            <a:gdLst/>
            <a:ahLst/>
            <a:cxnLst/>
            <a:rect l="l" t="t" r="r" b="b"/>
            <a:pathLst>
              <a:path w="7750494" h="8447405">
                <a:moveTo>
                  <a:pt x="7750494" y="0"/>
                </a:moveTo>
                <a:lnTo>
                  <a:pt x="0" y="0"/>
                </a:lnTo>
                <a:lnTo>
                  <a:pt x="0" y="8447405"/>
                </a:lnTo>
                <a:lnTo>
                  <a:pt x="7750494" y="8447405"/>
                </a:lnTo>
                <a:lnTo>
                  <a:pt x="7750494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3"/>
          <p:cNvSpPr/>
          <p:nvPr userDrawn="1"/>
        </p:nvSpPr>
        <p:spPr>
          <a:xfrm rot="20309471" flipV="1">
            <a:off x="7894257" y="-95157"/>
            <a:ext cx="11810211" cy="12366713"/>
          </a:xfrm>
          <a:custGeom>
            <a:avLst/>
            <a:gdLst/>
            <a:ahLst/>
            <a:cxnLst/>
            <a:rect l="l" t="t" r="r" b="b"/>
            <a:pathLst>
              <a:path w="11810211" h="12366713">
                <a:moveTo>
                  <a:pt x="0" y="12366713"/>
                </a:moveTo>
                <a:lnTo>
                  <a:pt x="11810212" y="12366713"/>
                </a:lnTo>
                <a:lnTo>
                  <a:pt x="11810212" y="0"/>
                </a:lnTo>
                <a:lnTo>
                  <a:pt x="0" y="0"/>
                </a:lnTo>
                <a:lnTo>
                  <a:pt x="0" y="12366713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1"/>
          <p:cNvSpPr/>
          <p:nvPr userDrawn="1"/>
        </p:nvSpPr>
        <p:spPr>
          <a:xfrm>
            <a:off x="3649329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2"/>
          <p:cNvSpPr/>
          <p:nvPr userDrawn="1"/>
        </p:nvSpPr>
        <p:spPr>
          <a:xfrm>
            <a:off x="8466732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3"/>
          <p:cNvSpPr/>
          <p:nvPr userDrawn="1"/>
        </p:nvSpPr>
        <p:spPr>
          <a:xfrm>
            <a:off x="13087816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4"/>
          <p:cNvSpPr/>
          <p:nvPr userDrawn="1"/>
        </p:nvSpPr>
        <p:spPr>
          <a:xfrm rot="20892459" flipH="1">
            <a:off x="14493607" y="-23039"/>
            <a:ext cx="3846136" cy="3884985"/>
          </a:xfrm>
          <a:custGeom>
            <a:avLst/>
            <a:gdLst/>
            <a:ahLst/>
            <a:cxnLst/>
            <a:rect l="l" t="t" r="r" b="b"/>
            <a:pathLst>
              <a:path w="3846136" h="3884985">
                <a:moveTo>
                  <a:pt x="3846135" y="0"/>
                </a:moveTo>
                <a:lnTo>
                  <a:pt x="0" y="0"/>
                </a:lnTo>
                <a:lnTo>
                  <a:pt x="0" y="3884985"/>
                </a:lnTo>
                <a:lnTo>
                  <a:pt x="3846135" y="3884985"/>
                </a:lnTo>
                <a:lnTo>
                  <a:pt x="384613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5"/>
          <p:cNvSpPr/>
          <p:nvPr userDrawn="1"/>
        </p:nvSpPr>
        <p:spPr>
          <a:xfrm flipH="1">
            <a:off x="13937058" y="7639982"/>
            <a:ext cx="4676778" cy="2921038"/>
          </a:xfrm>
          <a:custGeom>
            <a:avLst/>
            <a:gdLst/>
            <a:ahLst/>
            <a:cxnLst/>
            <a:rect l="l" t="t" r="r" b="b"/>
            <a:pathLst>
              <a:path w="4676778" h="2921038">
                <a:moveTo>
                  <a:pt x="4676778" y="0"/>
                </a:moveTo>
                <a:lnTo>
                  <a:pt x="0" y="0"/>
                </a:lnTo>
                <a:lnTo>
                  <a:pt x="0" y="2921038"/>
                </a:lnTo>
                <a:lnTo>
                  <a:pt x="4676778" y="2921038"/>
                </a:lnTo>
                <a:lnTo>
                  <a:pt x="467677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21" name="Group 3"/>
          <p:cNvGrpSpPr/>
          <p:nvPr userDrawn="1"/>
        </p:nvGrpSpPr>
        <p:grpSpPr>
          <a:xfrm>
            <a:off x="2259932" y="1919453"/>
            <a:ext cx="13768136" cy="6248399"/>
            <a:chOff x="0" y="-38100"/>
            <a:chExt cx="2541472" cy="1644822"/>
          </a:xfrm>
        </p:grpSpPr>
        <p:sp>
          <p:nvSpPr>
            <p:cNvPr id="22" name="Freeform 4"/>
            <p:cNvSpPr/>
            <p:nvPr/>
          </p:nvSpPr>
          <p:spPr>
            <a:xfrm>
              <a:off x="0" y="0"/>
              <a:ext cx="2541472" cy="1606722"/>
            </a:xfrm>
            <a:custGeom>
              <a:avLst/>
              <a:gdLst/>
              <a:ahLst/>
              <a:cxnLst/>
              <a:rect l="l" t="t" r="r" b="b"/>
              <a:pathLst>
                <a:path w="2541472" h="1606722">
                  <a:moveTo>
                    <a:pt x="40917" y="0"/>
                  </a:moveTo>
                  <a:lnTo>
                    <a:pt x="2500555" y="0"/>
                  </a:lnTo>
                  <a:cubicBezTo>
                    <a:pt x="2511407" y="0"/>
                    <a:pt x="2521814" y="4311"/>
                    <a:pt x="2529488" y="11984"/>
                  </a:cubicBezTo>
                  <a:cubicBezTo>
                    <a:pt x="2537161" y="19658"/>
                    <a:pt x="2541472" y="30065"/>
                    <a:pt x="2541472" y="40917"/>
                  </a:cubicBezTo>
                  <a:lnTo>
                    <a:pt x="2541472" y="1565804"/>
                  </a:lnTo>
                  <a:cubicBezTo>
                    <a:pt x="2541472" y="1576656"/>
                    <a:pt x="2537161" y="1587064"/>
                    <a:pt x="2529488" y="1594737"/>
                  </a:cubicBezTo>
                  <a:cubicBezTo>
                    <a:pt x="2521814" y="1602411"/>
                    <a:pt x="2511407" y="1606722"/>
                    <a:pt x="2500555" y="1606722"/>
                  </a:cubicBezTo>
                  <a:lnTo>
                    <a:pt x="40917" y="1606722"/>
                  </a:lnTo>
                  <a:cubicBezTo>
                    <a:pt x="30065" y="1606722"/>
                    <a:pt x="19658" y="1602411"/>
                    <a:pt x="11984" y="1594737"/>
                  </a:cubicBezTo>
                  <a:cubicBezTo>
                    <a:pt x="4311" y="1587064"/>
                    <a:pt x="0" y="1576656"/>
                    <a:pt x="0" y="1565804"/>
                  </a:cubicBezTo>
                  <a:lnTo>
                    <a:pt x="0" y="40917"/>
                  </a:lnTo>
                  <a:cubicBezTo>
                    <a:pt x="0" y="30065"/>
                    <a:pt x="4311" y="19658"/>
                    <a:pt x="11984" y="11984"/>
                  </a:cubicBezTo>
                  <a:cubicBezTo>
                    <a:pt x="19658" y="4311"/>
                    <a:pt x="30065" y="0"/>
                    <a:pt x="40917" y="0"/>
                  </a:cubicBezTo>
                  <a:close/>
                </a:path>
              </a:pathLst>
            </a:custGeom>
            <a:solidFill>
              <a:schemeClr val="bg1"/>
            </a:solidFill>
            <a:ln w="76200" cap="rnd">
              <a:solidFill>
                <a:srgbClr val="D16309"/>
              </a:solidFill>
              <a:prstDash val="solid"/>
              <a:round/>
            </a:ln>
          </p:spPr>
        </p:sp>
        <p:sp>
          <p:nvSpPr>
            <p:cNvPr id="23" name="TextBox 5"/>
            <p:cNvSpPr txBox="1"/>
            <p:nvPr/>
          </p:nvSpPr>
          <p:spPr>
            <a:xfrm>
              <a:off x="0" y="-38100"/>
              <a:ext cx="2541472" cy="1644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6699832" y="-8899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602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/>
          <p:nvPr userDrawn="1"/>
        </p:nvSpPr>
        <p:spPr>
          <a:xfrm rot="3849868" flipH="1">
            <a:off x="-1922938" y="-1773394"/>
            <a:ext cx="8574663" cy="7951395"/>
          </a:xfrm>
          <a:custGeom>
            <a:avLst/>
            <a:gdLst/>
            <a:ahLst/>
            <a:cxnLst/>
            <a:rect l="l" t="t" r="r" b="b"/>
            <a:pathLst>
              <a:path w="8574663" h="7951395">
                <a:moveTo>
                  <a:pt x="8574663" y="0"/>
                </a:moveTo>
                <a:lnTo>
                  <a:pt x="0" y="0"/>
                </a:lnTo>
                <a:lnTo>
                  <a:pt x="0" y="7951395"/>
                </a:lnTo>
                <a:lnTo>
                  <a:pt x="8574663" y="7951395"/>
                </a:lnTo>
                <a:lnTo>
                  <a:pt x="8574663" y="0"/>
                </a:lnTo>
                <a:close/>
              </a:path>
            </a:pathLst>
          </a:custGeom>
          <a:blipFill>
            <a:blip r:embed="rId13">
              <a:alphaModFix amt="61000"/>
            </a:blip>
            <a:stretch>
              <a:fillRect/>
            </a:stretch>
          </a:blipFill>
        </p:spPr>
      </p:sp>
      <p:sp>
        <p:nvSpPr>
          <p:cNvPr id="13" name="Freeform 2"/>
          <p:cNvSpPr/>
          <p:nvPr userDrawn="1"/>
        </p:nvSpPr>
        <p:spPr>
          <a:xfrm flipH="1">
            <a:off x="-2746629" y="328724"/>
            <a:ext cx="7750494" cy="8447405"/>
          </a:xfrm>
          <a:custGeom>
            <a:avLst/>
            <a:gdLst/>
            <a:ahLst/>
            <a:cxnLst/>
            <a:rect l="l" t="t" r="r" b="b"/>
            <a:pathLst>
              <a:path w="7750494" h="8447405">
                <a:moveTo>
                  <a:pt x="7750494" y="0"/>
                </a:moveTo>
                <a:lnTo>
                  <a:pt x="0" y="0"/>
                </a:lnTo>
                <a:lnTo>
                  <a:pt x="0" y="8447405"/>
                </a:lnTo>
                <a:lnTo>
                  <a:pt x="7750494" y="8447405"/>
                </a:lnTo>
                <a:lnTo>
                  <a:pt x="7750494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3"/>
          <p:cNvSpPr/>
          <p:nvPr userDrawn="1"/>
        </p:nvSpPr>
        <p:spPr>
          <a:xfrm rot="20309471" flipV="1">
            <a:off x="7894257" y="-95157"/>
            <a:ext cx="11810211" cy="12366713"/>
          </a:xfrm>
          <a:custGeom>
            <a:avLst/>
            <a:gdLst/>
            <a:ahLst/>
            <a:cxnLst/>
            <a:rect l="l" t="t" r="r" b="b"/>
            <a:pathLst>
              <a:path w="11810211" h="12366713">
                <a:moveTo>
                  <a:pt x="0" y="12366713"/>
                </a:moveTo>
                <a:lnTo>
                  <a:pt x="11810212" y="12366713"/>
                </a:lnTo>
                <a:lnTo>
                  <a:pt x="11810212" y="0"/>
                </a:lnTo>
                <a:lnTo>
                  <a:pt x="0" y="0"/>
                </a:lnTo>
                <a:lnTo>
                  <a:pt x="0" y="12366713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1"/>
          <p:cNvSpPr/>
          <p:nvPr userDrawn="1"/>
        </p:nvSpPr>
        <p:spPr>
          <a:xfrm>
            <a:off x="3649329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2"/>
          <p:cNvSpPr/>
          <p:nvPr userDrawn="1"/>
        </p:nvSpPr>
        <p:spPr>
          <a:xfrm>
            <a:off x="8466732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3"/>
          <p:cNvSpPr/>
          <p:nvPr userDrawn="1"/>
        </p:nvSpPr>
        <p:spPr>
          <a:xfrm>
            <a:off x="13087816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4"/>
          <p:cNvSpPr/>
          <p:nvPr userDrawn="1"/>
        </p:nvSpPr>
        <p:spPr>
          <a:xfrm rot="20892459" flipH="1">
            <a:off x="14493607" y="-23039"/>
            <a:ext cx="3846136" cy="3884985"/>
          </a:xfrm>
          <a:custGeom>
            <a:avLst/>
            <a:gdLst/>
            <a:ahLst/>
            <a:cxnLst/>
            <a:rect l="l" t="t" r="r" b="b"/>
            <a:pathLst>
              <a:path w="3846136" h="3884985">
                <a:moveTo>
                  <a:pt x="3846135" y="0"/>
                </a:moveTo>
                <a:lnTo>
                  <a:pt x="0" y="0"/>
                </a:lnTo>
                <a:lnTo>
                  <a:pt x="0" y="3884985"/>
                </a:lnTo>
                <a:lnTo>
                  <a:pt x="3846135" y="3884985"/>
                </a:lnTo>
                <a:lnTo>
                  <a:pt x="384613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5"/>
          <p:cNvSpPr/>
          <p:nvPr userDrawn="1"/>
        </p:nvSpPr>
        <p:spPr>
          <a:xfrm flipH="1">
            <a:off x="13937058" y="7639982"/>
            <a:ext cx="4676778" cy="2921038"/>
          </a:xfrm>
          <a:custGeom>
            <a:avLst/>
            <a:gdLst/>
            <a:ahLst/>
            <a:cxnLst/>
            <a:rect l="l" t="t" r="r" b="b"/>
            <a:pathLst>
              <a:path w="4676778" h="2921038">
                <a:moveTo>
                  <a:pt x="4676778" y="0"/>
                </a:moveTo>
                <a:lnTo>
                  <a:pt x="0" y="0"/>
                </a:lnTo>
                <a:lnTo>
                  <a:pt x="0" y="2921038"/>
                </a:lnTo>
                <a:lnTo>
                  <a:pt x="4676778" y="2921038"/>
                </a:lnTo>
                <a:lnTo>
                  <a:pt x="467677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21" name="Group 3"/>
          <p:cNvGrpSpPr/>
          <p:nvPr userDrawn="1"/>
        </p:nvGrpSpPr>
        <p:grpSpPr>
          <a:xfrm>
            <a:off x="433137" y="4213958"/>
            <a:ext cx="17221199" cy="5653941"/>
            <a:chOff x="0" y="-38100"/>
            <a:chExt cx="2541472" cy="1644822"/>
          </a:xfrm>
        </p:grpSpPr>
        <p:sp>
          <p:nvSpPr>
            <p:cNvPr id="22" name="Freeform 4"/>
            <p:cNvSpPr/>
            <p:nvPr/>
          </p:nvSpPr>
          <p:spPr>
            <a:xfrm>
              <a:off x="0" y="0"/>
              <a:ext cx="2541472" cy="1606722"/>
            </a:xfrm>
            <a:custGeom>
              <a:avLst/>
              <a:gdLst/>
              <a:ahLst/>
              <a:cxnLst/>
              <a:rect l="l" t="t" r="r" b="b"/>
              <a:pathLst>
                <a:path w="2541472" h="1606722">
                  <a:moveTo>
                    <a:pt x="40917" y="0"/>
                  </a:moveTo>
                  <a:lnTo>
                    <a:pt x="2500555" y="0"/>
                  </a:lnTo>
                  <a:cubicBezTo>
                    <a:pt x="2511407" y="0"/>
                    <a:pt x="2521814" y="4311"/>
                    <a:pt x="2529488" y="11984"/>
                  </a:cubicBezTo>
                  <a:cubicBezTo>
                    <a:pt x="2537161" y="19658"/>
                    <a:pt x="2541472" y="30065"/>
                    <a:pt x="2541472" y="40917"/>
                  </a:cubicBezTo>
                  <a:lnTo>
                    <a:pt x="2541472" y="1565804"/>
                  </a:lnTo>
                  <a:cubicBezTo>
                    <a:pt x="2541472" y="1576656"/>
                    <a:pt x="2537161" y="1587064"/>
                    <a:pt x="2529488" y="1594737"/>
                  </a:cubicBezTo>
                  <a:cubicBezTo>
                    <a:pt x="2521814" y="1602411"/>
                    <a:pt x="2511407" y="1606722"/>
                    <a:pt x="2500555" y="1606722"/>
                  </a:cubicBezTo>
                  <a:lnTo>
                    <a:pt x="40917" y="1606722"/>
                  </a:lnTo>
                  <a:cubicBezTo>
                    <a:pt x="30065" y="1606722"/>
                    <a:pt x="19658" y="1602411"/>
                    <a:pt x="11984" y="1594737"/>
                  </a:cubicBezTo>
                  <a:cubicBezTo>
                    <a:pt x="4311" y="1587064"/>
                    <a:pt x="0" y="1576656"/>
                    <a:pt x="0" y="1565804"/>
                  </a:cubicBezTo>
                  <a:lnTo>
                    <a:pt x="0" y="40917"/>
                  </a:lnTo>
                  <a:cubicBezTo>
                    <a:pt x="0" y="30065"/>
                    <a:pt x="4311" y="19658"/>
                    <a:pt x="11984" y="11984"/>
                  </a:cubicBezTo>
                  <a:cubicBezTo>
                    <a:pt x="19658" y="4311"/>
                    <a:pt x="30065" y="0"/>
                    <a:pt x="40917" y="0"/>
                  </a:cubicBezTo>
                  <a:close/>
                </a:path>
              </a:pathLst>
            </a:custGeom>
            <a:solidFill>
              <a:schemeClr val="bg1"/>
            </a:solidFill>
            <a:ln w="76200" cap="rnd">
              <a:solidFill>
                <a:srgbClr val="D16309"/>
              </a:solidFill>
              <a:prstDash val="solid"/>
              <a:round/>
            </a:ln>
          </p:spPr>
        </p:sp>
        <p:sp>
          <p:nvSpPr>
            <p:cNvPr id="23" name="TextBox 5"/>
            <p:cNvSpPr txBox="1"/>
            <p:nvPr/>
          </p:nvSpPr>
          <p:spPr>
            <a:xfrm>
              <a:off x="0" y="-38100"/>
              <a:ext cx="2541472" cy="1644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6699832" y="-8899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1024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/>
          <p:nvPr userDrawn="1"/>
        </p:nvSpPr>
        <p:spPr>
          <a:xfrm rot="3849868" flipH="1">
            <a:off x="-1922938" y="-1773394"/>
            <a:ext cx="8574663" cy="7951395"/>
          </a:xfrm>
          <a:custGeom>
            <a:avLst/>
            <a:gdLst/>
            <a:ahLst/>
            <a:cxnLst/>
            <a:rect l="l" t="t" r="r" b="b"/>
            <a:pathLst>
              <a:path w="8574663" h="7951395">
                <a:moveTo>
                  <a:pt x="8574663" y="0"/>
                </a:moveTo>
                <a:lnTo>
                  <a:pt x="0" y="0"/>
                </a:lnTo>
                <a:lnTo>
                  <a:pt x="0" y="7951395"/>
                </a:lnTo>
                <a:lnTo>
                  <a:pt x="8574663" y="7951395"/>
                </a:lnTo>
                <a:lnTo>
                  <a:pt x="8574663" y="0"/>
                </a:lnTo>
                <a:close/>
              </a:path>
            </a:pathLst>
          </a:custGeom>
          <a:blipFill>
            <a:blip r:embed="rId13">
              <a:alphaModFix amt="61000"/>
            </a:blip>
            <a:stretch>
              <a:fillRect/>
            </a:stretch>
          </a:blipFill>
        </p:spPr>
      </p:sp>
      <p:sp>
        <p:nvSpPr>
          <p:cNvPr id="13" name="Freeform 2"/>
          <p:cNvSpPr/>
          <p:nvPr userDrawn="1"/>
        </p:nvSpPr>
        <p:spPr>
          <a:xfrm flipH="1">
            <a:off x="-2746629" y="328724"/>
            <a:ext cx="7750494" cy="8447405"/>
          </a:xfrm>
          <a:custGeom>
            <a:avLst/>
            <a:gdLst/>
            <a:ahLst/>
            <a:cxnLst/>
            <a:rect l="l" t="t" r="r" b="b"/>
            <a:pathLst>
              <a:path w="7750494" h="8447405">
                <a:moveTo>
                  <a:pt x="7750494" y="0"/>
                </a:moveTo>
                <a:lnTo>
                  <a:pt x="0" y="0"/>
                </a:lnTo>
                <a:lnTo>
                  <a:pt x="0" y="8447405"/>
                </a:lnTo>
                <a:lnTo>
                  <a:pt x="7750494" y="8447405"/>
                </a:lnTo>
                <a:lnTo>
                  <a:pt x="7750494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3"/>
          <p:cNvSpPr/>
          <p:nvPr userDrawn="1"/>
        </p:nvSpPr>
        <p:spPr>
          <a:xfrm rot="20309471" flipV="1">
            <a:off x="7894257" y="-95157"/>
            <a:ext cx="11810211" cy="12366713"/>
          </a:xfrm>
          <a:custGeom>
            <a:avLst/>
            <a:gdLst/>
            <a:ahLst/>
            <a:cxnLst/>
            <a:rect l="l" t="t" r="r" b="b"/>
            <a:pathLst>
              <a:path w="11810211" h="12366713">
                <a:moveTo>
                  <a:pt x="0" y="12366713"/>
                </a:moveTo>
                <a:lnTo>
                  <a:pt x="11810212" y="12366713"/>
                </a:lnTo>
                <a:lnTo>
                  <a:pt x="11810212" y="0"/>
                </a:lnTo>
                <a:lnTo>
                  <a:pt x="0" y="0"/>
                </a:lnTo>
                <a:lnTo>
                  <a:pt x="0" y="12366713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1"/>
          <p:cNvSpPr/>
          <p:nvPr userDrawn="1"/>
        </p:nvSpPr>
        <p:spPr>
          <a:xfrm>
            <a:off x="3649329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2"/>
          <p:cNvSpPr/>
          <p:nvPr userDrawn="1"/>
        </p:nvSpPr>
        <p:spPr>
          <a:xfrm>
            <a:off x="8466732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3"/>
          <p:cNvSpPr/>
          <p:nvPr userDrawn="1"/>
        </p:nvSpPr>
        <p:spPr>
          <a:xfrm>
            <a:off x="13087816" y="3182464"/>
            <a:ext cx="1354536" cy="1283423"/>
          </a:xfrm>
          <a:custGeom>
            <a:avLst/>
            <a:gdLst/>
            <a:ahLst/>
            <a:cxnLst/>
            <a:rect l="l" t="t" r="r" b="b"/>
            <a:pathLst>
              <a:path w="1354536" h="1283423">
                <a:moveTo>
                  <a:pt x="0" y="0"/>
                </a:moveTo>
                <a:lnTo>
                  <a:pt x="1354536" y="0"/>
                </a:lnTo>
                <a:lnTo>
                  <a:pt x="1354536" y="1283423"/>
                </a:lnTo>
                <a:lnTo>
                  <a:pt x="0" y="1283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4"/>
          <p:cNvSpPr/>
          <p:nvPr userDrawn="1"/>
        </p:nvSpPr>
        <p:spPr>
          <a:xfrm rot="20892459" flipH="1">
            <a:off x="14493607" y="-23039"/>
            <a:ext cx="3846136" cy="3884985"/>
          </a:xfrm>
          <a:custGeom>
            <a:avLst/>
            <a:gdLst/>
            <a:ahLst/>
            <a:cxnLst/>
            <a:rect l="l" t="t" r="r" b="b"/>
            <a:pathLst>
              <a:path w="3846136" h="3884985">
                <a:moveTo>
                  <a:pt x="3846135" y="0"/>
                </a:moveTo>
                <a:lnTo>
                  <a:pt x="0" y="0"/>
                </a:lnTo>
                <a:lnTo>
                  <a:pt x="0" y="3884985"/>
                </a:lnTo>
                <a:lnTo>
                  <a:pt x="3846135" y="3884985"/>
                </a:lnTo>
                <a:lnTo>
                  <a:pt x="384613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5"/>
          <p:cNvSpPr/>
          <p:nvPr userDrawn="1"/>
        </p:nvSpPr>
        <p:spPr>
          <a:xfrm flipH="1">
            <a:off x="13937058" y="7639982"/>
            <a:ext cx="4676778" cy="2921038"/>
          </a:xfrm>
          <a:custGeom>
            <a:avLst/>
            <a:gdLst/>
            <a:ahLst/>
            <a:cxnLst/>
            <a:rect l="l" t="t" r="r" b="b"/>
            <a:pathLst>
              <a:path w="4676778" h="2921038">
                <a:moveTo>
                  <a:pt x="4676778" y="0"/>
                </a:moveTo>
                <a:lnTo>
                  <a:pt x="0" y="0"/>
                </a:lnTo>
                <a:lnTo>
                  <a:pt x="0" y="2921038"/>
                </a:lnTo>
                <a:lnTo>
                  <a:pt x="4676778" y="2921038"/>
                </a:lnTo>
                <a:lnTo>
                  <a:pt x="467677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21" name="Group 3"/>
          <p:cNvGrpSpPr/>
          <p:nvPr userDrawn="1"/>
        </p:nvGrpSpPr>
        <p:grpSpPr>
          <a:xfrm>
            <a:off x="433137" y="4213958"/>
            <a:ext cx="17221199" cy="5653941"/>
            <a:chOff x="0" y="-38100"/>
            <a:chExt cx="2541472" cy="1644822"/>
          </a:xfrm>
        </p:grpSpPr>
        <p:sp>
          <p:nvSpPr>
            <p:cNvPr id="22" name="Freeform 4"/>
            <p:cNvSpPr/>
            <p:nvPr/>
          </p:nvSpPr>
          <p:spPr>
            <a:xfrm>
              <a:off x="0" y="0"/>
              <a:ext cx="2541472" cy="1606722"/>
            </a:xfrm>
            <a:custGeom>
              <a:avLst/>
              <a:gdLst/>
              <a:ahLst/>
              <a:cxnLst/>
              <a:rect l="l" t="t" r="r" b="b"/>
              <a:pathLst>
                <a:path w="2541472" h="1606722">
                  <a:moveTo>
                    <a:pt x="40917" y="0"/>
                  </a:moveTo>
                  <a:lnTo>
                    <a:pt x="2500555" y="0"/>
                  </a:lnTo>
                  <a:cubicBezTo>
                    <a:pt x="2511407" y="0"/>
                    <a:pt x="2521814" y="4311"/>
                    <a:pt x="2529488" y="11984"/>
                  </a:cubicBezTo>
                  <a:cubicBezTo>
                    <a:pt x="2537161" y="19658"/>
                    <a:pt x="2541472" y="30065"/>
                    <a:pt x="2541472" y="40917"/>
                  </a:cubicBezTo>
                  <a:lnTo>
                    <a:pt x="2541472" y="1565804"/>
                  </a:lnTo>
                  <a:cubicBezTo>
                    <a:pt x="2541472" y="1576656"/>
                    <a:pt x="2537161" y="1587064"/>
                    <a:pt x="2529488" y="1594737"/>
                  </a:cubicBezTo>
                  <a:cubicBezTo>
                    <a:pt x="2521814" y="1602411"/>
                    <a:pt x="2511407" y="1606722"/>
                    <a:pt x="2500555" y="1606722"/>
                  </a:cubicBezTo>
                  <a:lnTo>
                    <a:pt x="40917" y="1606722"/>
                  </a:lnTo>
                  <a:cubicBezTo>
                    <a:pt x="30065" y="1606722"/>
                    <a:pt x="19658" y="1602411"/>
                    <a:pt x="11984" y="1594737"/>
                  </a:cubicBezTo>
                  <a:cubicBezTo>
                    <a:pt x="4311" y="1587064"/>
                    <a:pt x="0" y="1576656"/>
                    <a:pt x="0" y="1565804"/>
                  </a:cubicBezTo>
                  <a:lnTo>
                    <a:pt x="0" y="40917"/>
                  </a:lnTo>
                  <a:cubicBezTo>
                    <a:pt x="0" y="30065"/>
                    <a:pt x="4311" y="19658"/>
                    <a:pt x="11984" y="11984"/>
                  </a:cubicBezTo>
                  <a:cubicBezTo>
                    <a:pt x="19658" y="4311"/>
                    <a:pt x="30065" y="0"/>
                    <a:pt x="40917" y="0"/>
                  </a:cubicBezTo>
                  <a:close/>
                </a:path>
              </a:pathLst>
            </a:custGeom>
            <a:solidFill>
              <a:schemeClr val="bg1"/>
            </a:solidFill>
            <a:ln w="76200" cap="rnd">
              <a:solidFill>
                <a:srgbClr val="D16309"/>
              </a:solidFill>
              <a:prstDash val="solid"/>
              <a:round/>
            </a:ln>
          </p:spPr>
        </p:sp>
        <p:sp>
          <p:nvSpPr>
            <p:cNvPr id="23" name="TextBox 5"/>
            <p:cNvSpPr txBox="1"/>
            <p:nvPr/>
          </p:nvSpPr>
          <p:spPr>
            <a:xfrm>
              <a:off x="0" y="-38100"/>
              <a:ext cx="2541472" cy="1644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6699832" y="-8899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631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/>
          <p:cNvSpPr/>
          <p:nvPr userDrawn="1"/>
        </p:nvSpPr>
        <p:spPr>
          <a:xfrm rot="9457459" flipH="1">
            <a:off x="2876970" y="6656231"/>
            <a:ext cx="13099623" cy="7951395"/>
          </a:xfrm>
          <a:custGeom>
            <a:avLst/>
            <a:gdLst/>
            <a:ahLst/>
            <a:cxnLst/>
            <a:rect l="l" t="t" r="r" b="b"/>
            <a:pathLst>
              <a:path w="8574663" h="7951395">
                <a:moveTo>
                  <a:pt x="8574663" y="0"/>
                </a:moveTo>
                <a:lnTo>
                  <a:pt x="0" y="0"/>
                </a:lnTo>
                <a:lnTo>
                  <a:pt x="0" y="7951395"/>
                </a:lnTo>
                <a:lnTo>
                  <a:pt x="8574663" y="7951395"/>
                </a:lnTo>
                <a:lnTo>
                  <a:pt x="8574663" y="0"/>
                </a:lnTo>
                <a:close/>
              </a:path>
            </a:pathLst>
          </a:custGeom>
          <a:blipFill>
            <a:blip r:embed="rId13">
              <a:alphaModFix amt="61000"/>
            </a:blip>
            <a:stretch>
              <a:fillRect/>
            </a:stretch>
          </a:blipFill>
        </p:spPr>
      </p:sp>
      <p:sp>
        <p:nvSpPr>
          <p:cNvPr id="23" name="Freeform 2"/>
          <p:cNvSpPr/>
          <p:nvPr userDrawn="1"/>
        </p:nvSpPr>
        <p:spPr>
          <a:xfrm rot="9457459" flipH="1">
            <a:off x="5935089" y="-2077449"/>
            <a:ext cx="13099623" cy="7951395"/>
          </a:xfrm>
          <a:custGeom>
            <a:avLst/>
            <a:gdLst/>
            <a:ahLst/>
            <a:cxnLst/>
            <a:rect l="l" t="t" r="r" b="b"/>
            <a:pathLst>
              <a:path w="8574663" h="7951395">
                <a:moveTo>
                  <a:pt x="8574663" y="0"/>
                </a:moveTo>
                <a:lnTo>
                  <a:pt x="0" y="0"/>
                </a:lnTo>
                <a:lnTo>
                  <a:pt x="0" y="7951395"/>
                </a:lnTo>
                <a:lnTo>
                  <a:pt x="8574663" y="7951395"/>
                </a:lnTo>
                <a:lnTo>
                  <a:pt x="8574663" y="0"/>
                </a:lnTo>
                <a:close/>
              </a:path>
            </a:pathLst>
          </a:custGeom>
          <a:blipFill>
            <a:blip r:embed="rId13">
              <a:alphaModFix amt="61000"/>
            </a:blip>
            <a:stretch>
              <a:fillRect/>
            </a:stretch>
          </a:blipFill>
        </p:spPr>
      </p:sp>
      <p:sp>
        <p:nvSpPr>
          <p:cNvPr id="9" name="Freeform 2"/>
          <p:cNvSpPr/>
          <p:nvPr userDrawn="1"/>
        </p:nvSpPr>
        <p:spPr>
          <a:xfrm>
            <a:off x="-2416791" y="317128"/>
            <a:ext cx="10402599" cy="9652745"/>
          </a:xfrm>
          <a:custGeom>
            <a:avLst/>
            <a:gdLst/>
            <a:ahLst/>
            <a:cxnLst/>
            <a:rect l="l" t="t" r="r" b="b"/>
            <a:pathLst>
              <a:path w="10402599" h="9652745">
                <a:moveTo>
                  <a:pt x="0" y="0"/>
                </a:moveTo>
                <a:lnTo>
                  <a:pt x="10402599" y="0"/>
                </a:lnTo>
                <a:lnTo>
                  <a:pt x="10402599" y="9652744"/>
                </a:lnTo>
                <a:lnTo>
                  <a:pt x="0" y="96527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</a:blip>
            <a:stretch>
              <a:fillRect/>
            </a:stretch>
          </a:blipFill>
        </p:spPr>
      </p:sp>
      <p:grpSp>
        <p:nvGrpSpPr>
          <p:cNvPr id="10" name="Group 3"/>
          <p:cNvGrpSpPr/>
          <p:nvPr userDrawn="1"/>
        </p:nvGrpSpPr>
        <p:grpSpPr>
          <a:xfrm>
            <a:off x="1772969" y="1485387"/>
            <a:ext cx="9649652" cy="7316226"/>
            <a:chOff x="0" y="0"/>
            <a:chExt cx="2541472" cy="1606721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541472" cy="1606722"/>
            </a:xfrm>
            <a:custGeom>
              <a:avLst/>
              <a:gdLst/>
              <a:ahLst/>
              <a:cxnLst/>
              <a:rect l="l" t="t" r="r" b="b"/>
              <a:pathLst>
                <a:path w="2541472" h="1606722">
                  <a:moveTo>
                    <a:pt x="40917" y="0"/>
                  </a:moveTo>
                  <a:lnTo>
                    <a:pt x="2500555" y="0"/>
                  </a:lnTo>
                  <a:cubicBezTo>
                    <a:pt x="2511407" y="0"/>
                    <a:pt x="2521814" y="4311"/>
                    <a:pt x="2529488" y="11984"/>
                  </a:cubicBezTo>
                  <a:cubicBezTo>
                    <a:pt x="2537161" y="19658"/>
                    <a:pt x="2541472" y="30065"/>
                    <a:pt x="2541472" y="40917"/>
                  </a:cubicBezTo>
                  <a:lnTo>
                    <a:pt x="2541472" y="1565804"/>
                  </a:lnTo>
                  <a:cubicBezTo>
                    <a:pt x="2541472" y="1576656"/>
                    <a:pt x="2537161" y="1587064"/>
                    <a:pt x="2529488" y="1594737"/>
                  </a:cubicBezTo>
                  <a:cubicBezTo>
                    <a:pt x="2521814" y="1602411"/>
                    <a:pt x="2511407" y="1606722"/>
                    <a:pt x="2500555" y="1606722"/>
                  </a:cubicBezTo>
                  <a:lnTo>
                    <a:pt x="40917" y="1606722"/>
                  </a:lnTo>
                  <a:cubicBezTo>
                    <a:pt x="30065" y="1606722"/>
                    <a:pt x="19658" y="1602411"/>
                    <a:pt x="11984" y="1594737"/>
                  </a:cubicBezTo>
                  <a:cubicBezTo>
                    <a:pt x="4311" y="1587064"/>
                    <a:pt x="0" y="1576656"/>
                    <a:pt x="0" y="1565804"/>
                  </a:cubicBezTo>
                  <a:lnTo>
                    <a:pt x="0" y="40917"/>
                  </a:lnTo>
                  <a:cubicBezTo>
                    <a:pt x="0" y="30065"/>
                    <a:pt x="4311" y="19658"/>
                    <a:pt x="11984" y="11984"/>
                  </a:cubicBezTo>
                  <a:cubicBezTo>
                    <a:pt x="19658" y="4311"/>
                    <a:pt x="30065" y="0"/>
                    <a:pt x="40917" y="0"/>
                  </a:cubicBezTo>
                  <a:close/>
                </a:path>
              </a:pathLst>
            </a:custGeom>
            <a:solidFill>
              <a:schemeClr val="bg1"/>
            </a:solidFill>
            <a:ln w="142875" cap="rnd">
              <a:solidFill>
                <a:srgbClr val="FCE19F"/>
              </a:solidFill>
              <a:prstDash val="solid"/>
              <a:round/>
            </a:ln>
          </p:spPr>
        </p:sp>
        <p:sp>
          <p:nvSpPr>
            <p:cNvPr id="12" name="TextBox 5"/>
            <p:cNvSpPr txBox="1"/>
            <p:nvPr/>
          </p:nvSpPr>
          <p:spPr>
            <a:xfrm>
              <a:off x="0" y="-38100"/>
              <a:ext cx="2541472" cy="1644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6"/>
          <p:cNvSpPr/>
          <p:nvPr userDrawn="1"/>
        </p:nvSpPr>
        <p:spPr>
          <a:xfrm>
            <a:off x="11326368" y="317128"/>
            <a:ext cx="8421938" cy="9267607"/>
          </a:xfrm>
          <a:custGeom>
            <a:avLst/>
            <a:gdLst/>
            <a:ahLst/>
            <a:cxnLst/>
            <a:rect l="l" t="t" r="r" b="b"/>
            <a:pathLst>
              <a:path w="8421938" h="9267607">
                <a:moveTo>
                  <a:pt x="0" y="0"/>
                </a:moveTo>
                <a:lnTo>
                  <a:pt x="8421939" y="0"/>
                </a:lnTo>
                <a:lnTo>
                  <a:pt x="8421939" y="9267607"/>
                </a:lnTo>
                <a:lnTo>
                  <a:pt x="0" y="92676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7"/>
          <p:cNvSpPr/>
          <p:nvPr userDrawn="1"/>
        </p:nvSpPr>
        <p:spPr>
          <a:xfrm rot="200848">
            <a:off x="-471604" y="5447157"/>
            <a:ext cx="3441196" cy="5088645"/>
          </a:xfrm>
          <a:custGeom>
            <a:avLst/>
            <a:gdLst/>
            <a:ahLst/>
            <a:cxnLst/>
            <a:rect l="l" t="t" r="r" b="b"/>
            <a:pathLst>
              <a:path w="3441196" h="5088645">
                <a:moveTo>
                  <a:pt x="0" y="0"/>
                </a:moveTo>
                <a:lnTo>
                  <a:pt x="3441196" y="0"/>
                </a:lnTo>
                <a:lnTo>
                  <a:pt x="3441196" y="5088645"/>
                </a:lnTo>
                <a:lnTo>
                  <a:pt x="0" y="50886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8"/>
          <p:cNvSpPr/>
          <p:nvPr userDrawn="1"/>
        </p:nvSpPr>
        <p:spPr>
          <a:xfrm rot="9338050">
            <a:off x="-57987" y="-939054"/>
            <a:ext cx="2111943" cy="5600732"/>
          </a:xfrm>
          <a:custGeom>
            <a:avLst/>
            <a:gdLst/>
            <a:ahLst/>
            <a:cxnLst/>
            <a:rect l="l" t="t" r="r" b="b"/>
            <a:pathLst>
              <a:path w="2111943" h="5600732">
                <a:moveTo>
                  <a:pt x="0" y="0"/>
                </a:moveTo>
                <a:lnTo>
                  <a:pt x="2111943" y="0"/>
                </a:lnTo>
                <a:lnTo>
                  <a:pt x="2111943" y="5600732"/>
                </a:lnTo>
                <a:lnTo>
                  <a:pt x="0" y="56007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6699832" y="-8899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D969C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179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3C620-F0EA-4992-B74B-67D03291D22E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822BA-A165-442A-936E-CCDFCC759CD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>
            <a:off x="-573079" y="344436"/>
            <a:ext cx="12463406" cy="12538569"/>
          </a:xfrm>
          <a:custGeom>
            <a:avLst/>
            <a:gdLst/>
            <a:ahLst/>
            <a:cxnLst/>
            <a:rect l="l" t="t" r="r" b="b"/>
            <a:pathLst>
              <a:path w="12463406" h="12538569">
                <a:moveTo>
                  <a:pt x="0" y="0"/>
                </a:moveTo>
                <a:lnTo>
                  <a:pt x="12463406" y="0"/>
                </a:lnTo>
                <a:lnTo>
                  <a:pt x="12463406" y="12538569"/>
                </a:lnTo>
                <a:lnTo>
                  <a:pt x="0" y="12538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</a:blip>
            <a:stretch>
              <a:fillRect/>
            </a:stretch>
          </a:blipFill>
        </p:spPr>
      </p:sp>
      <p:sp>
        <p:nvSpPr>
          <p:cNvPr id="8" name="Freeform 3"/>
          <p:cNvSpPr/>
          <p:nvPr userDrawn="1"/>
        </p:nvSpPr>
        <p:spPr>
          <a:xfrm rot="497907">
            <a:off x="-2107482" y="456544"/>
            <a:ext cx="7066688" cy="10204603"/>
          </a:xfrm>
          <a:custGeom>
            <a:avLst/>
            <a:gdLst/>
            <a:ahLst/>
            <a:cxnLst/>
            <a:rect l="l" t="t" r="r" b="b"/>
            <a:pathLst>
              <a:path w="7066688" h="10204603">
                <a:moveTo>
                  <a:pt x="0" y="0"/>
                </a:moveTo>
                <a:lnTo>
                  <a:pt x="7066688" y="0"/>
                </a:lnTo>
                <a:lnTo>
                  <a:pt x="7066688" y="10204603"/>
                </a:lnTo>
                <a:lnTo>
                  <a:pt x="0" y="102046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8370891" y="-3956843"/>
            <a:ext cx="12463406" cy="12538569"/>
          </a:xfrm>
          <a:custGeom>
            <a:avLst/>
            <a:gdLst/>
            <a:ahLst/>
            <a:cxnLst/>
            <a:rect l="l" t="t" r="r" b="b"/>
            <a:pathLst>
              <a:path w="12463406" h="12538569">
                <a:moveTo>
                  <a:pt x="0" y="0"/>
                </a:moveTo>
                <a:lnTo>
                  <a:pt x="12463406" y="0"/>
                </a:lnTo>
                <a:lnTo>
                  <a:pt x="12463406" y="12538570"/>
                </a:lnTo>
                <a:lnTo>
                  <a:pt x="0" y="125385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</a:blip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 rot="20357499">
            <a:off x="15969608" y="6566713"/>
            <a:ext cx="2764865" cy="3119735"/>
          </a:xfrm>
          <a:custGeom>
            <a:avLst/>
            <a:gdLst/>
            <a:ahLst/>
            <a:cxnLst/>
            <a:rect l="l" t="t" r="r" b="b"/>
            <a:pathLst>
              <a:path w="2764865" h="3119735">
                <a:moveTo>
                  <a:pt x="0" y="0"/>
                </a:moveTo>
                <a:lnTo>
                  <a:pt x="2764865" y="0"/>
                </a:lnTo>
                <a:lnTo>
                  <a:pt x="2764865" y="3119735"/>
                </a:lnTo>
                <a:lnTo>
                  <a:pt x="0" y="31197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6"/>
          <p:cNvSpPr/>
          <p:nvPr userDrawn="1"/>
        </p:nvSpPr>
        <p:spPr>
          <a:xfrm rot="2975405">
            <a:off x="14954024" y="2278693"/>
            <a:ext cx="2542671" cy="4402894"/>
          </a:xfrm>
          <a:custGeom>
            <a:avLst/>
            <a:gdLst/>
            <a:ahLst/>
            <a:cxnLst/>
            <a:rect l="l" t="t" r="r" b="b"/>
            <a:pathLst>
              <a:path w="2542671" h="4402894">
                <a:moveTo>
                  <a:pt x="0" y="0"/>
                </a:moveTo>
                <a:lnTo>
                  <a:pt x="2542671" y="0"/>
                </a:lnTo>
                <a:lnTo>
                  <a:pt x="2542671" y="4402894"/>
                </a:lnTo>
                <a:lnTo>
                  <a:pt x="0" y="44028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12" name="Group 7"/>
          <p:cNvGrpSpPr/>
          <p:nvPr userDrawn="1"/>
        </p:nvGrpSpPr>
        <p:grpSpPr>
          <a:xfrm>
            <a:off x="3016793" y="1320977"/>
            <a:ext cx="12109121" cy="7462362"/>
            <a:chOff x="0" y="0"/>
            <a:chExt cx="3189234" cy="1468986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3189234" cy="1468986"/>
            </a:xfrm>
            <a:custGeom>
              <a:avLst/>
              <a:gdLst/>
              <a:ahLst/>
              <a:cxnLst/>
              <a:rect l="l" t="t" r="r" b="b"/>
              <a:pathLst>
                <a:path w="3189234" h="1468986">
                  <a:moveTo>
                    <a:pt x="12787" y="0"/>
                  </a:moveTo>
                  <a:lnTo>
                    <a:pt x="3176447" y="0"/>
                  </a:lnTo>
                  <a:cubicBezTo>
                    <a:pt x="3179838" y="0"/>
                    <a:pt x="3183090" y="1347"/>
                    <a:pt x="3185489" y="3745"/>
                  </a:cubicBezTo>
                  <a:cubicBezTo>
                    <a:pt x="3187886" y="6143"/>
                    <a:pt x="3189234" y="9396"/>
                    <a:pt x="3189234" y="12787"/>
                  </a:cubicBezTo>
                  <a:lnTo>
                    <a:pt x="3189234" y="1456199"/>
                  </a:lnTo>
                  <a:cubicBezTo>
                    <a:pt x="3189234" y="1459590"/>
                    <a:pt x="3187886" y="1462843"/>
                    <a:pt x="3185489" y="1465241"/>
                  </a:cubicBezTo>
                  <a:cubicBezTo>
                    <a:pt x="3183090" y="1467639"/>
                    <a:pt x="3179838" y="1468986"/>
                    <a:pt x="3176447" y="1468986"/>
                  </a:cubicBezTo>
                  <a:lnTo>
                    <a:pt x="12787" y="1468986"/>
                  </a:lnTo>
                  <a:cubicBezTo>
                    <a:pt x="9396" y="1468986"/>
                    <a:pt x="6143" y="1467639"/>
                    <a:pt x="3745" y="1465241"/>
                  </a:cubicBezTo>
                  <a:cubicBezTo>
                    <a:pt x="1347" y="1462843"/>
                    <a:pt x="0" y="1459590"/>
                    <a:pt x="0" y="1456199"/>
                  </a:cubicBezTo>
                  <a:lnTo>
                    <a:pt x="0" y="12787"/>
                  </a:lnTo>
                  <a:cubicBezTo>
                    <a:pt x="0" y="9396"/>
                    <a:pt x="1347" y="6143"/>
                    <a:pt x="3745" y="3745"/>
                  </a:cubicBezTo>
                  <a:cubicBezTo>
                    <a:pt x="6143" y="1347"/>
                    <a:pt x="9396" y="0"/>
                    <a:pt x="12787" y="0"/>
                  </a:cubicBezTo>
                  <a:close/>
                </a:path>
              </a:pathLst>
            </a:custGeom>
            <a:solidFill>
              <a:schemeClr val="bg1"/>
            </a:solidFill>
            <a:ln w="142875" cap="sq">
              <a:solidFill>
                <a:srgbClr val="E3E3F1"/>
              </a:solidFill>
              <a:prstDash val="solid"/>
              <a:miter/>
            </a:ln>
          </p:spPr>
        </p:sp>
        <p:sp>
          <p:nvSpPr>
            <p:cNvPr id="14" name="TextBox 9"/>
            <p:cNvSpPr txBox="1"/>
            <p:nvPr/>
          </p:nvSpPr>
          <p:spPr>
            <a:xfrm>
              <a:off x="0" y="-38100"/>
              <a:ext cx="3189234" cy="1507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1"/>
          <p:cNvSpPr/>
          <p:nvPr userDrawn="1"/>
        </p:nvSpPr>
        <p:spPr>
          <a:xfrm rot="1596999">
            <a:off x="14121484" y="-91073"/>
            <a:ext cx="1984797" cy="2239545"/>
          </a:xfrm>
          <a:custGeom>
            <a:avLst/>
            <a:gdLst/>
            <a:ahLst/>
            <a:cxnLst/>
            <a:rect l="l" t="t" r="r" b="b"/>
            <a:pathLst>
              <a:path w="1984797" h="2239545">
                <a:moveTo>
                  <a:pt x="0" y="0"/>
                </a:moveTo>
                <a:lnTo>
                  <a:pt x="1984797" y="0"/>
                </a:lnTo>
                <a:lnTo>
                  <a:pt x="1984797" y="2239546"/>
                </a:lnTo>
                <a:lnTo>
                  <a:pt x="0" y="22395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3"/>
          <p:cNvSpPr/>
          <p:nvPr userDrawn="1"/>
        </p:nvSpPr>
        <p:spPr>
          <a:xfrm rot="19704694">
            <a:off x="9634101" y="8637956"/>
            <a:ext cx="1897759" cy="2141336"/>
          </a:xfrm>
          <a:custGeom>
            <a:avLst/>
            <a:gdLst/>
            <a:ahLst/>
            <a:cxnLst/>
            <a:rect l="l" t="t" r="r" b="b"/>
            <a:pathLst>
              <a:path w="1897759" h="2141336">
                <a:moveTo>
                  <a:pt x="0" y="0"/>
                </a:moveTo>
                <a:lnTo>
                  <a:pt x="1897759" y="0"/>
                </a:lnTo>
                <a:lnTo>
                  <a:pt x="1897759" y="2141336"/>
                </a:lnTo>
                <a:lnTo>
                  <a:pt x="0" y="21413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6699832" y="-8899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1887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0.png"/><Relationship Id="rId11" Type="http://schemas.openxmlformats.org/officeDocument/2006/relationships/image" Target="../media/image31.png"/><Relationship Id="rId5" Type="http://schemas.openxmlformats.org/officeDocument/2006/relationships/image" Target="../media/image250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86" y="226650"/>
            <a:ext cx="17862828" cy="9833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13377" y="8636667"/>
            <a:ext cx="1622750" cy="16743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31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42900"/>
            <a:ext cx="11918713" cy="117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85800" y="651420"/>
            <a:ext cx="1066800" cy="1066800"/>
          </a:xfrm>
          <a:prstGeom prst="ellipse">
            <a:avLst/>
          </a:prstGeom>
          <a:solidFill>
            <a:srgbClr val="FE90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61810" y="826168"/>
            <a:ext cx="1002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b) </a:t>
            </a:r>
            <a:endParaRPr lang="en-GB" sz="2000" dirty="0"/>
          </a:p>
        </p:txBody>
      </p:sp>
      <p:sp>
        <p:nvSpPr>
          <p:cNvPr id="18" name="Rounded Rectangle 17"/>
          <p:cNvSpPr/>
          <p:nvPr/>
        </p:nvSpPr>
        <p:spPr>
          <a:xfrm>
            <a:off x="3002700" y="729584"/>
            <a:ext cx="1287531" cy="901272"/>
          </a:xfrm>
          <a:prstGeom prst="roundRect">
            <a:avLst/>
          </a:prstGeom>
          <a:solidFill>
            <a:srgbClr val="F9D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endParaRPr lang="en-GB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262157" y="677488"/>
            <a:ext cx="713874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0802273"/>
                  </p:ext>
                </p:extLst>
              </p:nvPr>
            </p:nvGraphicFramePr>
            <p:xfrm>
              <a:off x="1219200" y="2095500"/>
              <a:ext cx="15697197" cy="37338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4133">
                      <a:extLst>
                        <a:ext uri="{9D8B030D-6E8A-4147-A177-3AD203B41FA5}">
                          <a16:colId xmlns:a16="http://schemas.microsoft.com/office/drawing/2014/main" val="2462377204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3273026736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949321654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777334157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4018424951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951625935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221108782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4266998449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620680875"/>
                        </a:ext>
                      </a:extLst>
                    </a:gridCol>
                  </a:tblGrid>
                  <a:tr h="12949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5400" b="1" i="1" dirty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9133130"/>
                      </a:ext>
                    </a:extLst>
                  </a:tr>
                  <a:tr h="1219423">
                    <a:tc vMerge="1">
                      <a:txBody>
                        <a:bodyPr/>
                        <a:lstStyle/>
                        <a:p>
                          <a:endParaRPr lang="en-GB" sz="6000" dirty="0"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5145301"/>
                      </a:ext>
                    </a:extLst>
                  </a:tr>
                  <a:tr h="1219423">
                    <a:tc>
                      <a:txBody>
                        <a:bodyPr/>
                        <a:lstStyle/>
                        <a:p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5400" b="1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830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0802273"/>
                  </p:ext>
                </p:extLst>
              </p:nvPr>
            </p:nvGraphicFramePr>
            <p:xfrm>
              <a:off x="1219200" y="2095500"/>
              <a:ext cx="15697197" cy="37338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4133">
                      <a:extLst>
                        <a:ext uri="{9D8B030D-6E8A-4147-A177-3AD203B41FA5}">
                          <a16:colId xmlns:a16="http://schemas.microsoft.com/office/drawing/2014/main" val="2462377204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3273026736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949321654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777334157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4018424951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951625935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221108782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4266998449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620680875"/>
                        </a:ext>
                      </a:extLst>
                    </a:gridCol>
                  </a:tblGrid>
                  <a:tr h="1294955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49" t="-484" r="-802098" b="-57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9133130"/>
                      </a:ext>
                    </a:extLst>
                  </a:tr>
                  <a:tr h="1219423">
                    <a:tc vMerge="1">
                      <a:txBody>
                        <a:bodyPr/>
                        <a:lstStyle/>
                        <a:p>
                          <a:endParaRPr lang="en-GB" sz="6000" dirty="0"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1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2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3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4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5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6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0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5145301"/>
                      </a:ext>
                    </a:extLst>
                  </a:tr>
                  <a:tr h="1219423">
                    <a:tc>
                      <a:txBody>
                        <a:bodyPr/>
                        <a:lstStyle/>
                        <a:p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6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?</a:t>
                          </a:r>
                          <a:endParaRPr lang="en-GB" sz="5400" b="1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4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en-GB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en-GB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en-GB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0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5400" b="1" dirty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830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reeform 3"/>
          <p:cNvSpPr/>
          <p:nvPr/>
        </p:nvSpPr>
        <p:spPr>
          <a:xfrm>
            <a:off x="9470070" y="5845228"/>
            <a:ext cx="3200400" cy="3987730"/>
          </a:xfrm>
          <a:custGeom>
            <a:avLst/>
            <a:gdLst/>
            <a:ahLst/>
            <a:cxnLst/>
            <a:rect l="l" t="t" r="r" b="b"/>
            <a:pathLst>
              <a:path w="3815540" h="4754567">
                <a:moveTo>
                  <a:pt x="0" y="0"/>
                </a:moveTo>
                <a:lnTo>
                  <a:pt x="3815541" y="0"/>
                </a:lnTo>
                <a:lnTo>
                  <a:pt x="3815541" y="4754567"/>
                </a:lnTo>
                <a:lnTo>
                  <a:pt x="0" y="4754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4"/>
          <p:cNvSpPr/>
          <p:nvPr/>
        </p:nvSpPr>
        <p:spPr>
          <a:xfrm>
            <a:off x="5562600" y="5681918"/>
            <a:ext cx="3907470" cy="4151040"/>
          </a:xfrm>
          <a:custGeom>
            <a:avLst/>
            <a:gdLst/>
            <a:ahLst/>
            <a:cxnLst/>
            <a:rect l="l" t="t" r="r" b="b"/>
            <a:pathLst>
              <a:path w="4658513" h="4949284">
                <a:moveTo>
                  <a:pt x="0" y="0"/>
                </a:moveTo>
                <a:lnTo>
                  <a:pt x="4658513" y="0"/>
                </a:lnTo>
                <a:lnTo>
                  <a:pt x="4658513" y="4949284"/>
                </a:lnTo>
                <a:lnTo>
                  <a:pt x="0" y="4949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5240728" y="4689311"/>
            <a:ext cx="659155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5</a:t>
            </a:r>
            <a:endParaRPr lang="en-GB" sz="1600" dirty="0"/>
          </a:p>
        </p:txBody>
      </p:sp>
      <p:sp>
        <p:nvSpPr>
          <p:cNvPr id="12" name="Rectangle 11"/>
          <p:cNvSpPr/>
          <p:nvPr/>
        </p:nvSpPr>
        <p:spPr>
          <a:xfrm>
            <a:off x="8738220" y="4689311"/>
            <a:ext cx="659155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3</a:t>
            </a:r>
            <a:endParaRPr lang="en-GB" sz="1600" dirty="0"/>
          </a:p>
        </p:txBody>
      </p:sp>
      <p:sp>
        <p:nvSpPr>
          <p:cNvPr id="13" name="Rectangle 12"/>
          <p:cNvSpPr/>
          <p:nvPr/>
        </p:nvSpPr>
        <p:spPr>
          <a:xfrm>
            <a:off x="12235712" y="4689311"/>
            <a:ext cx="659155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1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15733204" y="4689311"/>
            <a:ext cx="659155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7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10523313" y="4707358"/>
            <a:ext cx="659155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2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203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18" grpId="0" animBg="1"/>
      <p:bldP spid="19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85800" y="651420"/>
            <a:ext cx="1066800" cy="1066800"/>
          </a:xfrm>
          <a:prstGeom prst="ellipse">
            <a:avLst/>
          </a:prstGeom>
          <a:solidFill>
            <a:srgbClr val="FE90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1200" y="651420"/>
            <a:ext cx="15159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b)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bông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hoa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ghi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phép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kết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quả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lớn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hơn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3. 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482"/>
          <a:stretch/>
        </p:blipFill>
        <p:spPr>
          <a:xfrm>
            <a:off x="987825" y="2207043"/>
            <a:ext cx="8181541" cy="7543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572927" y="3543300"/>
            <a:ext cx="7685173" cy="3124200"/>
            <a:chOff x="9572927" y="3543300"/>
            <a:chExt cx="7685173" cy="3124200"/>
          </a:xfrm>
        </p:grpSpPr>
        <p:sp>
          <p:nvSpPr>
            <p:cNvPr id="9" name="Rounded Rectangle 8"/>
            <p:cNvSpPr/>
            <p:nvPr/>
          </p:nvSpPr>
          <p:spPr>
            <a:xfrm>
              <a:off x="9572927" y="3543300"/>
              <a:ext cx="7685173" cy="31242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D1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948413" y="3951238"/>
              <a:ext cx="69342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22313" algn="just"/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Muốn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biết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phép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tính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nào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có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kết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quả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lớn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hơn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3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em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cần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làm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gì</a:t>
              </a:r>
              <a:r>
                <a:rPr lang="en-US" sz="48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?</a:t>
              </a:r>
              <a:endParaRPr lang="en-GB" sz="20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702" y="3009900"/>
            <a:ext cx="7730398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42900"/>
            <a:ext cx="11918713" cy="117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482"/>
          <a:stretch/>
        </p:blipFill>
        <p:spPr>
          <a:xfrm>
            <a:off x="1752600" y="1181100"/>
            <a:ext cx="8247527" cy="76046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20400" y="1181100"/>
            <a:ext cx="4626242" cy="1143000"/>
            <a:chOff x="9562760" y="3543300"/>
            <a:chExt cx="3909500" cy="1600200"/>
          </a:xfrm>
        </p:grpSpPr>
        <p:sp>
          <p:nvSpPr>
            <p:cNvPr id="4" name="Rounded Rectangle 3"/>
            <p:cNvSpPr/>
            <p:nvPr/>
          </p:nvSpPr>
          <p:spPr>
            <a:xfrm>
              <a:off x="9572928" y="3543300"/>
              <a:ext cx="3646753" cy="1600200"/>
            </a:xfrm>
            <a:prstGeom prst="roundRect">
              <a:avLst/>
            </a:prstGeom>
            <a:solidFill>
              <a:srgbClr val="C19568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562760" y="3711740"/>
              <a:ext cx="390950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22313" algn="just"/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8 – 4 = 4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832432" y="2705100"/>
            <a:ext cx="4626242" cy="1143000"/>
            <a:chOff x="9562760" y="3543300"/>
            <a:chExt cx="3909500" cy="1600200"/>
          </a:xfrm>
        </p:grpSpPr>
        <p:sp>
          <p:nvSpPr>
            <p:cNvPr id="7" name="Rounded Rectangle 6"/>
            <p:cNvSpPr/>
            <p:nvPr/>
          </p:nvSpPr>
          <p:spPr>
            <a:xfrm>
              <a:off x="9572928" y="3543300"/>
              <a:ext cx="3646753" cy="1600200"/>
            </a:xfrm>
            <a:prstGeom prst="roundRect">
              <a:avLst/>
            </a:prstGeom>
            <a:solidFill>
              <a:srgbClr val="C19568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562760" y="3711740"/>
              <a:ext cx="390950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22313" algn="just"/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7 – 2 = 5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844464" y="4229100"/>
            <a:ext cx="4626242" cy="1143000"/>
            <a:chOff x="9562760" y="3543300"/>
            <a:chExt cx="3909500" cy="1600200"/>
          </a:xfrm>
        </p:grpSpPr>
        <p:sp>
          <p:nvSpPr>
            <p:cNvPr id="10" name="Rounded Rectangle 9"/>
            <p:cNvSpPr/>
            <p:nvPr/>
          </p:nvSpPr>
          <p:spPr>
            <a:xfrm>
              <a:off x="9572928" y="3543300"/>
              <a:ext cx="3646753" cy="1600200"/>
            </a:xfrm>
            <a:prstGeom prst="roundRect">
              <a:avLst/>
            </a:prstGeom>
            <a:solidFill>
              <a:srgbClr val="C19568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2760" y="3711740"/>
              <a:ext cx="390950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22313" algn="just"/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7 – 4 = 3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856496" y="5753100"/>
            <a:ext cx="4626242" cy="1143000"/>
            <a:chOff x="9562760" y="3543300"/>
            <a:chExt cx="3909500" cy="1600200"/>
          </a:xfrm>
        </p:grpSpPr>
        <p:sp>
          <p:nvSpPr>
            <p:cNvPr id="13" name="Rounded Rectangle 12"/>
            <p:cNvSpPr/>
            <p:nvPr/>
          </p:nvSpPr>
          <p:spPr>
            <a:xfrm>
              <a:off x="9572928" y="3543300"/>
              <a:ext cx="3646753" cy="1600200"/>
            </a:xfrm>
            <a:prstGeom prst="roundRect">
              <a:avLst/>
            </a:prstGeom>
            <a:solidFill>
              <a:srgbClr val="C19568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562760" y="3711740"/>
              <a:ext cx="390950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22313" algn="just"/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4 – 0 = 4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868528" y="7277100"/>
            <a:ext cx="4626242" cy="1143000"/>
            <a:chOff x="9562760" y="3543300"/>
            <a:chExt cx="3909500" cy="1600200"/>
          </a:xfrm>
        </p:grpSpPr>
        <p:sp>
          <p:nvSpPr>
            <p:cNvPr id="16" name="Rounded Rectangle 15"/>
            <p:cNvSpPr/>
            <p:nvPr/>
          </p:nvSpPr>
          <p:spPr>
            <a:xfrm>
              <a:off x="9572928" y="3543300"/>
              <a:ext cx="3646753" cy="1600200"/>
            </a:xfrm>
            <a:prstGeom prst="roundRect">
              <a:avLst/>
            </a:prstGeom>
            <a:solidFill>
              <a:srgbClr val="C19568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562760" y="3711740"/>
              <a:ext cx="390950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22313" algn="just"/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6 – 1 = 5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50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38" b="40525" l="4098" r="37407"/>
                    </a14:imgEffect>
                  </a14:imgLayer>
                </a14:imgProps>
              </a:ext>
            </a:extLst>
          </a:blip>
          <a:srcRect r="58424" b="54590"/>
          <a:stretch/>
        </p:blipFill>
        <p:spPr>
          <a:xfrm>
            <a:off x="12496800" y="1815415"/>
            <a:ext cx="4141431" cy="4233463"/>
          </a:xfrm>
          <a:prstGeom prst="rect">
            <a:avLst/>
          </a:prstGeom>
        </p:spPr>
      </p:pic>
      <p:sp>
        <p:nvSpPr>
          <p:cNvPr id="23" name="Freeform 8"/>
          <p:cNvSpPr/>
          <p:nvPr/>
        </p:nvSpPr>
        <p:spPr>
          <a:xfrm flipH="1">
            <a:off x="1636295" y="1914404"/>
            <a:ext cx="5701398" cy="7613075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6" y="0"/>
                </a:lnTo>
                <a:lnTo>
                  <a:pt x="3671556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261" b="63615" l="3502" r="31595">
                        <a14:foregroundMark x1="12072" y1="51672" x2="24292" y2="52627"/>
                      </a14:backgroundRemoval>
                    </a14:imgEffect>
                  </a14:imgLayer>
                </a14:imgProps>
              </a:ext>
            </a:extLst>
          </a:blip>
          <a:srcRect t="32576" r="64891" b="32872"/>
          <a:stretch/>
        </p:blipFill>
        <p:spPr>
          <a:xfrm>
            <a:off x="8448777" y="2785301"/>
            <a:ext cx="3497208" cy="32211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29" b="34634" l="60358" r="92921"/>
                    </a14:imgEffect>
                  </a14:imgLayer>
                </a14:imgProps>
              </a:ext>
            </a:extLst>
          </a:blip>
          <a:srcRect l="56359" r="2989" b="61500"/>
          <a:stretch/>
        </p:blipFill>
        <p:spPr>
          <a:xfrm>
            <a:off x="8596235" y="6048878"/>
            <a:ext cx="4049400" cy="35892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936" b="64729" l="68480" r="96274">
                        <a14:foregroundMark x1="78763" y1="45541" x2="89493" y2="46497"/>
                        <a14:backgroundMark x1="71759" y1="34315" x2="71759" y2="34315"/>
                        <a14:backgroundMark x1="70566" y1="55812" x2="70566" y2="55812"/>
                      </a14:backgroundRemoval>
                    </a14:imgEffect>
                  </a14:imgLayer>
                </a14:imgProps>
              </a:ext>
            </a:extLst>
          </a:blip>
          <a:srcRect l="62826" t="25666" b="30898"/>
          <a:stretch/>
        </p:blipFill>
        <p:spPr>
          <a:xfrm>
            <a:off x="12496800" y="5753100"/>
            <a:ext cx="3702923" cy="4049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525933" y="633949"/>
            <a:ext cx="11807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b)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Những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bông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hoa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ghi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phép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tính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kết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quả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lớn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hơn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3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: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2131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85800" y="651420"/>
            <a:ext cx="1066800" cy="1066800"/>
          </a:xfrm>
          <a:prstGeom prst="ellipse">
            <a:avLst/>
          </a:prstGeom>
          <a:solidFill>
            <a:srgbClr val="FE90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81200" y="769321"/>
            <a:ext cx="14168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a)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mấy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con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cá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đang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cắn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câu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?</a:t>
            </a:r>
            <a:endParaRPr lang="en-GB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914400" y="1718220"/>
            <a:ext cx="13561395" cy="8097135"/>
            <a:chOff x="2588595" y="1618365"/>
            <a:chExt cx="13561395" cy="8097135"/>
          </a:xfrm>
        </p:grpSpPr>
        <p:sp>
          <p:nvSpPr>
            <p:cNvPr id="21" name="Freeform 4" descr="Upscale Image"/>
            <p:cNvSpPr/>
            <p:nvPr/>
          </p:nvSpPr>
          <p:spPr>
            <a:xfrm>
              <a:off x="2588595" y="1618365"/>
              <a:ext cx="12954000" cy="2803476"/>
            </a:xfrm>
            <a:custGeom>
              <a:avLst/>
              <a:gdLst/>
              <a:ahLst/>
              <a:cxnLst/>
              <a:rect l="l" t="t" r="r" b="b"/>
              <a:pathLst>
                <a:path w="8115300" h="1927163">
                  <a:moveTo>
                    <a:pt x="0" y="0"/>
                  </a:moveTo>
                  <a:lnTo>
                    <a:pt x="8115300" y="0"/>
                  </a:lnTo>
                  <a:lnTo>
                    <a:pt x="8115300" y="1927162"/>
                  </a:lnTo>
                  <a:lnTo>
                    <a:pt x="0" y="1927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t="-14158"/>
              </a:stretch>
            </a:blipFill>
          </p:spPr>
        </p:sp>
        <p:sp>
          <p:nvSpPr>
            <p:cNvPr id="22" name="Freeform 5" descr="Upscale Image"/>
            <p:cNvSpPr/>
            <p:nvPr/>
          </p:nvSpPr>
          <p:spPr>
            <a:xfrm>
              <a:off x="2834497" y="7734300"/>
              <a:ext cx="13315493" cy="1981200"/>
            </a:xfrm>
            <a:custGeom>
              <a:avLst/>
              <a:gdLst/>
              <a:ahLst/>
              <a:cxnLst/>
              <a:rect l="l" t="t" r="r" b="b"/>
              <a:pathLst>
                <a:path w="13692083" h="2067149">
                  <a:moveTo>
                    <a:pt x="0" y="0"/>
                  </a:moveTo>
                  <a:lnTo>
                    <a:pt x="13692084" y="0"/>
                  </a:lnTo>
                  <a:lnTo>
                    <a:pt x="13692084" y="2067149"/>
                  </a:lnTo>
                  <a:lnTo>
                    <a:pt x="0" y="2067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" name="Freeform 2"/>
            <p:cNvSpPr/>
            <p:nvPr/>
          </p:nvSpPr>
          <p:spPr>
            <a:xfrm>
              <a:off x="3810000" y="4369587"/>
              <a:ext cx="10058400" cy="3416968"/>
            </a:xfrm>
            <a:custGeom>
              <a:avLst/>
              <a:gdLst>
                <a:gd name="connsiteX0" fmla="*/ 172181 w 10129978"/>
                <a:gd name="connsiteY0" fmla="*/ 0 h 3416968"/>
                <a:gd name="connsiteX1" fmla="*/ 3739 w 10129978"/>
                <a:gd name="connsiteY1" fmla="*/ 457200 h 3416968"/>
                <a:gd name="connsiteX2" fmla="*/ 316560 w 10129978"/>
                <a:gd name="connsiteY2" fmla="*/ 866273 h 3416968"/>
                <a:gd name="connsiteX3" fmla="*/ 1062518 w 10129978"/>
                <a:gd name="connsiteY3" fmla="*/ 721894 h 3416968"/>
                <a:gd name="connsiteX4" fmla="*/ 1038455 w 10129978"/>
                <a:gd name="connsiteY4" fmla="*/ 216568 h 3416968"/>
                <a:gd name="connsiteX5" fmla="*/ 509065 w 10129978"/>
                <a:gd name="connsiteY5" fmla="*/ 216568 h 3416968"/>
                <a:gd name="connsiteX6" fmla="*/ 412813 w 10129978"/>
                <a:gd name="connsiteY6" fmla="*/ 842210 h 3416968"/>
                <a:gd name="connsiteX7" fmla="*/ 1182834 w 10129978"/>
                <a:gd name="connsiteY7" fmla="*/ 1299410 h 3416968"/>
                <a:gd name="connsiteX8" fmla="*/ 5538265 w 10129978"/>
                <a:gd name="connsiteY8" fmla="*/ 1636294 h 3416968"/>
                <a:gd name="connsiteX9" fmla="*/ 5778897 w 10129978"/>
                <a:gd name="connsiteY9" fmla="*/ 2671010 h 3416968"/>
                <a:gd name="connsiteX10" fmla="*/ 4888560 w 10129978"/>
                <a:gd name="connsiteY10" fmla="*/ 2743200 h 3416968"/>
                <a:gd name="connsiteX11" fmla="*/ 4720118 w 10129978"/>
                <a:gd name="connsiteY11" fmla="*/ 2021305 h 3416968"/>
                <a:gd name="connsiteX12" fmla="*/ 5249507 w 10129978"/>
                <a:gd name="connsiteY12" fmla="*/ 1395663 h 3416968"/>
                <a:gd name="connsiteX13" fmla="*/ 7174560 w 10129978"/>
                <a:gd name="connsiteY13" fmla="*/ 1708484 h 3416968"/>
                <a:gd name="connsiteX14" fmla="*/ 9412434 w 10129978"/>
                <a:gd name="connsiteY14" fmla="*/ 1732547 h 3416968"/>
                <a:gd name="connsiteX15" fmla="*/ 10110265 w 10129978"/>
                <a:gd name="connsiteY15" fmla="*/ 2526631 h 3416968"/>
                <a:gd name="connsiteX16" fmla="*/ 9869634 w 10129978"/>
                <a:gd name="connsiteY16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29978" h="3416968">
                  <a:moveTo>
                    <a:pt x="172181" y="0"/>
                  </a:moveTo>
                  <a:cubicBezTo>
                    <a:pt x="75928" y="156410"/>
                    <a:pt x="-20324" y="312821"/>
                    <a:pt x="3739" y="457200"/>
                  </a:cubicBezTo>
                  <a:cubicBezTo>
                    <a:pt x="27802" y="601579"/>
                    <a:pt x="140097" y="822157"/>
                    <a:pt x="316560" y="866273"/>
                  </a:cubicBezTo>
                  <a:cubicBezTo>
                    <a:pt x="493023" y="910389"/>
                    <a:pt x="942202" y="830178"/>
                    <a:pt x="1062518" y="721894"/>
                  </a:cubicBezTo>
                  <a:cubicBezTo>
                    <a:pt x="1182834" y="613610"/>
                    <a:pt x="1130697" y="300789"/>
                    <a:pt x="1038455" y="216568"/>
                  </a:cubicBezTo>
                  <a:cubicBezTo>
                    <a:pt x="946213" y="132347"/>
                    <a:pt x="613339" y="112294"/>
                    <a:pt x="509065" y="216568"/>
                  </a:cubicBezTo>
                  <a:cubicBezTo>
                    <a:pt x="404791" y="320842"/>
                    <a:pt x="300518" y="661736"/>
                    <a:pt x="412813" y="842210"/>
                  </a:cubicBezTo>
                  <a:cubicBezTo>
                    <a:pt x="525108" y="1022684"/>
                    <a:pt x="328592" y="1167063"/>
                    <a:pt x="1182834" y="1299410"/>
                  </a:cubicBezTo>
                  <a:cubicBezTo>
                    <a:pt x="2037076" y="1431757"/>
                    <a:pt x="4772254" y="1407694"/>
                    <a:pt x="5538265" y="1636294"/>
                  </a:cubicBezTo>
                  <a:cubicBezTo>
                    <a:pt x="6304276" y="1864894"/>
                    <a:pt x="5887181" y="2486526"/>
                    <a:pt x="5778897" y="2671010"/>
                  </a:cubicBezTo>
                  <a:cubicBezTo>
                    <a:pt x="5670613" y="2855494"/>
                    <a:pt x="5065023" y="2851484"/>
                    <a:pt x="4888560" y="2743200"/>
                  </a:cubicBezTo>
                  <a:cubicBezTo>
                    <a:pt x="4712097" y="2634916"/>
                    <a:pt x="4659960" y="2245894"/>
                    <a:pt x="4720118" y="2021305"/>
                  </a:cubicBezTo>
                  <a:cubicBezTo>
                    <a:pt x="4780276" y="1796716"/>
                    <a:pt x="4840433" y="1447800"/>
                    <a:pt x="5249507" y="1395663"/>
                  </a:cubicBezTo>
                  <a:cubicBezTo>
                    <a:pt x="5658581" y="1343526"/>
                    <a:pt x="6480739" y="1652337"/>
                    <a:pt x="7174560" y="1708484"/>
                  </a:cubicBezTo>
                  <a:cubicBezTo>
                    <a:pt x="7868381" y="1764631"/>
                    <a:pt x="8923150" y="1596189"/>
                    <a:pt x="9412434" y="1732547"/>
                  </a:cubicBezTo>
                  <a:cubicBezTo>
                    <a:pt x="9901718" y="1868905"/>
                    <a:pt x="10034065" y="2245894"/>
                    <a:pt x="10110265" y="2526631"/>
                  </a:cubicBezTo>
                  <a:cubicBezTo>
                    <a:pt x="10186465" y="2807368"/>
                    <a:pt x="10028049" y="3112168"/>
                    <a:pt x="9869634" y="3416968"/>
                  </a:cubicBezTo>
                </a:path>
              </a:pathLst>
            </a:custGeom>
            <a:noFill/>
            <a:ln w="57150">
              <a:solidFill>
                <a:srgbClr val="4FB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reeform 3"/>
            <p:cNvSpPr/>
            <p:nvPr/>
          </p:nvSpPr>
          <p:spPr>
            <a:xfrm>
              <a:off x="4258270" y="4379495"/>
              <a:ext cx="2871362" cy="3406797"/>
            </a:xfrm>
            <a:custGeom>
              <a:avLst/>
              <a:gdLst>
                <a:gd name="connsiteX0" fmla="*/ 2768172 w 2871362"/>
                <a:gd name="connsiteY0" fmla="*/ 0 h 3406797"/>
                <a:gd name="connsiteX1" fmla="*/ 2864425 w 2871362"/>
                <a:gd name="connsiteY1" fmla="*/ 1155031 h 3406797"/>
                <a:gd name="connsiteX2" fmla="*/ 2599730 w 2871362"/>
                <a:gd name="connsiteY2" fmla="*/ 1876926 h 3406797"/>
                <a:gd name="connsiteX3" fmla="*/ 1540951 w 2871362"/>
                <a:gd name="connsiteY3" fmla="*/ 1852863 h 3406797"/>
                <a:gd name="connsiteX4" fmla="*/ 1757519 w 2871362"/>
                <a:gd name="connsiteY4" fmla="*/ 1179094 h 3406797"/>
                <a:gd name="connsiteX5" fmla="*/ 2335035 w 2871362"/>
                <a:gd name="connsiteY5" fmla="*/ 2045368 h 3406797"/>
                <a:gd name="connsiteX6" fmla="*/ 626551 w 2871362"/>
                <a:gd name="connsiteY6" fmla="*/ 2189747 h 3406797"/>
                <a:gd name="connsiteX7" fmla="*/ 97162 w 2871362"/>
                <a:gd name="connsiteY7" fmla="*/ 2622884 h 3406797"/>
                <a:gd name="connsiteX8" fmla="*/ 24972 w 2871362"/>
                <a:gd name="connsiteY8" fmla="*/ 3248526 h 3406797"/>
                <a:gd name="connsiteX9" fmla="*/ 385919 w 2871362"/>
                <a:gd name="connsiteY9" fmla="*/ 3392905 h 3406797"/>
                <a:gd name="connsiteX10" fmla="*/ 434046 w 2871362"/>
                <a:gd name="connsiteY10" fmla="*/ 3392905 h 340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71362" h="3406797">
                  <a:moveTo>
                    <a:pt x="2768172" y="0"/>
                  </a:moveTo>
                  <a:cubicBezTo>
                    <a:pt x="2830335" y="421105"/>
                    <a:pt x="2892499" y="842210"/>
                    <a:pt x="2864425" y="1155031"/>
                  </a:cubicBezTo>
                  <a:cubicBezTo>
                    <a:pt x="2836351" y="1467852"/>
                    <a:pt x="2820309" y="1760621"/>
                    <a:pt x="2599730" y="1876926"/>
                  </a:cubicBezTo>
                  <a:cubicBezTo>
                    <a:pt x="2379151" y="1993231"/>
                    <a:pt x="1681319" y="1969168"/>
                    <a:pt x="1540951" y="1852863"/>
                  </a:cubicBezTo>
                  <a:cubicBezTo>
                    <a:pt x="1400582" y="1736558"/>
                    <a:pt x="1625172" y="1147010"/>
                    <a:pt x="1757519" y="1179094"/>
                  </a:cubicBezTo>
                  <a:cubicBezTo>
                    <a:pt x="1889866" y="1211178"/>
                    <a:pt x="2523530" y="1876926"/>
                    <a:pt x="2335035" y="2045368"/>
                  </a:cubicBezTo>
                  <a:cubicBezTo>
                    <a:pt x="2146540" y="2213810"/>
                    <a:pt x="999530" y="2093494"/>
                    <a:pt x="626551" y="2189747"/>
                  </a:cubicBezTo>
                  <a:cubicBezTo>
                    <a:pt x="253572" y="2286000"/>
                    <a:pt x="197425" y="2446421"/>
                    <a:pt x="97162" y="2622884"/>
                  </a:cubicBezTo>
                  <a:cubicBezTo>
                    <a:pt x="-3101" y="2799347"/>
                    <a:pt x="-23154" y="3120189"/>
                    <a:pt x="24972" y="3248526"/>
                  </a:cubicBezTo>
                  <a:cubicBezTo>
                    <a:pt x="73098" y="3376863"/>
                    <a:pt x="317740" y="3368842"/>
                    <a:pt x="385919" y="3392905"/>
                  </a:cubicBezTo>
                  <a:cubicBezTo>
                    <a:pt x="454098" y="3416968"/>
                    <a:pt x="444072" y="3404936"/>
                    <a:pt x="434046" y="3392905"/>
                  </a:cubicBezTo>
                </a:path>
              </a:pathLst>
            </a:custGeom>
            <a:noFill/>
            <a:ln w="53975">
              <a:solidFill>
                <a:srgbClr val="3162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 4"/>
            <p:cNvSpPr/>
            <p:nvPr/>
          </p:nvSpPr>
          <p:spPr>
            <a:xfrm>
              <a:off x="7660918" y="4379495"/>
              <a:ext cx="4021613" cy="3368842"/>
            </a:xfrm>
            <a:custGeom>
              <a:avLst/>
              <a:gdLst>
                <a:gd name="connsiteX0" fmla="*/ 231798 w 4021613"/>
                <a:gd name="connsiteY0" fmla="*/ 0 h 3368842"/>
                <a:gd name="connsiteX1" fmla="*/ 111482 w 4021613"/>
                <a:gd name="connsiteY1" fmla="*/ 938463 h 3368842"/>
                <a:gd name="connsiteX2" fmla="*/ 1627461 w 4021613"/>
                <a:gd name="connsiteY2" fmla="*/ 1491916 h 3368842"/>
                <a:gd name="connsiteX3" fmla="*/ 3552514 w 4021613"/>
                <a:gd name="connsiteY3" fmla="*/ 1515979 h 3368842"/>
                <a:gd name="connsiteX4" fmla="*/ 3985650 w 4021613"/>
                <a:gd name="connsiteY4" fmla="*/ 2526631 h 3368842"/>
                <a:gd name="connsiteX5" fmla="*/ 2878745 w 4021613"/>
                <a:gd name="connsiteY5" fmla="*/ 2454442 h 3368842"/>
                <a:gd name="connsiteX6" fmla="*/ 2806556 w 4021613"/>
                <a:gd name="connsiteY6" fmla="*/ 1925052 h 3368842"/>
                <a:gd name="connsiteX7" fmla="*/ 3432198 w 4021613"/>
                <a:gd name="connsiteY7" fmla="*/ 2237873 h 3368842"/>
                <a:gd name="connsiteX8" fmla="*/ 3384071 w 4021613"/>
                <a:gd name="connsiteY8" fmla="*/ 2815389 h 3368842"/>
                <a:gd name="connsiteX9" fmla="*/ 2902808 w 4021613"/>
                <a:gd name="connsiteY9" fmla="*/ 3368842 h 3368842"/>
                <a:gd name="connsiteX10" fmla="*/ 2902808 w 4021613"/>
                <a:gd name="connsiteY10" fmla="*/ 3368842 h 3368842"/>
                <a:gd name="connsiteX11" fmla="*/ 2878745 w 4021613"/>
                <a:gd name="connsiteY11" fmla="*/ 3368842 h 3368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21613" h="3368842">
                  <a:moveTo>
                    <a:pt x="231798" y="0"/>
                  </a:moveTo>
                  <a:cubicBezTo>
                    <a:pt x="55334" y="344905"/>
                    <a:pt x="-121129" y="689810"/>
                    <a:pt x="111482" y="938463"/>
                  </a:cubicBezTo>
                  <a:cubicBezTo>
                    <a:pt x="344093" y="1187116"/>
                    <a:pt x="1053956" y="1395663"/>
                    <a:pt x="1627461" y="1491916"/>
                  </a:cubicBezTo>
                  <a:cubicBezTo>
                    <a:pt x="2200966" y="1588169"/>
                    <a:pt x="3159482" y="1343526"/>
                    <a:pt x="3552514" y="1515979"/>
                  </a:cubicBezTo>
                  <a:cubicBezTo>
                    <a:pt x="3945546" y="1688432"/>
                    <a:pt x="4097945" y="2370221"/>
                    <a:pt x="3985650" y="2526631"/>
                  </a:cubicBezTo>
                  <a:cubicBezTo>
                    <a:pt x="3873355" y="2683041"/>
                    <a:pt x="3075261" y="2554705"/>
                    <a:pt x="2878745" y="2454442"/>
                  </a:cubicBezTo>
                  <a:cubicBezTo>
                    <a:pt x="2682229" y="2354179"/>
                    <a:pt x="2714314" y="1961147"/>
                    <a:pt x="2806556" y="1925052"/>
                  </a:cubicBezTo>
                  <a:cubicBezTo>
                    <a:pt x="2898798" y="1888957"/>
                    <a:pt x="3335946" y="2089484"/>
                    <a:pt x="3432198" y="2237873"/>
                  </a:cubicBezTo>
                  <a:cubicBezTo>
                    <a:pt x="3528450" y="2386262"/>
                    <a:pt x="3472303" y="2626894"/>
                    <a:pt x="3384071" y="2815389"/>
                  </a:cubicBezTo>
                  <a:cubicBezTo>
                    <a:pt x="3295839" y="3003884"/>
                    <a:pt x="2902808" y="3368842"/>
                    <a:pt x="2902808" y="3368842"/>
                  </a:cubicBezTo>
                  <a:lnTo>
                    <a:pt x="2902808" y="3368842"/>
                  </a:lnTo>
                  <a:lnTo>
                    <a:pt x="2878745" y="3368842"/>
                  </a:lnTo>
                </a:path>
              </a:pathLst>
            </a:custGeom>
            <a:noFill/>
            <a:ln w="57150">
              <a:solidFill>
                <a:srgbClr val="E369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/>
            <p:cNvSpPr/>
            <p:nvPr/>
          </p:nvSpPr>
          <p:spPr>
            <a:xfrm>
              <a:off x="5197642" y="4379495"/>
              <a:ext cx="4307305" cy="3416968"/>
            </a:xfrm>
            <a:custGeom>
              <a:avLst/>
              <a:gdLst>
                <a:gd name="connsiteX0" fmla="*/ 4307305 w 4307305"/>
                <a:gd name="connsiteY0" fmla="*/ 0 h 3416968"/>
                <a:gd name="connsiteX1" fmla="*/ 3609474 w 4307305"/>
                <a:gd name="connsiteY1" fmla="*/ 481263 h 3416968"/>
                <a:gd name="connsiteX2" fmla="*/ 2863516 w 4307305"/>
                <a:gd name="connsiteY2" fmla="*/ 794084 h 3416968"/>
                <a:gd name="connsiteX3" fmla="*/ 1804737 w 4307305"/>
                <a:gd name="connsiteY3" fmla="*/ 842210 h 3416968"/>
                <a:gd name="connsiteX4" fmla="*/ 938463 w 4307305"/>
                <a:gd name="connsiteY4" fmla="*/ 1275347 h 3416968"/>
                <a:gd name="connsiteX5" fmla="*/ 866274 w 4307305"/>
                <a:gd name="connsiteY5" fmla="*/ 1997242 h 3416968"/>
                <a:gd name="connsiteX6" fmla="*/ 770021 w 4307305"/>
                <a:gd name="connsiteY6" fmla="*/ 2815389 h 3416968"/>
                <a:gd name="connsiteX7" fmla="*/ 0 w 4307305"/>
                <a:gd name="connsiteY7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07305" h="3416968">
                  <a:moveTo>
                    <a:pt x="4307305" y="0"/>
                  </a:moveTo>
                  <a:cubicBezTo>
                    <a:pt x="4078705" y="174458"/>
                    <a:pt x="3850105" y="348916"/>
                    <a:pt x="3609474" y="481263"/>
                  </a:cubicBezTo>
                  <a:cubicBezTo>
                    <a:pt x="3368843" y="613610"/>
                    <a:pt x="3164306" y="733926"/>
                    <a:pt x="2863516" y="794084"/>
                  </a:cubicBezTo>
                  <a:cubicBezTo>
                    <a:pt x="2562726" y="854242"/>
                    <a:pt x="2125579" y="762000"/>
                    <a:pt x="1804737" y="842210"/>
                  </a:cubicBezTo>
                  <a:cubicBezTo>
                    <a:pt x="1483895" y="922421"/>
                    <a:pt x="1094873" y="1082842"/>
                    <a:pt x="938463" y="1275347"/>
                  </a:cubicBezTo>
                  <a:cubicBezTo>
                    <a:pt x="782053" y="1467852"/>
                    <a:pt x="894348" y="1740568"/>
                    <a:pt x="866274" y="1997242"/>
                  </a:cubicBezTo>
                  <a:cubicBezTo>
                    <a:pt x="838200" y="2253916"/>
                    <a:pt x="914400" y="2578768"/>
                    <a:pt x="770021" y="2815389"/>
                  </a:cubicBezTo>
                  <a:cubicBezTo>
                    <a:pt x="625642" y="3052010"/>
                    <a:pt x="312821" y="3234489"/>
                    <a:pt x="0" y="3416968"/>
                  </a:cubicBezTo>
                </a:path>
              </a:pathLst>
            </a:custGeom>
            <a:noFill/>
            <a:ln w="57150">
              <a:solidFill>
                <a:srgbClr val="E8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173577" y="4379495"/>
              <a:ext cx="1283192" cy="3392905"/>
            </a:xfrm>
            <a:custGeom>
              <a:avLst/>
              <a:gdLst>
                <a:gd name="connsiteX0" fmla="*/ 751097 w 1283192"/>
                <a:gd name="connsiteY0" fmla="*/ 0 h 3392905"/>
                <a:gd name="connsiteX1" fmla="*/ 197644 w 1283192"/>
                <a:gd name="connsiteY1" fmla="*/ 192505 h 3392905"/>
                <a:gd name="connsiteX2" fmla="*/ 53265 w 1283192"/>
                <a:gd name="connsiteY2" fmla="*/ 866273 h 3392905"/>
                <a:gd name="connsiteX3" fmla="*/ 1039855 w 1283192"/>
                <a:gd name="connsiteY3" fmla="*/ 1756610 h 3392905"/>
                <a:gd name="connsiteX4" fmla="*/ 1280486 w 1283192"/>
                <a:gd name="connsiteY4" fmla="*/ 2334126 h 3392905"/>
                <a:gd name="connsiteX5" fmla="*/ 943602 w 1283192"/>
                <a:gd name="connsiteY5" fmla="*/ 3392905 h 339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192" h="3392905">
                  <a:moveTo>
                    <a:pt x="751097" y="0"/>
                  </a:moveTo>
                  <a:cubicBezTo>
                    <a:pt x="532523" y="24063"/>
                    <a:pt x="313949" y="48126"/>
                    <a:pt x="197644" y="192505"/>
                  </a:cubicBezTo>
                  <a:cubicBezTo>
                    <a:pt x="81339" y="336884"/>
                    <a:pt x="-87103" y="605589"/>
                    <a:pt x="53265" y="866273"/>
                  </a:cubicBezTo>
                  <a:cubicBezTo>
                    <a:pt x="193633" y="1126957"/>
                    <a:pt x="835318" y="1511968"/>
                    <a:pt x="1039855" y="1756610"/>
                  </a:cubicBezTo>
                  <a:cubicBezTo>
                    <a:pt x="1244392" y="2001252"/>
                    <a:pt x="1296528" y="2061410"/>
                    <a:pt x="1280486" y="2334126"/>
                  </a:cubicBezTo>
                  <a:cubicBezTo>
                    <a:pt x="1264444" y="2606842"/>
                    <a:pt x="1104023" y="2999873"/>
                    <a:pt x="943602" y="3392905"/>
                  </a:cubicBezTo>
                </a:path>
              </a:pathLst>
            </a:custGeom>
            <a:noFill/>
            <a:ln w="57150">
              <a:solidFill>
                <a:srgbClr val="62B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172200" y="4283242"/>
              <a:ext cx="7390589" cy="3523129"/>
            </a:xfrm>
            <a:custGeom>
              <a:avLst/>
              <a:gdLst>
                <a:gd name="connsiteX0" fmla="*/ 7363327 w 7402621"/>
                <a:gd name="connsiteY0" fmla="*/ 0 h 3416969"/>
                <a:gd name="connsiteX1" fmla="*/ 7218948 w 7402621"/>
                <a:gd name="connsiteY1" fmla="*/ 673769 h 3416969"/>
                <a:gd name="connsiteX2" fmla="*/ 5919537 w 7402621"/>
                <a:gd name="connsiteY2" fmla="*/ 1203158 h 3416969"/>
                <a:gd name="connsiteX3" fmla="*/ 4283243 w 7402621"/>
                <a:gd name="connsiteY3" fmla="*/ 1203158 h 3416969"/>
                <a:gd name="connsiteX4" fmla="*/ 3344779 w 7402621"/>
                <a:gd name="connsiteY4" fmla="*/ 1203158 h 3416969"/>
                <a:gd name="connsiteX5" fmla="*/ 1949116 w 7402621"/>
                <a:gd name="connsiteY5" fmla="*/ 1515979 h 3416969"/>
                <a:gd name="connsiteX6" fmla="*/ 1034716 w 7402621"/>
                <a:gd name="connsiteY6" fmla="*/ 2213811 h 3416969"/>
                <a:gd name="connsiteX7" fmla="*/ 601579 w 7402621"/>
                <a:gd name="connsiteY7" fmla="*/ 2671011 h 3416969"/>
                <a:gd name="connsiteX8" fmla="*/ 0 w 7402621"/>
                <a:gd name="connsiteY8" fmla="*/ 3416969 h 34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2621" h="3416969">
                  <a:moveTo>
                    <a:pt x="7363327" y="0"/>
                  </a:moveTo>
                  <a:cubicBezTo>
                    <a:pt x="7411453" y="236621"/>
                    <a:pt x="7459580" y="473243"/>
                    <a:pt x="7218948" y="673769"/>
                  </a:cubicBezTo>
                  <a:cubicBezTo>
                    <a:pt x="6978316" y="874295"/>
                    <a:pt x="6408821" y="1114926"/>
                    <a:pt x="5919537" y="1203158"/>
                  </a:cubicBezTo>
                  <a:cubicBezTo>
                    <a:pt x="5430253" y="1291390"/>
                    <a:pt x="4283243" y="1203158"/>
                    <a:pt x="4283243" y="1203158"/>
                  </a:cubicBezTo>
                  <a:cubicBezTo>
                    <a:pt x="3854117" y="1203158"/>
                    <a:pt x="3733800" y="1151021"/>
                    <a:pt x="3344779" y="1203158"/>
                  </a:cubicBezTo>
                  <a:cubicBezTo>
                    <a:pt x="2955758" y="1255295"/>
                    <a:pt x="2334127" y="1347537"/>
                    <a:pt x="1949116" y="1515979"/>
                  </a:cubicBezTo>
                  <a:cubicBezTo>
                    <a:pt x="1564105" y="1684421"/>
                    <a:pt x="1259305" y="2021306"/>
                    <a:pt x="1034716" y="2213811"/>
                  </a:cubicBezTo>
                  <a:cubicBezTo>
                    <a:pt x="810126" y="2406316"/>
                    <a:pt x="774032" y="2470485"/>
                    <a:pt x="601579" y="2671011"/>
                  </a:cubicBezTo>
                  <a:cubicBezTo>
                    <a:pt x="429126" y="2871537"/>
                    <a:pt x="214563" y="3144253"/>
                    <a:pt x="0" y="3416969"/>
                  </a:cubicBezTo>
                </a:path>
              </a:pathLst>
            </a:custGeom>
            <a:noFill/>
            <a:ln w="69850">
              <a:solidFill>
                <a:srgbClr val="DD96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3222426" y="4403558"/>
              <a:ext cx="1768921" cy="3368842"/>
            </a:xfrm>
            <a:custGeom>
              <a:avLst/>
              <a:gdLst>
                <a:gd name="connsiteX0" fmla="*/ 1768921 w 1768921"/>
                <a:gd name="connsiteY0" fmla="*/ 0 h 3368842"/>
                <a:gd name="connsiteX1" fmla="*/ 1504227 w 1768921"/>
                <a:gd name="connsiteY1" fmla="*/ 481263 h 3368842"/>
                <a:gd name="connsiteX2" fmla="*/ 830458 w 1768921"/>
                <a:gd name="connsiteY2" fmla="*/ 770021 h 3368842"/>
                <a:gd name="connsiteX3" fmla="*/ 132627 w 1768921"/>
                <a:gd name="connsiteY3" fmla="*/ 1082842 h 3368842"/>
                <a:gd name="connsiteX4" fmla="*/ 12311 w 1768921"/>
                <a:gd name="connsiteY4" fmla="*/ 1828800 h 3368842"/>
                <a:gd name="connsiteX5" fmla="*/ 301069 w 1768921"/>
                <a:gd name="connsiteY5" fmla="*/ 2430379 h 3368842"/>
                <a:gd name="connsiteX6" fmla="*/ 108563 w 1768921"/>
                <a:gd name="connsiteY6" fmla="*/ 3368842 h 3368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8921" h="3368842">
                  <a:moveTo>
                    <a:pt x="1768921" y="0"/>
                  </a:moveTo>
                  <a:cubicBezTo>
                    <a:pt x="1714779" y="176463"/>
                    <a:pt x="1660637" y="352926"/>
                    <a:pt x="1504227" y="481263"/>
                  </a:cubicBezTo>
                  <a:cubicBezTo>
                    <a:pt x="1347816" y="609600"/>
                    <a:pt x="830458" y="770021"/>
                    <a:pt x="830458" y="770021"/>
                  </a:cubicBezTo>
                  <a:cubicBezTo>
                    <a:pt x="601858" y="870284"/>
                    <a:pt x="268985" y="906379"/>
                    <a:pt x="132627" y="1082842"/>
                  </a:cubicBezTo>
                  <a:cubicBezTo>
                    <a:pt x="-3731" y="1259305"/>
                    <a:pt x="-15763" y="1604211"/>
                    <a:pt x="12311" y="1828800"/>
                  </a:cubicBezTo>
                  <a:cubicBezTo>
                    <a:pt x="40385" y="2053389"/>
                    <a:pt x="285027" y="2173705"/>
                    <a:pt x="301069" y="2430379"/>
                  </a:cubicBezTo>
                  <a:cubicBezTo>
                    <a:pt x="317111" y="2687053"/>
                    <a:pt x="212837" y="3027947"/>
                    <a:pt x="108563" y="3368842"/>
                  </a:cubicBezTo>
                </a:path>
              </a:pathLst>
            </a:custGeom>
            <a:noFill/>
            <a:ln w="53975">
              <a:solidFill>
                <a:srgbClr val="577C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1047" y="144840"/>
            <a:ext cx="3682303" cy="91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42900"/>
            <a:ext cx="11918713" cy="117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4" descr="Upscale Image"/>
          <p:cNvSpPr/>
          <p:nvPr/>
        </p:nvSpPr>
        <p:spPr>
          <a:xfrm>
            <a:off x="2362200" y="900525"/>
            <a:ext cx="12954000" cy="2803476"/>
          </a:xfrm>
          <a:custGeom>
            <a:avLst/>
            <a:gdLst/>
            <a:ahLst/>
            <a:cxnLst/>
            <a:rect l="l" t="t" r="r" b="b"/>
            <a:pathLst>
              <a:path w="8115300" h="1927163">
                <a:moveTo>
                  <a:pt x="0" y="0"/>
                </a:moveTo>
                <a:lnTo>
                  <a:pt x="8115300" y="0"/>
                </a:lnTo>
                <a:lnTo>
                  <a:pt x="8115300" y="1927162"/>
                </a:lnTo>
                <a:lnTo>
                  <a:pt x="0" y="1927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-14158"/>
            </a:stretch>
          </a:blipFill>
        </p:spPr>
      </p:sp>
      <p:sp>
        <p:nvSpPr>
          <p:cNvPr id="3" name="Freeform 2"/>
          <p:cNvSpPr/>
          <p:nvPr/>
        </p:nvSpPr>
        <p:spPr>
          <a:xfrm>
            <a:off x="3583605" y="3651747"/>
            <a:ext cx="10115670" cy="4451684"/>
          </a:xfrm>
          <a:custGeom>
            <a:avLst/>
            <a:gdLst>
              <a:gd name="connsiteX0" fmla="*/ 172181 w 10129978"/>
              <a:gd name="connsiteY0" fmla="*/ 0 h 3416968"/>
              <a:gd name="connsiteX1" fmla="*/ 3739 w 10129978"/>
              <a:gd name="connsiteY1" fmla="*/ 457200 h 3416968"/>
              <a:gd name="connsiteX2" fmla="*/ 316560 w 10129978"/>
              <a:gd name="connsiteY2" fmla="*/ 866273 h 3416968"/>
              <a:gd name="connsiteX3" fmla="*/ 1062518 w 10129978"/>
              <a:gd name="connsiteY3" fmla="*/ 721894 h 3416968"/>
              <a:gd name="connsiteX4" fmla="*/ 1038455 w 10129978"/>
              <a:gd name="connsiteY4" fmla="*/ 216568 h 3416968"/>
              <a:gd name="connsiteX5" fmla="*/ 509065 w 10129978"/>
              <a:gd name="connsiteY5" fmla="*/ 216568 h 3416968"/>
              <a:gd name="connsiteX6" fmla="*/ 412813 w 10129978"/>
              <a:gd name="connsiteY6" fmla="*/ 842210 h 3416968"/>
              <a:gd name="connsiteX7" fmla="*/ 1182834 w 10129978"/>
              <a:gd name="connsiteY7" fmla="*/ 1299410 h 3416968"/>
              <a:gd name="connsiteX8" fmla="*/ 5538265 w 10129978"/>
              <a:gd name="connsiteY8" fmla="*/ 1636294 h 3416968"/>
              <a:gd name="connsiteX9" fmla="*/ 5778897 w 10129978"/>
              <a:gd name="connsiteY9" fmla="*/ 2671010 h 3416968"/>
              <a:gd name="connsiteX10" fmla="*/ 4888560 w 10129978"/>
              <a:gd name="connsiteY10" fmla="*/ 2743200 h 3416968"/>
              <a:gd name="connsiteX11" fmla="*/ 4720118 w 10129978"/>
              <a:gd name="connsiteY11" fmla="*/ 2021305 h 3416968"/>
              <a:gd name="connsiteX12" fmla="*/ 5249507 w 10129978"/>
              <a:gd name="connsiteY12" fmla="*/ 1395663 h 3416968"/>
              <a:gd name="connsiteX13" fmla="*/ 7174560 w 10129978"/>
              <a:gd name="connsiteY13" fmla="*/ 1708484 h 3416968"/>
              <a:gd name="connsiteX14" fmla="*/ 9412434 w 10129978"/>
              <a:gd name="connsiteY14" fmla="*/ 1732547 h 3416968"/>
              <a:gd name="connsiteX15" fmla="*/ 10110265 w 10129978"/>
              <a:gd name="connsiteY15" fmla="*/ 2526631 h 3416968"/>
              <a:gd name="connsiteX16" fmla="*/ 9869634 w 10129978"/>
              <a:gd name="connsiteY16" fmla="*/ 3416968 h 3416968"/>
              <a:gd name="connsiteX0" fmla="*/ 172181 w 10129978"/>
              <a:gd name="connsiteY0" fmla="*/ 0 h 3705726"/>
              <a:gd name="connsiteX1" fmla="*/ 3739 w 10129978"/>
              <a:gd name="connsiteY1" fmla="*/ 457200 h 3705726"/>
              <a:gd name="connsiteX2" fmla="*/ 316560 w 10129978"/>
              <a:gd name="connsiteY2" fmla="*/ 866273 h 3705726"/>
              <a:gd name="connsiteX3" fmla="*/ 1062518 w 10129978"/>
              <a:gd name="connsiteY3" fmla="*/ 721894 h 3705726"/>
              <a:gd name="connsiteX4" fmla="*/ 1038455 w 10129978"/>
              <a:gd name="connsiteY4" fmla="*/ 216568 h 3705726"/>
              <a:gd name="connsiteX5" fmla="*/ 509065 w 10129978"/>
              <a:gd name="connsiteY5" fmla="*/ 216568 h 3705726"/>
              <a:gd name="connsiteX6" fmla="*/ 412813 w 10129978"/>
              <a:gd name="connsiteY6" fmla="*/ 842210 h 3705726"/>
              <a:gd name="connsiteX7" fmla="*/ 1182834 w 10129978"/>
              <a:gd name="connsiteY7" fmla="*/ 1299410 h 3705726"/>
              <a:gd name="connsiteX8" fmla="*/ 5538265 w 10129978"/>
              <a:gd name="connsiteY8" fmla="*/ 1636294 h 3705726"/>
              <a:gd name="connsiteX9" fmla="*/ 5778897 w 10129978"/>
              <a:gd name="connsiteY9" fmla="*/ 2671010 h 3705726"/>
              <a:gd name="connsiteX10" fmla="*/ 4888560 w 10129978"/>
              <a:gd name="connsiteY10" fmla="*/ 2743200 h 3705726"/>
              <a:gd name="connsiteX11" fmla="*/ 4720118 w 10129978"/>
              <a:gd name="connsiteY11" fmla="*/ 2021305 h 3705726"/>
              <a:gd name="connsiteX12" fmla="*/ 5249507 w 10129978"/>
              <a:gd name="connsiteY12" fmla="*/ 1395663 h 3705726"/>
              <a:gd name="connsiteX13" fmla="*/ 7174560 w 10129978"/>
              <a:gd name="connsiteY13" fmla="*/ 1708484 h 3705726"/>
              <a:gd name="connsiteX14" fmla="*/ 9412434 w 10129978"/>
              <a:gd name="connsiteY14" fmla="*/ 1732547 h 3705726"/>
              <a:gd name="connsiteX15" fmla="*/ 10110265 w 10129978"/>
              <a:gd name="connsiteY15" fmla="*/ 2526631 h 3705726"/>
              <a:gd name="connsiteX16" fmla="*/ 9869634 w 10129978"/>
              <a:gd name="connsiteY16" fmla="*/ 3705726 h 3705726"/>
              <a:gd name="connsiteX0" fmla="*/ 172181 w 10187656"/>
              <a:gd name="connsiteY0" fmla="*/ 0 h 4451684"/>
              <a:gd name="connsiteX1" fmla="*/ 3739 w 10187656"/>
              <a:gd name="connsiteY1" fmla="*/ 457200 h 4451684"/>
              <a:gd name="connsiteX2" fmla="*/ 316560 w 10187656"/>
              <a:gd name="connsiteY2" fmla="*/ 866273 h 4451684"/>
              <a:gd name="connsiteX3" fmla="*/ 1062518 w 10187656"/>
              <a:gd name="connsiteY3" fmla="*/ 721894 h 4451684"/>
              <a:gd name="connsiteX4" fmla="*/ 1038455 w 10187656"/>
              <a:gd name="connsiteY4" fmla="*/ 216568 h 4451684"/>
              <a:gd name="connsiteX5" fmla="*/ 509065 w 10187656"/>
              <a:gd name="connsiteY5" fmla="*/ 216568 h 4451684"/>
              <a:gd name="connsiteX6" fmla="*/ 412813 w 10187656"/>
              <a:gd name="connsiteY6" fmla="*/ 842210 h 4451684"/>
              <a:gd name="connsiteX7" fmla="*/ 1182834 w 10187656"/>
              <a:gd name="connsiteY7" fmla="*/ 1299410 h 4451684"/>
              <a:gd name="connsiteX8" fmla="*/ 5538265 w 10187656"/>
              <a:gd name="connsiteY8" fmla="*/ 1636294 h 4451684"/>
              <a:gd name="connsiteX9" fmla="*/ 5778897 w 10187656"/>
              <a:gd name="connsiteY9" fmla="*/ 2671010 h 4451684"/>
              <a:gd name="connsiteX10" fmla="*/ 4888560 w 10187656"/>
              <a:gd name="connsiteY10" fmla="*/ 2743200 h 4451684"/>
              <a:gd name="connsiteX11" fmla="*/ 4720118 w 10187656"/>
              <a:gd name="connsiteY11" fmla="*/ 2021305 h 4451684"/>
              <a:gd name="connsiteX12" fmla="*/ 5249507 w 10187656"/>
              <a:gd name="connsiteY12" fmla="*/ 1395663 h 4451684"/>
              <a:gd name="connsiteX13" fmla="*/ 7174560 w 10187656"/>
              <a:gd name="connsiteY13" fmla="*/ 1708484 h 4451684"/>
              <a:gd name="connsiteX14" fmla="*/ 9412434 w 10187656"/>
              <a:gd name="connsiteY14" fmla="*/ 1732547 h 4451684"/>
              <a:gd name="connsiteX15" fmla="*/ 10110265 w 10187656"/>
              <a:gd name="connsiteY15" fmla="*/ 2526631 h 4451684"/>
              <a:gd name="connsiteX16" fmla="*/ 10063509 w 10187656"/>
              <a:gd name="connsiteY16" fmla="*/ 4451684 h 445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187656" h="4451684">
                <a:moveTo>
                  <a:pt x="172181" y="0"/>
                </a:moveTo>
                <a:cubicBezTo>
                  <a:pt x="75928" y="156410"/>
                  <a:pt x="-20324" y="312821"/>
                  <a:pt x="3739" y="457200"/>
                </a:cubicBezTo>
                <a:cubicBezTo>
                  <a:pt x="27802" y="601579"/>
                  <a:pt x="140097" y="822157"/>
                  <a:pt x="316560" y="866273"/>
                </a:cubicBezTo>
                <a:cubicBezTo>
                  <a:pt x="493023" y="910389"/>
                  <a:pt x="942202" y="830178"/>
                  <a:pt x="1062518" y="721894"/>
                </a:cubicBezTo>
                <a:cubicBezTo>
                  <a:pt x="1182834" y="613610"/>
                  <a:pt x="1130697" y="300789"/>
                  <a:pt x="1038455" y="216568"/>
                </a:cubicBezTo>
                <a:cubicBezTo>
                  <a:pt x="946213" y="132347"/>
                  <a:pt x="613339" y="112294"/>
                  <a:pt x="509065" y="216568"/>
                </a:cubicBezTo>
                <a:cubicBezTo>
                  <a:pt x="404791" y="320842"/>
                  <a:pt x="300518" y="661736"/>
                  <a:pt x="412813" y="842210"/>
                </a:cubicBezTo>
                <a:cubicBezTo>
                  <a:pt x="525108" y="1022684"/>
                  <a:pt x="328592" y="1167063"/>
                  <a:pt x="1182834" y="1299410"/>
                </a:cubicBezTo>
                <a:cubicBezTo>
                  <a:pt x="2037076" y="1431757"/>
                  <a:pt x="4772254" y="1407694"/>
                  <a:pt x="5538265" y="1636294"/>
                </a:cubicBezTo>
                <a:cubicBezTo>
                  <a:pt x="6304276" y="1864894"/>
                  <a:pt x="5887181" y="2486526"/>
                  <a:pt x="5778897" y="2671010"/>
                </a:cubicBezTo>
                <a:cubicBezTo>
                  <a:pt x="5670613" y="2855494"/>
                  <a:pt x="5065023" y="2851484"/>
                  <a:pt x="4888560" y="2743200"/>
                </a:cubicBezTo>
                <a:cubicBezTo>
                  <a:pt x="4712097" y="2634916"/>
                  <a:pt x="4659960" y="2245894"/>
                  <a:pt x="4720118" y="2021305"/>
                </a:cubicBezTo>
                <a:cubicBezTo>
                  <a:pt x="4780276" y="1796716"/>
                  <a:pt x="4840433" y="1447800"/>
                  <a:pt x="5249507" y="1395663"/>
                </a:cubicBezTo>
                <a:cubicBezTo>
                  <a:pt x="5658581" y="1343526"/>
                  <a:pt x="6480739" y="1652337"/>
                  <a:pt x="7174560" y="1708484"/>
                </a:cubicBezTo>
                <a:cubicBezTo>
                  <a:pt x="7868381" y="1764631"/>
                  <a:pt x="8923150" y="1596189"/>
                  <a:pt x="9412434" y="1732547"/>
                </a:cubicBezTo>
                <a:cubicBezTo>
                  <a:pt x="9901718" y="1868905"/>
                  <a:pt x="10001753" y="2073442"/>
                  <a:pt x="10110265" y="2526631"/>
                </a:cubicBezTo>
                <a:cubicBezTo>
                  <a:pt x="10218777" y="2979820"/>
                  <a:pt x="10221924" y="4146884"/>
                  <a:pt x="10063509" y="4451684"/>
                </a:cubicBezTo>
              </a:path>
            </a:pathLst>
          </a:custGeom>
          <a:noFill/>
          <a:ln w="57150">
            <a:solidFill>
              <a:srgbClr val="4FB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4031875" y="3661655"/>
            <a:ext cx="2871362" cy="4139038"/>
          </a:xfrm>
          <a:custGeom>
            <a:avLst/>
            <a:gdLst>
              <a:gd name="connsiteX0" fmla="*/ 2768172 w 2871362"/>
              <a:gd name="connsiteY0" fmla="*/ 0 h 3406797"/>
              <a:gd name="connsiteX1" fmla="*/ 2864425 w 2871362"/>
              <a:gd name="connsiteY1" fmla="*/ 1155031 h 3406797"/>
              <a:gd name="connsiteX2" fmla="*/ 2599730 w 2871362"/>
              <a:gd name="connsiteY2" fmla="*/ 1876926 h 3406797"/>
              <a:gd name="connsiteX3" fmla="*/ 1540951 w 2871362"/>
              <a:gd name="connsiteY3" fmla="*/ 1852863 h 3406797"/>
              <a:gd name="connsiteX4" fmla="*/ 1757519 w 2871362"/>
              <a:gd name="connsiteY4" fmla="*/ 1179094 h 3406797"/>
              <a:gd name="connsiteX5" fmla="*/ 2335035 w 2871362"/>
              <a:gd name="connsiteY5" fmla="*/ 2045368 h 3406797"/>
              <a:gd name="connsiteX6" fmla="*/ 626551 w 2871362"/>
              <a:gd name="connsiteY6" fmla="*/ 2189747 h 3406797"/>
              <a:gd name="connsiteX7" fmla="*/ 97162 w 2871362"/>
              <a:gd name="connsiteY7" fmla="*/ 2622884 h 3406797"/>
              <a:gd name="connsiteX8" fmla="*/ 24972 w 2871362"/>
              <a:gd name="connsiteY8" fmla="*/ 3248526 h 3406797"/>
              <a:gd name="connsiteX9" fmla="*/ 385919 w 2871362"/>
              <a:gd name="connsiteY9" fmla="*/ 3392905 h 3406797"/>
              <a:gd name="connsiteX10" fmla="*/ 434046 w 2871362"/>
              <a:gd name="connsiteY10" fmla="*/ 3392905 h 3406797"/>
              <a:gd name="connsiteX0" fmla="*/ 2768172 w 2871362"/>
              <a:gd name="connsiteY0" fmla="*/ 0 h 4403687"/>
              <a:gd name="connsiteX1" fmla="*/ 2864425 w 2871362"/>
              <a:gd name="connsiteY1" fmla="*/ 1155031 h 4403687"/>
              <a:gd name="connsiteX2" fmla="*/ 2599730 w 2871362"/>
              <a:gd name="connsiteY2" fmla="*/ 1876926 h 4403687"/>
              <a:gd name="connsiteX3" fmla="*/ 1540951 w 2871362"/>
              <a:gd name="connsiteY3" fmla="*/ 1852863 h 4403687"/>
              <a:gd name="connsiteX4" fmla="*/ 1757519 w 2871362"/>
              <a:gd name="connsiteY4" fmla="*/ 1179094 h 4403687"/>
              <a:gd name="connsiteX5" fmla="*/ 2335035 w 2871362"/>
              <a:gd name="connsiteY5" fmla="*/ 2045368 h 4403687"/>
              <a:gd name="connsiteX6" fmla="*/ 626551 w 2871362"/>
              <a:gd name="connsiteY6" fmla="*/ 2189747 h 4403687"/>
              <a:gd name="connsiteX7" fmla="*/ 97162 w 2871362"/>
              <a:gd name="connsiteY7" fmla="*/ 2622884 h 4403687"/>
              <a:gd name="connsiteX8" fmla="*/ 24972 w 2871362"/>
              <a:gd name="connsiteY8" fmla="*/ 3248526 h 4403687"/>
              <a:gd name="connsiteX9" fmla="*/ 385919 w 2871362"/>
              <a:gd name="connsiteY9" fmla="*/ 3392905 h 4403687"/>
              <a:gd name="connsiteX10" fmla="*/ 578425 w 2871362"/>
              <a:gd name="connsiteY10" fmla="*/ 4403558 h 4403687"/>
              <a:gd name="connsiteX0" fmla="*/ 2768172 w 2871362"/>
              <a:gd name="connsiteY0" fmla="*/ 0 h 4139038"/>
              <a:gd name="connsiteX1" fmla="*/ 2864425 w 2871362"/>
              <a:gd name="connsiteY1" fmla="*/ 1155031 h 4139038"/>
              <a:gd name="connsiteX2" fmla="*/ 2599730 w 2871362"/>
              <a:gd name="connsiteY2" fmla="*/ 1876926 h 4139038"/>
              <a:gd name="connsiteX3" fmla="*/ 1540951 w 2871362"/>
              <a:gd name="connsiteY3" fmla="*/ 1852863 h 4139038"/>
              <a:gd name="connsiteX4" fmla="*/ 1757519 w 2871362"/>
              <a:gd name="connsiteY4" fmla="*/ 1179094 h 4139038"/>
              <a:gd name="connsiteX5" fmla="*/ 2335035 w 2871362"/>
              <a:gd name="connsiteY5" fmla="*/ 2045368 h 4139038"/>
              <a:gd name="connsiteX6" fmla="*/ 626551 w 2871362"/>
              <a:gd name="connsiteY6" fmla="*/ 2189747 h 4139038"/>
              <a:gd name="connsiteX7" fmla="*/ 97162 w 2871362"/>
              <a:gd name="connsiteY7" fmla="*/ 2622884 h 4139038"/>
              <a:gd name="connsiteX8" fmla="*/ 24972 w 2871362"/>
              <a:gd name="connsiteY8" fmla="*/ 3248526 h 4139038"/>
              <a:gd name="connsiteX9" fmla="*/ 385919 w 2871362"/>
              <a:gd name="connsiteY9" fmla="*/ 3392905 h 4139038"/>
              <a:gd name="connsiteX10" fmla="*/ 987499 w 2871362"/>
              <a:gd name="connsiteY10" fmla="*/ 4138863 h 4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71362" h="4139038">
                <a:moveTo>
                  <a:pt x="2768172" y="0"/>
                </a:moveTo>
                <a:cubicBezTo>
                  <a:pt x="2830335" y="421105"/>
                  <a:pt x="2892499" y="842210"/>
                  <a:pt x="2864425" y="1155031"/>
                </a:cubicBezTo>
                <a:cubicBezTo>
                  <a:pt x="2836351" y="1467852"/>
                  <a:pt x="2820309" y="1760621"/>
                  <a:pt x="2599730" y="1876926"/>
                </a:cubicBezTo>
                <a:cubicBezTo>
                  <a:pt x="2379151" y="1993231"/>
                  <a:pt x="1681319" y="1969168"/>
                  <a:pt x="1540951" y="1852863"/>
                </a:cubicBezTo>
                <a:cubicBezTo>
                  <a:pt x="1400582" y="1736558"/>
                  <a:pt x="1625172" y="1147010"/>
                  <a:pt x="1757519" y="1179094"/>
                </a:cubicBezTo>
                <a:cubicBezTo>
                  <a:pt x="1889866" y="1211178"/>
                  <a:pt x="2523530" y="1876926"/>
                  <a:pt x="2335035" y="2045368"/>
                </a:cubicBezTo>
                <a:cubicBezTo>
                  <a:pt x="2146540" y="2213810"/>
                  <a:pt x="999530" y="2093494"/>
                  <a:pt x="626551" y="2189747"/>
                </a:cubicBezTo>
                <a:cubicBezTo>
                  <a:pt x="253572" y="2286000"/>
                  <a:pt x="197425" y="2446421"/>
                  <a:pt x="97162" y="2622884"/>
                </a:cubicBezTo>
                <a:cubicBezTo>
                  <a:pt x="-3101" y="2799347"/>
                  <a:pt x="-23154" y="3120189"/>
                  <a:pt x="24972" y="3248526"/>
                </a:cubicBezTo>
                <a:cubicBezTo>
                  <a:pt x="73098" y="3376863"/>
                  <a:pt x="225498" y="3244515"/>
                  <a:pt x="385919" y="3392905"/>
                </a:cubicBezTo>
                <a:cubicBezTo>
                  <a:pt x="546340" y="3541295"/>
                  <a:pt x="997525" y="4150894"/>
                  <a:pt x="987499" y="4138863"/>
                </a:cubicBezTo>
              </a:path>
            </a:pathLst>
          </a:custGeom>
          <a:noFill/>
          <a:ln w="53975">
            <a:solidFill>
              <a:srgbClr val="3162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7434523" y="3661655"/>
            <a:ext cx="4021613" cy="4668252"/>
          </a:xfrm>
          <a:custGeom>
            <a:avLst/>
            <a:gdLst>
              <a:gd name="connsiteX0" fmla="*/ 231798 w 4021613"/>
              <a:gd name="connsiteY0" fmla="*/ 0 h 3368842"/>
              <a:gd name="connsiteX1" fmla="*/ 111482 w 4021613"/>
              <a:gd name="connsiteY1" fmla="*/ 938463 h 3368842"/>
              <a:gd name="connsiteX2" fmla="*/ 1627461 w 4021613"/>
              <a:gd name="connsiteY2" fmla="*/ 1491916 h 3368842"/>
              <a:gd name="connsiteX3" fmla="*/ 3552514 w 4021613"/>
              <a:gd name="connsiteY3" fmla="*/ 1515979 h 3368842"/>
              <a:gd name="connsiteX4" fmla="*/ 3985650 w 4021613"/>
              <a:gd name="connsiteY4" fmla="*/ 2526631 h 3368842"/>
              <a:gd name="connsiteX5" fmla="*/ 2878745 w 4021613"/>
              <a:gd name="connsiteY5" fmla="*/ 2454442 h 3368842"/>
              <a:gd name="connsiteX6" fmla="*/ 2806556 w 4021613"/>
              <a:gd name="connsiteY6" fmla="*/ 1925052 h 3368842"/>
              <a:gd name="connsiteX7" fmla="*/ 3432198 w 4021613"/>
              <a:gd name="connsiteY7" fmla="*/ 2237873 h 3368842"/>
              <a:gd name="connsiteX8" fmla="*/ 3384071 w 4021613"/>
              <a:gd name="connsiteY8" fmla="*/ 2815389 h 3368842"/>
              <a:gd name="connsiteX9" fmla="*/ 2902808 w 4021613"/>
              <a:gd name="connsiteY9" fmla="*/ 3368842 h 3368842"/>
              <a:gd name="connsiteX10" fmla="*/ 2902808 w 4021613"/>
              <a:gd name="connsiteY10" fmla="*/ 3368842 h 3368842"/>
              <a:gd name="connsiteX11" fmla="*/ 2878745 w 4021613"/>
              <a:gd name="connsiteY11" fmla="*/ 3368842 h 3368842"/>
              <a:gd name="connsiteX0" fmla="*/ 231798 w 4021613"/>
              <a:gd name="connsiteY0" fmla="*/ 0 h 4668252"/>
              <a:gd name="connsiteX1" fmla="*/ 111482 w 4021613"/>
              <a:gd name="connsiteY1" fmla="*/ 938463 h 4668252"/>
              <a:gd name="connsiteX2" fmla="*/ 1627461 w 4021613"/>
              <a:gd name="connsiteY2" fmla="*/ 1491916 h 4668252"/>
              <a:gd name="connsiteX3" fmla="*/ 3552514 w 4021613"/>
              <a:gd name="connsiteY3" fmla="*/ 1515979 h 4668252"/>
              <a:gd name="connsiteX4" fmla="*/ 3985650 w 4021613"/>
              <a:gd name="connsiteY4" fmla="*/ 2526631 h 4668252"/>
              <a:gd name="connsiteX5" fmla="*/ 2878745 w 4021613"/>
              <a:gd name="connsiteY5" fmla="*/ 2454442 h 4668252"/>
              <a:gd name="connsiteX6" fmla="*/ 2806556 w 4021613"/>
              <a:gd name="connsiteY6" fmla="*/ 1925052 h 4668252"/>
              <a:gd name="connsiteX7" fmla="*/ 3432198 w 4021613"/>
              <a:gd name="connsiteY7" fmla="*/ 2237873 h 4668252"/>
              <a:gd name="connsiteX8" fmla="*/ 3384071 w 4021613"/>
              <a:gd name="connsiteY8" fmla="*/ 2815389 h 4668252"/>
              <a:gd name="connsiteX9" fmla="*/ 2902808 w 4021613"/>
              <a:gd name="connsiteY9" fmla="*/ 3368842 h 4668252"/>
              <a:gd name="connsiteX10" fmla="*/ 2902808 w 4021613"/>
              <a:gd name="connsiteY10" fmla="*/ 3368842 h 4668252"/>
              <a:gd name="connsiteX11" fmla="*/ 2541861 w 4021613"/>
              <a:gd name="connsiteY11" fmla="*/ 4668252 h 4668252"/>
              <a:gd name="connsiteX0" fmla="*/ 231798 w 4021613"/>
              <a:gd name="connsiteY0" fmla="*/ 0 h 4668252"/>
              <a:gd name="connsiteX1" fmla="*/ 111482 w 4021613"/>
              <a:gd name="connsiteY1" fmla="*/ 938463 h 4668252"/>
              <a:gd name="connsiteX2" fmla="*/ 1627461 w 4021613"/>
              <a:gd name="connsiteY2" fmla="*/ 1491916 h 4668252"/>
              <a:gd name="connsiteX3" fmla="*/ 3552514 w 4021613"/>
              <a:gd name="connsiteY3" fmla="*/ 1515979 h 4668252"/>
              <a:gd name="connsiteX4" fmla="*/ 3985650 w 4021613"/>
              <a:gd name="connsiteY4" fmla="*/ 2526631 h 4668252"/>
              <a:gd name="connsiteX5" fmla="*/ 2878745 w 4021613"/>
              <a:gd name="connsiteY5" fmla="*/ 2454442 h 4668252"/>
              <a:gd name="connsiteX6" fmla="*/ 2806556 w 4021613"/>
              <a:gd name="connsiteY6" fmla="*/ 1925052 h 4668252"/>
              <a:gd name="connsiteX7" fmla="*/ 3432198 w 4021613"/>
              <a:gd name="connsiteY7" fmla="*/ 2237873 h 4668252"/>
              <a:gd name="connsiteX8" fmla="*/ 3384071 w 4021613"/>
              <a:gd name="connsiteY8" fmla="*/ 2815389 h 4668252"/>
              <a:gd name="connsiteX9" fmla="*/ 2902808 w 4021613"/>
              <a:gd name="connsiteY9" fmla="*/ 3368842 h 4668252"/>
              <a:gd name="connsiteX10" fmla="*/ 2902808 w 4021613"/>
              <a:gd name="connsiteY10" fmla="*/ 3368842 h 4668252"/>
              <a:gd name="connsiteX11" fmla="*/ 2541861 w 4021613"/>
              <a:gd name="connsiteY11" fmla="*/ 4668252 h 466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21613" h="4668252">
                <a:moveTo>
                  <a:pt x="231798" y="0"/>
                </a:moveTo>
                <a:cubicBezTo>
                  <a:pt x="55334" y="344905"/>
                  <a:pt x="-121129" y="689810"/>
                  <a:pt x="111482" y="938463"/>
                </a:cubicBezTo>
                <a:cubicBezTo>
                  <a:pt x="344093" y="1187116"/>
                  <a:pt x="1053956" y="1395663"/>
                  <a:pt x="1627461" y="1491916"/>
                </a:cubicBezTo>
                <a:cubicBezTo>
                  <a:pt x="2200966" y="1588169"/>
                  <a:pt x="3159482" y="1343526"/>
                  <a:pt x="3552514" y="1515979"/>
                </a:cubicBezTo>
                <a:cubicBezTo>
                  <a:pt x="3945546" y="1688432"/>
                  <a:pt x="4097945" y="2370221"/>
                  <a:pt x="3985650" y="2526631"/>
                </a:cubicBezTo>
                <a:cubicBezTo>
                  <a:pt x="3873355" y="2683041"/>
                  <a:pt x="3075261" y="2554705"/>
                  <a:pt x="2878745" y="2454442"/>
                </a:cubicBezTo>
                <a:cubicBezTo>
                  <a:pt x="2682229" y="2354179"/>
                  <a:pt x="2714314" y="1961147"/>
                  <a:pt x="2806556" y="1925052"/>
                </a:cubicBezTo>
                <a:cubicBezTo>
                  <a:pt x="2898798" y="1888957"/>
                  <a:pt x="3335946" y="2089484"/>
                  <a:pt x="3432198" y="2237873"/>
                </a:cubicBezTo>
                <a:cubicBezTo>
                  <a:pt x="3528450" y="2386262"/>
                  <a:pt x="3472303" y="2626894"/>
                  <a:pt x="3384071" y="2815389"/>
                </a:cubicBezTo>
                <a:cubicBezTo>
                  <a:pt x="3295839" y="3003884"/>
                  <a:pt x="2902808" y="3368842"/>
                  <a:pt x="2902808" y="3368842"/>
                </a:cubicBezTo>
                <a:lnTo>
                  <a:pt x="2902808" y="3368842"/>
                </a:lnTo>
                <a:cubicBezTo>
                  <a:pt x="2782492" y="3801979"/>
                  <a:pt x="2229041" y="4018546"/>
                  <a:pt x="2541861" y="4668252"/>
                </a:cubicBezTo>
              </a:path>
            </a:pathLst>
          </a:custGeom>
          <a:noFill/>
          <a:ln w="57150">
            <a:solidFill>
              <a:srgbClr val="E36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4170626" y="3661655"/>
            <a:ext cx="5107925" cy="4716379"/>
          </a:xfrm>
          <a:custGeom>
            <a:avLst/>
            <a:gdLst>
              <a:gd name="connsiteX0" fmla="*/ 4307305 w 4307305"/>
              <a:gd name="connsiteY0" fmla="*/ 0 h 3416968"/>
              <a:gd name="connsiteX1" fmla="*/ 3609474 w 4307305"/>
              <a:gd name="connsiteY1" fmla="*/ 481263 h 3416968"/>
              <a:gd name="connsiteX2" fmla="*/ 2863516 w 4307305"/>
              <a:gd name="connsiteY2" fmla="*/ 794084 h 3416968"/>
              <a:gd name="connsiteX3" fmla="*/ 1804737 w 4307305"/>
              <a:gd name="connsiteY3" fmla="*/ 842210 h 3416968"/>
              <a:gd name="connsiteX4" fmla="*/ 938463 w 4307305"/>
              <a:gd name="connsiteY4" fmla="*/ 1275347 h 3416968"/>
              <a:gd name="connsiteX5" fmla="*/ 866274 w 4307305"/>
              <a:gd name="connsiteY5" fmla="*/ 1997242 h 3416968"/>
              <a:gd name="connsiteX6" fmla="*/ 770021 w 4307305"/>
              <a:gd name="connsiteY6" fmla="*/ 2815389 h 3416968"/>
              <a:gd name="connsiteX7" fmla="*/ 0 w 4307305"/>
              <a:gd name="connsiteY7" fmla="*/ 3416968 h 3416968"/>
              <a:gd name="connsiteX0" fmla="*/ 5077326 w 5077326"/>
              <a:gd name="connsiteY0" fmla="*/ 0 h 4716379"/>
              <a:gd name="connsiteX1" fmla="*/ 4379495 w 5077326"/>
              <a:gd name="connsiteY1" fmla="*/ 481263 h 4716379"/>
              <a:gd name="connsiteX2" fmla="*/ 3633537 w 5077326"/>
              <a:gd name="connsiteY2" fmla="*/ 794084 h 4716379"/>
              <a:gd name="connsiteX3" fmla="*/ 2574758 w 5077326"/>
              <a:gd name="connsiteY3" fmla="*/ 842210 h 4716379"/>
              <a:gd name="connsiteX4" fmla="*/ 1708484 w 5077326"/>
              <a:gd name="connsiteY4" fmla="*/ 1275347 h 4716379"/>
              <a:gd name="connsiteX5" fmla="*/ 1636295 w 5077326"/>
              <a:gd name="connsiteY5" fmla="*/ 1997242 h 4716379"/>
              <a:gd name="connsiteX6" fmla="*/ 1540042 w 5077326"/>
              <a:gd name="connsiteY6" fmla="*/ 2815389 h 4716379"/>
              <a:gd name="connsiteX7" fmla="*/ 0 w 5077326"/>
              <a:gd name="connsiteY7" fmla="*/ 4716379 h 4716379"/>
              <a:gd name="connsiteX0" fmla="*/ 5107925 w 5107925"/>
              <a:gd name="connsiteY0" fmla="*/ 0 h 4716379"/>
              <a:gd name="connsiteX1" fmla="*/ 4410094 w 5107925"/>
              <a:gd name="connsiteY1" fmla="*/ 481263 h 4716379"/>
              <a:gd name="connsiteX2" fmla="*/ 3664136 w 5107925"/>
              <a:gd name="connsiteY2" fmla="*/ 794084 h 4716379"/>
              <a:gd name="connsiteX3" fmla="*/ 2605357 w 5107925"/>
              <a:gd name="connsiteY3" fmla="*/ 842210 h 4716379"/>
              <a:gd name="connsiteX4" fmla="*/ 1739083 w 5107925"/>
              <a:gd name="connsiteY4" fmla="*/ 1275347 h 4716379"/>
              <a:gd name="connsiteX5" fmla="*/ 1666894 w 5107925"/>
              <a:gd name="connsiteY5" fmla="*/ 1997242 h 4716379"/>
              <a:gd name="connsiteX6" fmla="*/ 1570641 w 5107925"/>
              <a:gd name="connsiteY6" fmla="*/ 2815389 h 4716379"/>
              <a:gd name="connsiteX7" fmla="*/ 30599 w 5107925"/>
              <a:gd name="connsiteY7" fmla="*/ 4716379 h 471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7925" h="4716379">
                <a:moveTo>
                  <a:pt x="5107925" y="0"/>
                </a:moveTo>
                <a:cubicBezTo>
                  <a:pt x="4879325" y="174458"/>
                  <a:pt x="4650725" y="348916"/>
                  <a:pt x="4410094" y="481263"/>
                </a:cubicBezTo>
                <a:cubicBezTo>
                  <a:pt x="4169463" y="613610"/>
                  <a:pt x="3964926" y="733926"/>
                  <a:pt x="3664136" y="794084"/>
                </a:cubicBezTo>
                <a:cubicBezTo>
                  <a:pt x="3363346" y="854242"/>
                  <a:pt x="2926199" y="762000"/>
                  <a:pt x="2605357" y="842210"/>
                </a:cubicBezTo>
                <a:cubicBezTo>
                  <a:pt x="2284515" y="922421"/>
                  <a:pt x="1895493" y="1082842"/>
                  <a:pt x="1739083" y="1275347"/>
                </a:cubicBezTo>
                <a:cubicBezTo>
                  <a:pt x="1582673" y="1467852"/>
                  <a:pt x="1694968" y="1740568"/>
                  <a:pt x="1666894" y="1997242"/>
                </a:cubicBezTo>
                <a:cubicBezTo>
                  <a:pt x="1638820" y="2253916"/>
                  <a:pt x="1843357" y="2362200"/>
                  <a:pt x="1570641" y="2815389"/>
                </a:cubicBezTo>
                <a:cubicBezTo>
                  <a:pt x="1297925" y="3268579"/>
                  <a:pt x="-234096" y="3499184"/>
                  <a:pt x="30599" y="4716379"/>
                </a:cubicBezTo>
              </a:path>
            </a:pathLst>
          </a:custGeom>
          <a:noFill/>
          <a:ln w="57150">
            <a:solidFill>
              <a:srgbClr val="E8A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9661247" y="3661656"/>
            <a:ext cx="1640756" cy="4451684"/>
          </a:xfrm>
          <a:custGeom>
            <a:avLst/>
            <a:gdLst>
              <a:gd name="connsiteX0" fmla="*/ 751097 w 1283192"/>
              <a:gd name="connsiteY0" fmla="*/ 0 h 3392905"/>
              <a:gd name="connsiteX1" fmla="*/ 197644 w 1283192"/>
              <a:gd name="connsiteY1" fmla="*/ 192505 h 3392905"/>
              <a:gd name="connsiteX2" fmla="*/ 53265 w 1283192"/>
              <a:gd name="connsiteY2" fmla="*/ 866273 h 3392905"/>
              <a:gd name="connsiteX3" fmla="*/ 1039855 w 1283192"/>
              <a:gd name="connsiteY3" fmla="*/ 1756610 h 3392905"/>
              <a:gd name="connsiteX4" fmla="*/ 1280486 w 1283192"/>
              <a:gd name="connsiteY4" fmla="*/ 2334126 h 3392905"/>
              <a:gd name="connsiteX5" fmla="*/ 943602 w 1283192"/>
              <a:gd name="connsiteY5" fmla="*/ 3392905 h 3392905"/>
              <a:gd name="connsiteX0" fmla="*/ 890337 w 1494061"/>
              <a:gd name="connsiteY0" fmla="*/ 0 h 4451684"/>
              <a:gd name="connsiteX1" fmla="*/ 336884 w 1494061"/>
              <a:gd name="connsiteY1" fmla="*/ 192505 h 4451684"/>
              <a:gd name="connsiteX2" fmla="*/ 192505 w 1494061"/>
              <a:gd name="connsiteY2" fmla="*/ 866273 h 4451684"/>
              <a:gd name="connsiteX3" fmla="*/ 1179095 w 1494061"/>
              <a:gd name="connsiteY3" fmla="*/ 1756610 h 4451684"/>
              <a:gd name="connsiteX4" fmla="*/ 1419726 w 1494061"/>
              <a:gd name="connsiteY4" fmla="*/ 2334126 h 4451684"/>
              <a:gd name="connsiteX5" fmla="*/ 0 w 1494061"/>
              <a:gd name="connsiteY5" fmla="*/ 4451684 h 4451684"/>
              <a:gd name="connsiteX0" fmla="*/ 1037032 w 1640756"/>
              <a:gd name="connsiteY0" fmla="*/ 0 h 4451684"/>
              <a:gd name="connsiteX1" fmla="*/ 483579 w 1640756"/>
              <a:gd name="connsiteY1" fmla="*/ 192505 h 4451684"/>
              <a:gd name="connsiteX2" fmla="*/ 339200 w 1640756"/>
              <a:gd name="connsiteY2" fmla="*/ 866273 h 4451684"/>
              <a:gd name="connsiteX3" fmla="*/ 1325790 w 1640756"/>
              <a:gd name="connsiteY3" fmla="*/ 1756610 h 4451684"/>
              <a:gd name="connsiteX4" fmla="*/ 1566421 w 1640756"/>
              <a:gd name="connsiteY4" fmla="*/ 2334126 h 4451684"/>
              <a:gd name="connsiteX5" fmla="*/ 146695 w 1640756"/>
              <a:gd name="connsiteY5" fmla="*/ 4451684 h 445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0756" h="4451684">
                <a:moveTo>
                  <a:pt x="1037032" y="0"/>
                </a:moveTo>
                <a:cubicBezTo>
                  <a:pt x="818458" y="24063"/>
                  <a:pt x="599884" y="48126"/>
                  <a:pt x="483579" y="192505"/>
                </a:cubicBezTo>
                <a:cubicBezTo>
                  <a:pt x="367274" y="336884"/>
                  <a:pt x="198832" y="605589"/>
                  <a:pt x="339200" y="866273"/>
                </a:cubicBezTo>
                <a:cubicBezTo>
                  <a:pt x="479568" y="1126957"/>
                  <a:pt x="1121253" y="1511968"/>
                  <a:pt x="1325790" y="1756610"/>
                </a:cubicBezTo>
                <a:cubicBezTo>
                  <a:pt x="1530327" y="2001252"/>
                  <a:pt x="1762937" y="1884947"/>
                  <a:pt x="1566421" y="2334126"/>
                </a:cubicBezTo>
                <a:cubicBezTo>
                  <a:pt x="1369905" y="2783305"/>
                  <a:pt x="-535095" y="3288631"/>
                  <a:pt x="146695" y="4451684"/>
                </a:cubicBezTo>
              </a:path>
            </a:pathLst>
          </a:custGeom>
          <a:noFill/>
          <a:ln w="57150">
            <a:solidFill>
              <a:srgbClr val="62B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5709236" y="3565402"/>
            <a:ext cx="7627157" cy="4220961"/>
          </a:xfrm>
          <a:custGeom>
            <a:avLst/>
            <a:gdLst>
              <a:gd name="connsiteX0" fmla="*/ 7363327 w 7402621"/>
              <a:gd name="connsiteY0" fmla="*/ 0 h 3416969"/>
              <a:gd name="connsiteX1" fmla="*/ 7218948 w 7402621"/>
              <a:gd name="connsiteY1" fmla="*/ 673769 h 3416969"/>
              <a:gd name="connsiteX2" fmla="*/ 5919537 w 7402621"/>
              <a:gd name="connsiteY2" fmla="*/ 1203158 h 3416969"/>
              <a:gd name="connsiteX3" fmla="*/ 4283243 w 7402621"/>
              <a:gd name="connsiteY3" fmla="*/ 1203158 h 3416969"/>
              <a:gd name="connsiteX4" fmla="*/ 3344779 w 7402621"/>
              <a:gd name="connsiteY4" fmla="*/ 1203158 h 3416969"/>
              <a:gd name="connsiteX5" fmla="*/ 1949116 w 7402621"/>
              <a:gd name="connsiteY5" fmla="*/ 1515979 h 3416969"/>
              <a:gd name="connsiteX6" fmla="*/ 1034716 w 7402621"/>
              <a:gd name="connsiteY6" fmla="*/ 2213811 h 3416969"/>
              <a:gd name="connsiteX7" fmla="*/ 601579 w 7402621"/>
              <a:gd name="connsiteY7" fmla="*/ 2671011 h 3416969"/>
              <a:gd name="connsiteX8" fmla="*/ 0 w 7402621"/>
              <a:gd name="connsiteY8" fmla="*/ 3416969 h 3416969"/>
              <a:gd name="connsiteX0" fmla="*/ 7556145 w 7595439"/>
              <a:gd name="connsiteY0" fmla="*/ 0 h 4093774"/>
              <a:gd name="connsiteX1" fmla="*/ 7411766 w 7595439"/>
              <a:gd name="connsiteY1" fmla="*/ 673769 h 4093774"/>
              <a:gd name="connsiteX2" fmla="*/ 6112355 w 7595439"/>
              <a:gd name="connsiteY2" fmla="*/ 1203158 h 4093774"/>
              <a:gd name="connsiteX3" fmla="*/ 4476061 w 7595439"/>
              <a:gd name="connsiteY3" fmla="*/ 1203158 h 4093774"/>
              <a:gd name="connsiteX4" fmla="*/ 3537597 w 7595439"/>
              <a:gd name="connsiteY4" fmla="*/ 1203158 h 4093774"/>
              <a:gd name="connsiteX5" fmla="*/ 2141934 w 7595439"/>
              <a:gd name="connsiteY5" fmla="*/ 1515979 h 4093774"/>
              <a:gd name="connsiteX6" fmla="*/ 1227534 w 7595439"/>
              <a:gd name="connsiteY6" fmla="*/ 2213811 h 4093774"/>
              <a:gd name="connsiteX7" fmla="*/ 794397 w 7595439"/>
              <a:gd name="connsiteY7" fmla="*/ 2671011 h 4093774"/>
              <a:gd name="connsiteX8" fmla="*/ 0 w 7595439"/>
              <a:gd name="connsiteY8" fmla="*/ 4093774 h 4093774"/>
              <a:gd name="connsiteX0" fmla="*/ 7600280 w 7639574"/>
              <a:gd name="connsiteY0" fmla="*/ 0 h 4093774"/>
              <a:gd name="connsiteX1" fmla="*/ 7455901 w 7639574"/>
              <a:gd name="connsiteY1" fmla="*/ 673769 h 4093774"/>
              <a:gd name="connsiteX2" fmla="*/ 6156490 w 7639574"/>
              <a:gd name="connsiteY2" fmla="*/ 1203158 h 4093774"/>
              <a:gd name="connsiteX3" fmla="*/ 4520196 w 7639574"/>
              <a:gd name="connsiteY3" fmla="*/ 1203158 h 4093774"/>
              <a:gd name="connsiteX4" fmla="*/ 3581732 w 7639574"/>
              <a:gd name="connsiteY4" fmla="*/ 1203158 h 4093774"/>
              <a:gd name="connsiteX5" fmla="*/ 2186069 w 7639574"/>
              <a:gd name="connsiteY5" fmla="*/ 1515979 h 4093774"/>
              <a:gd name="connsiteX6" fmla="*/ 1271669 w 7639574"/>
              <a:gd name="connsiteY6" fmla="*/ 2213811 h 4093774"/>
              <a:gd name="connsiteX7" fmla="*/ 838532 w 7639574"/>
              <a:gd name="connsiteY7" fmla="*/ 2671011 h 4093774"/>
              <a:gd name="connsiteX8" fmla="*/ 44135 w 7639574"/>
              <a:gd name="connsiteY8" fmla="*/ 4093774 h 40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39574" h="4093774">
                <a:moveTo>
                  <a:pt x="7600280" y="0"/>
                </a:moveTo>
                <a:cubicBezTo>
                  <a:pt x="7648406" y="236621"/>
                  <a:pt x="7696533" y="473243"/>
                  <a:pt x="7455901" y="673769"/>
                </a:cubicBezTo>
                <a:cubicBezTo>
                  <a:pt x="7215269" y="874295"/>
                  <a:pt x="6645774" y="1114926"/>
                  <a:pt x="6156490" y="1203158"/>
                </a:cubicBezTo>
                <a:cubicBezTo>
                  <a:pt x="5667206" y="1291390"/>
                  <a:pt x="4520196" y="1203158"/>
                  <a:pt x="4520196" y="1203158"/>
                </a:cubicBezTo>
                <a:cubicBezTo>
                  <a:pt x="4091070" y="1203158"/>
                  <a:pt x="3970753" y="1151021"/>
                  <a:pt x="3581732" y="1203158"/>
                </a:cubicBezTo>
                <a:cubicBezTo>
                  <a:pt x="3192711" y="1255295"/>
                  <a:pt x="2571080" y="1347537"/>
                  <a:pt x="2186069" y="1515979"/>
                </a:cubicBezTo>
                <a:cubicBezTo>
                  <a:pt x="1801058" y="1684421"/>
                  <a:pt x="1496258" y="2021306"/>
                  <a:pt x="1271669" y="2213811"/>
                </a:cubicBezTo>
                <a:cubicBezTo>
                  <a:pt x="1047079" y="2406316"/>
                  <a:pt x="1043121" y="2357684"/>
                  <a:pt x="838532" y="2671011"/>
                </a:cubicBezTo>
                <a:cubicBezTo>
                  <a:pt x="633943" y="2984338"/>
                  <a:pt x="-199247" y="3774382"/>
                  <a:pt x="44135" y="4093774"/>
                </a:cubicBezTo>
              </a:path>
            </a:pathLst>
          </a:custGeom>
          <a:noFill/>
          <a:ln w="69850">
            <a:solidFill>
              <a:srgbClr val="DD9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 23"/>
          <p:cNvSpPr/>
          <p:nvPr/>
        </p:nvSpPr>
        <p:spPr>
          <a:xfrm>
            <a:off x="12551141" y="3685718"/>
            <a:ext cx="2213811" cy="3729790"/>
          </a:xfrm>
          <a:custGeom>
            <a:avLst/>
            <a:gdLst>
              <a:gd name="connsiteX0" fmla="*/ 1768921 w 1768921"/>
              <a:gd name="connsiteY0" fmla="*/ 0 h 3368842"/>
              <a:gd name="connsiteX1" fmla="*/ 1504227 w 1768921"/>
              <a:gd name="connsiteY1" fmla="*/ 481263 h 3368842"/>
              <a:gd name="connsiteX2" fmla="*/ 830458 w 1768921"/>
              <a:gd name="connsiteY2" fmla="*/ 770021 h 3368842"/>
              <a:gd name="connsiteX3" fmla="*/ 132627 w 1768921"/>
              <a:gd name="connsiteY3" fmla="*/ 1082842 h 3368842"/>
              <a:gd name="connsiteX4" fmla="*/ 12311 w 1768921"/>
              <a:gd name="connsiteY4" fmla="*/ 1828800 h 3368842"/>
              <a:gd name="connsiteX5" fmla="*/ 301069 w 1768921"/>
              <a:gd name="connsiteY5" fmla="*/ 2430379 h 3368842"/>
              <a:gd name="connsiteX6" fmla="*/ 108563 w 1768921"/>
              <a:gd name="connsiteY6" fmla="*/ 3368842 h 3368842"/>
              <a:gd name="connsiteX0" fmla="*/ 2213811 w 2213811"/>
              <a:gd name="connsiteY0" fmla="*/ 0 h 3729790"/>
              <a:gd name="connsiteX1" fmla="*/ 1949117 w 2213811"/>
              <a:gd name="connsiteY1" fmla="*/ 481263 h 3729790"/>
              <a:gd name="connsiteX2" fmla="*/ 1275348 w 2213811"/>
              <a:gd name="connsiteY2" fmla="*/ 770021 h 3729790"/>
              <a:gd name="connsiteX3" fmla="*/ 577517 w 2213811"/>
              <a:gd name="connsiteY3" fmla="*/ 1082842 h 3729790"/>
              <a:gd name="connsiteX4" fmla="*/ 457201 w 2213811"/>
              <a:gd name="connsiteY4" fmla="*/ 1828800 h 3729790"/>
              <a:gd name="connsiteX5" fmla="*/ 745959 w 2213811"/>
              <a:gd name="connsiteY5" fmla="*/ 2430379 h 3729790"/>
              <a:gd name="connsiteX6" fmla="*/ 0 w 2213811"/>
              <a:gd name="connsiteY6" fmla="*/ 3729790 h 3729790"/>
              <a:gd name="connsiteX0" fmla="*/ 2213811 w 2213811"/>
              <a:gd name="connsiteY0" fmla="*/ 0 h 3729790"/>
              <a:gd name="connsiteX1" fmla="*/ 1949117 w 2213811"/>
              <a:gd name="connsiteY1" fmla="*/ 481263 h 3729790"/>
              <a:gd name="connsiteX2" fmla="*/ 1275348 w 2213811"/>
              <a:gd name="connsiteY2" fmla="*/ 770021 h 3729790"/>
              <a:gd name="connsiteX3" fmla="*/ 577517 w 2213811"/>
              <a:gd name="connsiteY3" fmla="*/ 1082842 h 3729790"/>
              <a:gd name="connsiteX4" fmla="*/ 457201 w 2213811"/>
              <a:gd name="connsiteY4" fmla="*/ 1828800 h 3729790"/>
              <a:gd name="connsiteX5" fmla="*/ 745959 w 2213811"/>
              <a:gd name="connsiteY5" fmla="*/ 2430379 h 3729790"/>
              <a:gd name="connsiteX6" fmla="*/ 0 w 2213811"/>
              <a:gd name="connsiteY6" fmla="*/ 3729790 h 372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811" h="3729790">
                <a:moveTo>
                  <a:pt x="2213811" y="0"/>
                </a:moveTo>
                <a:cubicBezTo>
                  <a:pt x="2159669" y="176463"/>
                  <a:pt x="2105527" y="352926"/>
                  <a:pt x="1949117" y="481263"/>
                </a:cubicBezTo>
                <a:cubicBezTo>
                  <a:pt x="1792706" y="609600"/>
                  <a:pt x="1275348" y="770021"/>
                  <a:pt x="1275348" y="770021"/>
                </a:cubicBezTo>
                <a:cubicBezTo>
                  <a:pt x="1046748" y="870284"/>
                  <a:pt x="713875" y="906379"/>
                  <a:pt x="577517" y="1082842"/>
                </a:cubicBezTo>
                <a:cubicBezTo>
                  <a:pt x="441159" y="1259305"/>
                  <a:pt x="429127" y="1604211"/>
                  <a:pt x="457201" y="1828800"/>
                </a:cubicBezTo>
                <a:cubicBezTo>
                  <a:pt x="485275" y="2053389"/>
                  <a:pt x="822159" y="2113547"/>
                  <a:pt x="745959" y="2430379"/>
                </a:cubicBezTo>
                <a:cubicBezTo>
                  <a:pt x="669759" y="2747211"/>
                  <a:pt x="441158" y="3605464"/>
                  <a:pt x="0" y="3729790"/>
                </a:cubicBezTo>
              </a:path>
            </a:pathLst>
          </a:custGeom>
          <a:noFill/>
          <a:ln w="53975">
            <a:solidFill>
              <a:srgbClr val="577C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6" descr="Upscale Image"/>
          <p:cNvSpPr/>
          <p:nvPr/>
        </p:nvSpPr>
        <p:spPr>
          <a:xfrm>
            <a:off x="13371507" y="7004429"/>
            <a:ext cx="2786889" cy="2067149"/>
          </a:xfrm>
          <a:custGeom>
            <a:avLst/>
            <a:gdLst/>
            <a:ahLst/>
            <a:cxnLst/>
            <a:rect l="l" t="t" r="r" b="b"/>
            <a:pathLst>
              <a:path w="2786889" h="2067149">
                <a:moveTo>
                  <a:pt x="0" y="0"/>
                </a:moveTo>
                <a:lnTo>
                  <a:pt x="2786889" y="0"/>
                </a:lnTo>
                <a:lnTo>
                  <a:pt x="2786889" y="2067149"/>
                </a:lnTo>
                <a:lnTo>
                  <a:pt x="0" y="2067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1303"/>
            </a:stretch>
          </a:blipFill>
        </p:spPr>
      </p:sp>
      <p:sp>
        <p:nvSpPr>
          <p:cNvPr id="14" name="Freeform 7" descr="Upscale Image"/>
          <p:cNvSpPr/>
          <p:nvPr/>
        </p:nvSpPr>
        <p:spPr>
          <a:xfrm>
            <a:off x="12068468" y="7267351"/>
            <a:ext cx="1658398" cy="1541306"/>
          </a:xfrm>
          <a:custGeom>
            <a:avLst/>
            <a:gdLst/>
            <a:ahLst/>
            <a:cxnLst/>
            <a:rect l="l" t="t" r="r" b="b"/>
            <a:pathLst>
              <a:path w="1658398" h="1541306">
                <a:moveTo>
                  <a:pt x="0" y="0"/>
                </a:moveTo>
                <a:lnTo>
                  <a:pt x="1658398" y="0"/>
                </a:lnTo>
                <a:lnTo>
                  <a:pt x="1658398" y="1541306"/>
                </a:lnTo>
                <a:lnTo>
                  <a:pt x="0" y="1541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9004" t="-34116" r="-126616"/>
            </a:stretch>
          </a:blipFill>
        </p:spPr>
      </p:sp>
      <p:sp>
        <p:nvSpPr>
          <p:cNvPr id="15" name="Freeform 8" descr="Upscale Image"/>
          <p:cNvSpPr/>
          <p:nvPr/>
        </p:nvSpPr>
        <p:spPr>
          <a:xfrm>
            <a:off x="9740829" y="7078623"/>
            <a:ext cx="2403456" cy="2067149"/>
          </a:xfrm>
          <a:custGeom>
            <a:avLst/>
            <a:gdLst/>
            <a:ahLst/>
            <a:cxnLst/>
            <a:rect l="l" t="t" r="r" b="b"/>
            <a:pathLst>
              <a:path w="2403456" h="2067149">
                <a:moveTo>
                  <a:pt x="0" y="0"/>
                </a:moveTo>
                <a:lnTo>
                  <a:pt x="2403456" y="0"/>
                </a:lnTo>
                <a:lnTo>
                  <a:pt x="2403456" y="2067149"/>
                </a:lnTo>
                <a:lnTo>
                  <a:pt x="0" y="20671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4120" r="-155562"/>
            </a:stretch>
          </a:blipFill>
        </p:spPr>
      </p:sp>
      <p:sp>
        <p:nvSpPr>
          <p:cNvPr id="16" name="Freeform 9" descr="Upscale Image"/>
          <p:cNvSpPr/>
          <p:nvPr/>
        </p:nvSpPr>
        <p:spPr>
          <a:xfrm>
            <a:off x="7480094" y="7429806"/>
            <a:ext cx="2367458" cy="1378851"/>
          </a:xfrm>
          <a:custGeom>
            <a:avLst/>
            <a:gdLst/>
            <a:ahLst/>
            <a:cxnLst/>
            <a:rect l="l" t="t" r="r" b="b"/>
            <a:pathLst>
              <a:path w="2367458" h="1378851">
                <a:moveTo>
                  <a:pt x="0" y="0"/>
                </a:moveTo>
                <a:lnTo>
                  <a:pt x="2367458" y="0"/>
                </a:lnTo>
                <a:lnTo>
                  <a:pt x="2367458" y="1378850"/>
                </a:lnTo>
                <a:lnTo>
                  <a:pt x="0" y="1378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1922" r="-256422" b="-49918"/>
            </a:stretch>
          </a:blipFill>
        </p:spPr>
      </p:sp>
      <p:sp>
        <p:nvSpPr>
          <p:cNvPr id="18" name="Freeform 10" descr="Upscale Image"/>
          <p:cNvSpPr/>
          <p:nvPr/>
        </p:nvSpPr>
        <p:spPr>
          <a:xfrm>
            <a:off x="5673411" y="7237858"/>
            <a:ext cx="1948028" cy="2067149"/>
          </a:xfrm>
          <a:custGeom>
            <a:avLst/>
            <a:gdLst/>
            <a:ahLst/>
            <a:cxnLst/>
            <a:rect l="l" t="t" r="r" b="b"/>
            <a:pathLst>
              <a:path w="1948028" h="2067149">
                <a:moveTo>
                  <a:pt x="0" y="0"/>
                </a:moveTo>
                <a:lnTo>
                  <a:pt x="1948027" y="0"/>
                </a:lnTo>
                <a:lnTo>
                  <a:pt x="1948027" y="2067149"/>
                </a:lnTo>
                <a:lnTo>
                  <a:pt x="0" y="2067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9047" r="-423821"/>
            </a:stretch>
          </a:blipFill>
        </p:spPr>
      </p:sp>
      <p:sp>
        <p:nvSpPr>
          <p:cNvPr id="19" name="Freeform 11" descr="Upscale Image"/>
          <p:cNvSpPr/>
          <p:nvPr/>
        </p:nvSpPr>
        <p:spPr>
          <a:xfrm>
            <a:off x="4302050" y="7226012"/>
            <a:ext cx="1598253" cy="2067149"/>
          </a:xfrm>
          <a:custGeom>
            <a:avLst/>
            <a:gdLst/>
            <a:ahLst/>
            <a:cxnLst/>
            <a:rect l="l" t="t" r="r" b="b"/>
            <a:pathLst>
              <a:path w="1598253" h="2067149">
                <a:moveTo>
                  <a:pt x="0" y="0"/>
                </a:moveTo>
                <a:lnTo>
                  <a:pt x="1598253" y="0"/>
                </a:lnTo>
                <a:lnTo>
                  <a:pt x="1598253" y="2067148"/>
                </a:lnTo>
                <a:lnTo>
                  <a:pt x="0" y="2067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5027" r="-611663"/>
            </a:stretch>
          </a:blipFill>
        </p:spPr>
      </p:sp>
      <p:sp>
        <p:nvSpPr>
          <p:cNvPr id="20" name="Freeform 12" descr="Upscale Image"/>
          <p:cNvSpPr/>
          <p:nvPr/>
        </p:nvSpPr>
        <p:spPr>
          <a:xfrm>
            <a:off x="2002718" y="7267351"/>
            <a:ext cx="2468965" cy="2067149"/>
          </a:xfrm>
          <a:custGeom>
            <a:avLst/>
            <a:gdLst/>
            <a:ahLst/>
            <a:cxnLst/>
            <a:rect l="l" t="t" r="r" b="b"/>
            <a:pathLst>
              <a:path w="2468965" h="2067149">
                <a:moveTo>
                  <a:pt x="0" y="0"/>
                </a:moveTo>
                <a:lnTo>
                  <a:pt x="2468964" y="0"/>
                </a:lnTo>
                <a:lnTo>
                  <a:pt x="2468964" y="2067149"/>
                </a:lnTo>
                <a:lnTo>
                  <a:pt x="0" y="20671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54567"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3707974" y="5409262"/>
            <a:ext cx="11141154" cy="2026916"/>
            <a:chOff x="5583465" y="4021555"/>
            <a:chExt cx="7020430" cy="2917047"/>
          </a:xfrm>
        </p:grpSpPr>
        <p:sp>
          <p:nvSpPr>
            <p:cNvPr id="25" name="Rounded Rectangle 24"/>
            <p:cNvSpPr/>
            <p:nvPr/>
          </p:nvSpPr>
          <p:spPr>
            <a:xfrm>
              <a:off x="5583465" y="4021555"/>
              <a:ext cx="6974117" cy="291704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4450">
              <a:solidFill>
                <a:srgbClr val="D1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81220" y="4775803"/>
              <a:ext cx="6822675" cy="1461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Có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>
                  <a:solidFill>
                    <a:srgbClr val="FF0000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5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con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cá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đang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cắn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câu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.</a:t>
              </a:r>
              <a:endParaRPr lang="en-GB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70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2.83951E-6 L -0.59905 -0.387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7" y="-19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-2.46914E-7 L -0.19444 -0.409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2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4.44444E-6 L 0.31363 -0.428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46914E-6 L 0.10868 -0.428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" y="-2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34568E-6 L 0.3658 -0.435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0" y="-2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90800" y="2310530"/>
            <a:ext cx="1066800" cy="1066800"/>
          </a:xfrm>
          <a:prstGeom prst="ellipse">
            <a:avLst/>
          </a:prstGeom>
          <a:solidFill>
            <a:srgbClr val="FE90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98343" y="2400726"/>
            <a:ext cx="1287531" cy="901272"/>
          </a:xfrm>
          <a:prstGeom prst="roundRect">
            <a:avLst/>
          </a:prstGeom>
          <a:solidFill>
            <a:srgbClr val="F9D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endParaRPr lang="en-GB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57800" y="2348630"/>
            <a:ext cx="713874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76800" y="3924300"/>
            <a:ext cx="8218335" cy="1385642"/>
            <a:chOff x="3124200" y="2394705"/>
            <a:chExt cx="8218335" cy="1385642"/>
          </a:xfrm>
        </p:grpSpPr>
        <p:sp>
          <p:nvSpPr>
            <p:cNvPr id="6" name="Rounded Rectangle 5"/>
            <p:cNvSpPr/>
            <p:nvPr/>
          </p:nvSpPr>
          <p:spPr>
            <a:xfrm>
              <a:off x="3124200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414837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818535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/>
                <p:cNvSpPr/>
                <p:nvPr/>
              </p:nvSpPr>
              <p:spPr>
                <a:xfrm>
                  <a:off x="5210676" y="2441247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8800" b="1" i="1">
                          <a:solidFill>
                            <a:srgbClr val="056694"/>
                          </a:solidFill>
                          <a:latin typeface="Cambria Math" panose="02040503050406030204" pitchFamily="18" charset="0"/>
                          <a:ea typeface="Morisawa プフ ホリデー Min2 R"/>
                          <a:sym typeface="Morisawa プフ ホリデー Min2 R"/>
                        </a:rPr>
                        <m:t>–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3" name="Rounded 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0676" y="2441247"/>
                  <a:ext cx="713874" cy="1066800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/>
                <p:cNvSpPr/>
                <p:nvPr/>
              </p:nvSpPr>
              <p:spPr>
                <a:xfrm>
                  <a:off x="8505707" y="2470022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800" b="1" i="1" smtClean="0">
                          <a:solidFill>
                            <a:srgbClr val="195B7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Rounded 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707" y="2470022"/>
                  <a:ext cx="713874" cy="1066800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4876800" y="5984782"/>
            <a:ext cx="8218335" cy="1385642"/>
            <a:chOff x="3124200" y="4902711"/>
            <a:chExt cx="8218335" cy="1385642"/>
          </a:xfrm>
        </p:grpSpPr>
        <p:sp>
          <p:nvSpPr>
            <p:cNvPr id="12" name="Rounded Rectangle 11"/>
            <p:cNvSpPr/>
            <p:nvPr/>
          </p:nvSpPr>
          <p:spPr>
            <a:xfrm>
              <a:off x="3124200" y="4902711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414837" y="4902711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818535" y="4902711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/>
                <p:cNvSpPr/>
                <p:nvPr/>
              </p:nvSpPr>
              <p:spPr>
                <a:xfrm>
                  <a:off x="5210676" y="5074228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8800" b="1" i="1">
                          <a:solidFill>
                            <a:srgbClr val="056694"/>
                          </a:solidFill>
                          <a:latin typeface="Cambria Math" panose="02040503050406030204" pitchFamily="18" charset="0"/>
                          <a:ea typeface="Morisawa プフ ホリデー Min2 R"/>
                          <a:sym typeface="Morisawa プフ ホリデー Min2 R"/>
                        </a:rPr>
                        <m:t>–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Rounded 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0676" y="5074228"/>
                  <a:ext cx="713874" cy="106680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ounded Rectangle 15"/>
                <p:cNvSpPr/>
                <p:nvPr/>
              </p:nvSpPr>
              <p:spPr>
                <a:xfrm>
                  <a:off x="8505707" y="5103003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800" b="1" i="1" smtClean="0">
                          <a:solidFill>
                            <a:srgbClr val="195B7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Rounded 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707" y="5103003"/>
                  <a:ext cx="713874" cy="106680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349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28914"/>
            <a:ext cx="10876207" cy="98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2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7863978" cy="5036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579507"/>
            <a:ext cx="164896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/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Quan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sát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tranh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và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trả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lời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hỏi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:</a:t>
            </a:r>
          </a:p>
          <a:p>
            <a:pPr lvl="0" indent="722313" algn="just"/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Có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7 con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mèo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, 5 con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mèo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được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cá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vậy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còn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mấy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con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mèo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không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được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cá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?</a:t>
            </a:r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372600" y="3994484"/>
            <a:ext cx="7557370" cy="2548689"/>
            <a:chOff x="5150425" y="4021555"/>
            <a:chExt cx="7407157" cy="2917047"/>
          </a:xfrm>
        </p:grpSpPr>
        <p:sp>
          <p:nvSpPr>
            <p:cNvPr id="24" name="Rounded Rectangle 23"/>
            <p:cNvSpPr/>
            <p:nvPr/>
          </p:nvSpPr>
          <p:spPr>
            <a:xfrm>
              <a:off x="5150425" y="4021555"/>
              <a:ext cx="7407157" cy="291704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4450">
              <a:solidFill>
                <a:srgbClr val="D1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44824" y="4496636"/>
              <a:ext cx="7018359" cy="14924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Còn</a:t>
              </a:r>
              <a:r>
                <a:rPr lang="en-US" sz="54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2</a:t>
              </a:r>
              <a:r>
                <a:rPr lang="en-US" sz="54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con </a:t>
              </a:r>
              <a:r>
                <a:rPr lang="en-US" sz="54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mèo</a:t>
              </a:r>
              <a:r>
                <a:rPr lang="en-US" sz="54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không</a:t>
              </a:r>
              <a:r>
                <a:rPr lang="en-US" sz="54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câu</a:t>
              </a:r>
              <a:r>
                <a:rPr lang="en-US" sz="54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được</a:t>
              </a:r>
              <a:r>
                <a:rPr lang="en-US" sz="54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cá</a:t>
              </a:r>
              <a:r>
                <a:rPr lang="en-US" sz="5400" dirty="0">
                  <a:solidFill>
                    <a:prstClr val="black"/>
                  </a:solidFill>
                  <a:latin typeface="UTM Avo" panose="02040603050506020204" pitchFamily="18" charset="0"/>
                  <a:ea typeface="Morisawa プフ ホリデー Min2 R"/>
                  <a:sym typeface="Morisawa プフ ホリデー Min2 R"/>
                </a:rPr>
                <a:t>.</a:t>
              </a:r>
              <a:endParaRPr lang="en-GB" sz="24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7444705" y="6911162"/>
            <a:ext cx="297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/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Vậy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: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106526" y="7651822"/>
            <a:ext cx="6597028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195B7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– 5 = 2</a:t>
            </a:r>
          </a:p>
        </p:txBody>
      </p:sp>
    </p:spTree>
    <p:extLst>
      <p:ext uri="{BB962C8B-B14F-4D97-AF65-F5344CB8AC3E}">
        <p14:creationId xmlns:p14="http://schemas.microsoft.com/office/powerpoint/2010/main" val="295673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173069" y="2705100"/>
            <a:ext cx="8218335" cy="1385642"/>
            <a:chOff x="3124200" y="2394705"/>
            <a:chExt cx="8218335" cy="1385642"/>
          </a:xfrm>
        </p:grpSpPr>
        <p:sp>
          <p:nvSpPr>
            <p:cNvPr id="7" name="Rounded Rectangle 6"/>
            <p:cNvSpPr/>
            <p:nvPr/>
          </p:nvSpPr>
          <p:spPr>
            <a:xfrm>
              <a:off x="3124200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14837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9818535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/>
                <p:cNvSpPr/>
                <p:nvPr/>
              </p:nvSpPr>
              <p:spPr>
                <a:xfrm>
                  <a:off x="5210676" y="2441247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8800" b="1" i="1">
                          <a:solidFill>
                            <a:srgbClr val="056694"/>
                          </a:solidFill>
                          <a:latin typeface="Cambria Math" panose="02040503050406030204" pitchFamily="18" charset="0"/>
                          <a:ea typeface="Morisawa プフ ホリデー Min2 R"/>
                          <a:sym typeface="Morisawa プフ ホリデー Min2 R"/>
                        </a:rPr>
                        <m:t>–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3" name="Rounded 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0676" y="2441247"/>
                  <a:ext cx="713874" cy="1066800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ounded Rectangle 13"/>
                <p:cNvSpPr/>
                <p:nvPr/>
              </p:nvSpPr>
              <p:spPr>
                <a:xfrm>
                  <a:off x="8505707" y="2470022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800" b="1" i="1" smtClean="0">
                          <a:solidFill>
                            <a:srgbClr val="195B7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Rounded 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707" y="2470022"/>
                  <a:ext cx="713874" cy="1066800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8229600" y="5676900"/>
            <a:ext cx="8218335" cy="1385642"/>
            <a:chOff x="3124200" y="4902711"/>
            <a:chExt cx="8218335" cy="1385642"/>
          </a:xfrm>
        </p:grpSpPr>
        <p:sp>
          <p:nvSpPr>
            <p:cNvPr id="10" name="Rounded Rectangle 9"/>
            <p:cNvSpPr/>
            <p:nvPr/>
          </p:nvSpPr>
          <p:spPr>
            <a:xfrm>
              <a:off x="3124200" y="4902711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414837" y="4902711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818535" y="4902711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/>
                <p:cNvSpPr/>
                <p:nvPr/>
              </p:nvSpPr>
              <p:spPr>
                <a:xfrm>
                  <a:off x="5210676" y="5074228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8800" b="1" i="1">
                          <a:solidFill>
                            <a:srgbClr val="056694"/>
                          </a:solidFill>
                          <a:latin typeface="Cambria Math" panose="02040503050406030204" pitchFamily="18" charset="0"/>
                          <a:ea typeface="Morisawa プフ ホリデー Min2 R"/>
                          <a:sym typeface="Morisawa プフ ホリデー Min2 R"/>
                        </a:rPr>
                        <m:t>–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Rounded 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0676" y="5074228"/>
                  <a:ext cx="713874" cy="106680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ounded Rectangle 15"/>
                <p:cNvSpPr/>
                <p:nvPr/>
              </p:nvSpPr>
              <p:spPr>
                <a:xfrm>
                  <a:off x="8505707" y="5103003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800" b="1" i="1" smtClean="0">
                          <a:solidFill>
                            <a:srgbClr val="195B7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Rounded 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707" y="5103003"/>
                  <a:ext cx="713874" cy="106680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Freeform 8"/>
          <p:cNvSpPr/>
          <p:nvPr/>
        </p:nvSpPr>
        <p:spPr>
          <a:xfrm flipH="1">
            <a:off x="1636295" y="1914404"/>
            <a:ext cx="5701398" cy="7613075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6" y="0"/>
                </a:lnTo>
                <a:lnTo>
                  <a:pt x="3671556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Rounded Rectangle 23"/>
          <p:cNvSpPr/>
          <p:nvPr/>
        </p:nvSpPr>
        <p:spPr>
          <a:xfrm>
            <a:off x="14867404" y="2705100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522006" y="5688996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54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09700"/>
            <a:ext cx="7200000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1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562100"/>
            <a:ext cx="13115376" cy="645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4953000" y="8191500"/>
            <a:ext cx="8218335" cy="1385642"/>
            <a:chOff x="3124200" y="2394705"/>
            <a:chExt cx="8218335" cy="1385642"/>
          </a:xfrm>
        </p:grpSpPr>
        <p:sp>
          <p:nvSpPr>
            <p:cNvPr id="5" name="Rounded Rectangle 4"/>
            <p:cNvSpPr/>
            <p:nvPr/>
          </p:nvSpPr>
          <p:spPr>
            <a:xfrm>
              <a:off x="3124200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414837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818535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/>
                <p:cNvSpPr/>
                <p:nvPr/>
              </p:nvSpPr>
              <p:spPr>
                <a:xfrm>
                  <a:off x="5210676" y="2441247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8800" b="1" i="1">
                          <a:solidFill>
                            <a:srgbClr val="056694"/>
                          </a:solidFill>
                          <a:latin typeface="Cambria Math" panose="02040503050406030204" pitchFamily="18" charset="0"/>
                          <a:ea typeface="Morisawa プフ ホリデー Min2 R"/>
                          <a:sym typeface="Morisawa プフ ホリデー Min2 R"/>
                        </a:rPr>
                        <m:t>–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3" name="Rounded 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0676" y="2441247"/>
                  <a:ext cx="713874" cy="1066800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/>
                <p:cNvSpPr/>
                <p:nvPr/>
              </p:nvSpPr>
              <p:spPr>
                <a:xfrm>
                  <a:off x="8505707" y="2470022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800" b="1" i="1" smtClean="0">
                          <a:solidFill>
                            <a:srgbClr val="195B7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Rounded 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707" y="2470022"/>
                  <a:ext cx="713874" cy="106680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661737" y="588816"/>
            <a:ext cx="1668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/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tranh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huống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hoàn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phép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556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964" y="571500"/>
            <a:ext cx="11147346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5562600" y="8039100"/>
            <a:ext cx="8218335" cy="1385642"/>
            <a:chOff x="3124200" y="2394705"/>
            <a:chExt cx="8218335" cy="1385642"/>
          </a:xfrm>
        </p:grpSpPr>
        <p:sp>
          <p:nvSpPr>
            <p:cNvPr id="5" name="Rounded Rectangle 4"/>
            <p:cNvSpPr/>
            <p:nvPr/>
          </p:nvSpPr>
          <p:spPr>
            <a:xfrm>
              <a:off x="3124200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414837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818535" y="239470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 b="1" dirty="0">
                  <a:solidFill>
                    <a:srgbClr val="195B7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/>
                <p:cNvSpPr/>
                <p:nvPr/>
              </p:nvSpPr>
              <p:spPr>
                <a:xfrm>
                  <a:off x="5210676" y="2441247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8800" b="1" i="1">
                          <a:solidFill>
                            <a:srgbClr val="056694"/>
                          </a:solidFill>
                          <a:latin typeface="Cambria Math" panose="02040503050406030204" pitchFamily="18" charset="0"/>
                          <a:ea typeface="Morisawa プフ ホリデー Min2 R"/>
                          <a:sym typeface="Morisawa プフ ホリデー Min2 R"/>
                        </a:rPr>
                        <m:t>–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3" name="Rounded 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0676" y="2441247"/>
                  <a:ext cx="713874" cy="1066800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/>
                <p:cNvSpPr/>
                <p:nvPr/>
              </p:nvSpPr>
              <p:spPr>
                <a:xfrm>
                  <a:off x="8505707" y="2470022"/>
                  <a:ext cx="713874" cy="1066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800" b="1" i="1" smtClean="0">
                          <a:solidFill>
                            <a:srgbClr val="195B7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8800" b="1" dirty="0">
                      <a:solidFill>
                        <a:srgbClr val="195B7E"/>
                      </a:solidFill>
                      <a:latin typeface="UTM Avo" panose="0204060305050602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Rounded 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707" y="2470022"/>
                  <a:ext cx="713874" cy="106680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661737" y="6091518"/>
            <a:ext cx="16687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/>
            <a:r>
              <a:rPr lang="en-US" sz="4400" i="1" u="sng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Tình</a:t>
            </a:r>
            <a:r>
              <a:rPr lang="en-US" sz="4400" i="1" u="sng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400" i="1" u="sng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huống</a:t>
            </a:r>
            <a:r>
              <a:rPr lang="en-US" sz="4400" i="1" u="sng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:</a:t>
            </a:r>
            <a:r>
              <a:rPr lang="en-US" sz="4400" i="1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8 con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vịt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5 con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bơi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dưới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nước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vịt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trên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bờ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?.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64577" y="8177923"/>
            <a:ext cx="34942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/>
            <a:r>
              <a:rPr lang="en-US" sz="66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Ta </a:t>
            </a:r>
            <a:r>
              <a:rPr lang="en-US" sz="66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có</a:t>
            </a:r>
            <a:r>
              <a:rPr lang="en-US" sz="66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4144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638300"/>
            <a:ext cx="8419306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5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42" y="-1181100"/>
            <a:ext cx="17283658" cy="7535309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976268" y="4610100"/>
            <a:ext cx="16132637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u="sng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Luật</a:t>
            </a:r>
            <a:r>
              <a:rPr lang="en-US" sz="4400" b="1" u="sng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b="1" u="sng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chơi</a:t>
            </a:r>
            <a:r>
              <a:rPr lang="en-US" sz="4400" b="1" u="sng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: </a:t>
            </a:r>
          </a:p>
          <a:p>
            <a:pPr marL="571500" indent="-571500" algn="just">
              <a:buFontTx/>
              <a:buChar char="-"/>
            </a:pP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GV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hoặc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một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HS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sẽ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là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người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điều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khiển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Người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điểu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khiển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hô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: “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Đố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bạn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!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Đố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bạn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!” </a:t>
            </a:r>
          </a:p>
          <a:p>
            <a:pPr marL="571500" indent="-571500" algn="just">
              <a:buFontTx/>
              <a:buChar char="-"/>
            </a:pP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HS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dưới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lớp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hô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: “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Đố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gì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?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Đố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gì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?”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Người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điều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khiển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: “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Đố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các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bạn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……?”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Nôi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dung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câu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đố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sẽ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là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các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phép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tính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đã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học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trong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bài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“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Phép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trừ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trong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phạm</a:t>
            </a:r>
            <a:r>
              <a:rPr lang="en-US" sz="44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rPr>
              <a:t> vi 10”.</a:t>
            </a:r>
          </a:p>
          <a:p>
            <a:pPr indent="722313" algn="just"/>
            <a:endParaRPr lang="en-US" sz="4400" dirty="0">
              <a:latin typeface="UTM Avo" panose="02040603050506020204" pitchFamily="18" charset="0"/>
              <a:ea typeface="Morisawa プフ ホリデー Min2 R"/>
              <a:cs typeface="Morisawa プフ ホリデー Min2 R"/>
              <a:sym typeface="Morisawa プフ ホリデー Min2 R"/>
            </a:endParaRPr>
          </a:p>
        </p:txBody>
      </p:sp>
    </p:spTree>
    <p:extLst>
      <p:ext uri="{BB962C8B-B14F-4D97-AF65-F5344CB8AC3E}">
        <p14:creationId xmlns:p14="http://schemas.microsoft.com/office/powerpoint/2010/main" val="4186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86" y="226650"/>
            <a:ext cx="17862828" cy="9833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13377" y="8636667"/>
            <a:ext cx="1622750" cy="16743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31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571500"/>
            <a:ext cx="13607451" cy="98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85800" y="651420"/>
            <a:ext cx="1066800" cy="1066800"/>
          </a:xfrm>
          <a:prstGeom prst="ellipse">
            <a:avLst/>
          </a:prstGeom>
          <a:solidFill>
            <a:srgbClr val="FE90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3789" y="756987"/>
            <a:ext cx="4225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a)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nhẩm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.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053789" y="1964891"/>
                <a:ext cx="2436886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2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1 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789" y="1964891"/>
                <a:ext cx="2436886" cy="1107996"/>
              </a:xfrm>
              <a:prstGeom prst="rect">
                <a:avLst/>
              </a:prstGeom>
              <a:blipFill>
                <a:blip r:embed="rId5"/>
                <a:stretch>
                  <a:fillRect l="-17250" t="-19231" r="-1600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053789" y="3349886"/>
                <a:ext cx="2436886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4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1 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789" y="3349886"/>
                <a:ext cx="2436886" cy="1107996"/>
              </a:xfrm>
              <a:prstGeom prst="rect">
                <a:avLst/>
              </a:prstGeom>
              <a:blipFill>
                <a:blip r:embed="rId6"/>
                <a:stretch>
                  <a:fillRect l="-17250" t="-19890" r="-16000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649827" y="1942833"/>
                <a:ext cx="2436886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3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2 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827" y="1942833"/>
                <a:ext cx="2436886" cy="1107996"/>
              </a:xfrm>
              <a:prstGeom prst="rect">
                <a:avLst/>
              </a:prstGeom>
              <a:blipFill>
                <a:blip r:embed="rId7"/>
                <a:stretch>
                  <a:fillRect l="-17250" t="-19890" r="-16000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649827" y="3327828"/>
                <a:ext cx="2436886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3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1 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827" y="3327828"/>
                <a:ext cx="2436886" cy="1107996"/>
              </a:xfrm>
              <a:prstGeom prst="rect">
                <a:avLst/>
              </a:prstGeom>
              <a:blipFill>
                <a:blip r:embed="rId8"/>
                <a:stretch>
                  <a:fillRect l="-17250" t="-19780" r="-1600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738962" y="1942833"/>
                <a:ext cx="2436886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4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3 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962" y="1942833"/>
                <a:ext cx="2436886" cy="1107996"/>
              </a:xfrm>
              <a:prstGeom prst="rect">
                <a:avLst/>
              </a:prstGeom>
              <a:blipFill>
                <a:blip r:embed="rId9"/>
                <a:stretch>
                  <a:fillRect l="-17293" t="-19890" r="-16291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738962" y="3327828"/>
                <a:ext cx="2436886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5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1 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962" y="3327828"/>
                <a:ext cx="2436886" cy="1107996"/>
              </a:xfrm>
              <a:prstGeom prst="rect">
                <a:avLst/>
              </a:prstGeom>
              <a:blipFill>
                <a:blip r:embed="rId10"/>
                <a:stretch>
                  <a:fillRect l="-17293" t="-19780" r="-16291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3639800" y="1942833"/>
                <a:ext cx="2436886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4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4 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9800" y="1942833"/>
                <a:ext cx="2436886" cy="1107996"/>
              </a:xfrm>
              <a:prstGeom prst="rect">
                <a:avLst/>
              </a:prstGeom>
              <a:blipFill>
                <a:blip r:embed="rId11"/>
                <a:stretch>
                  <a:fillRect l="-17293" t="-19890" r="-16291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3639800" y="3327828"/>
                <a:ext cx="2436886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2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0 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9800" y="3327828"/>
                <a:ext cx="2436886" cy="1107996"/>
              </a:xfrm>
              <a:prstGeom prst="rect">
                <a:avLst/>
              </a:prstGeom>
              <a:blipFill>
                <a:blip r:embed="rId12"/>
                <a:stretch>
                  <a:fillRect l="-17293" t="-19780" r="-16291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ĐÊM NGƯƠC 1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38962" y="5080159"/>
            <a:ext cx="6629400" cy="3729038"/>
          </a:xfrm>
          <a:prstGeom prst="roundRect">
            <a:avLst>
              <a:gd name="adj" fmla="val 13182"/>
            </a:avLst>
          </a:prstGeom>
          <a:ln>
            <a:solidFill>
              <a:srgbClr val="D16309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5295" y="5082992"/>
            <a:ext cx="773039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42900"/>
            <a:ext cx="11918713" cy="117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185543" y="1391847"/>
                <a:ext cx="294503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2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1 =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543" y="1391847"/>
                <a:ext cx="2945037" cy="1107996"/>
              </a:xfrm>
              <a:prstGeom prst="rect">
                <a:avLst/>
              </a:prstGeom>
              <a:blipFill>
                <a:blip r:embed="rId2"/>
                <a:stretch>
                  <a:fillRect l="-14286" t="-19231" r="-13251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185543" y="5884357"/>
                <a:ext cx="294503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4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1 =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543" y="5884357"/>
                <a:ext cx="2945037" cy="1107996"/>
              </a:xfrm>
              <a:prstGeom prst="rect">
                <a:avLst/>
              </a:prstGeom>
              <a:blipFill>
                <a:blip r:embed="rId3"/>
                <a:stretch>
                  <a:fillRect l="-14286" t="-19231" r="-13251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999525" y="1391847"/>
                <a:ext cx="294503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3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2 =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525" y="1391847"/>
                <a:ext cx="2945037" cy="1107996"/>
              </a:xfrm>
              <a:prstGeom prst="rect">
                <a:avLst/>
              </a:prstGeom>
              <a:blipFill>
                <a:blip r:embed="rId4"/>
                <a:stretch>
                  <a:fillRect l="-14050" t="-19231" r="-13223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999525" y="5884357"/>
                <a:ext cx="294503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3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1 =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525" y="5884357"/>
                <a:ext cx="2945037" cy="1107996"/>
              </a:xfrm>
              <a:prstGeom prst="rect">
                <a:avLst/>
              </a:prstGeom>
              <a:blipFill>
                <a:blip r:embed="rId5"/>
                <a:stretch>
                  <a:fillRect l="-14050" t="-19231" r="-13223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85543" y="3649131"/>
                <a:ext cx="294503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4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3 =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543" y="3649131"/>
                <a:ext cx="2945037" cy="1107996"/>
              </a:xfrm>
              <a:prstGeom prst="rect">
                <a:avLst/>
              </a:prstGeom>
              <a:blipFill>
                <a:blip r:embed="rId6"/>
                <a:stretch>
                  <a:fillRect l="-14286" t="-19890" r="-13251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185543" y="7886700"/>
                <a:ext cx="294503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5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1 =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543" y="7886700"/>
                <a:ext cx="2945037" cy="1107996"/>
              </a:xfrm>
              <a:prstGeom prst="rect">
                <a:avLst/>
              </a:prstGeom>
              <a:blipFill>
                <a:blip r:embed="rId7"/>
                <a:stretch>
                  <a:fillRect l="-14286" t="-19780" r="-13251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999525" y="3649131"/>
                <a:ext cx="294503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4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4 =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525" y="3649131"/>
                <a:ext cx="2945037" cy="1107996"/>
              </a:xfrm>
              <a:prstGeom prst="rect">
                <a:avLst/>
              </a:prstGeom>
              <a:blipFill>
                <a:blip r:embed="rId8"/>
                <a:stretch>
                  <a:fillRect l="-14050" t="-19890" r="-13223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999525" y="7886700"/>
                <a:ext cx="294503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2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056694"/>
                        </a:solidFill>
                        <a:latin typeface="Cambria Math" panose="02040503050406030204" pitchFamily="18" charset="0"/>
                        <a:ea typeface="Morisawa プフ ホリデー Min2 R"/>
                        <a:sym typeface="Morisawa プフ ホリデー Min2 R"/>
                      </a:rPr>
                      <m:t>–</m:t>
                    </m:r>
                  </m:oMath>
                </a14:m>
                <a:r>
                  <a:rPr lang="en-US" sz="6600" b="1" dirty="0">
                    <a:solidFill>
                      <a:srgbClr val="056694"/>
                    </a:solidFill>
                    <a:latin typeface="UTM Avo" panose="02040603050506020204" pitchFamily="18" charset="0"/>
                    <a:ea typeface="Morisawa プフ ホリデー Min2 R"/>
                    <a:sym typeface="Morisawa プフ ホリデー Min2 R"/>
                  </a:rPr>
                  <a:t> 0 =</a:t>
                </a:r>
                <a:endParaRPr lang="en-GB" sz="3200" b="1" dirty="0">
                  <a:solidFill>
                    <a:srgbClr val="056694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525" y="7886700"/>
                <a:ext cx="2945037" cy="1107996"/>
              </a:xfrm>
              <a:prstGeom prst="rect">
                <a:avLst/>
              </a:prstGeom>
              <a:blipFill>
                <a:blip r:embed="rId9"/>
                <a:stretch>
                  <a:fillRect l="-14050" t="-19780" r="-13223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8"/>
          <p:cNvSpPr/>
          <p:nvPr/>
        </p:nvSpPr>
        <p:spPr>
          <a:xfrm flipH="1">
            <a:off x="1636295" y="1914404"/>
            <a:ext cx="5701398" cy="7613075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6" y="0"/>
                </a:lnTo>
                <a:lnTo>
                  <a:pt x="3671556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11271185" y="1391847"/>
            <a:ext cx="7072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1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5944562" y="1391847"/>
            <a:ext cx="7072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1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295248" y="3649131"/>
            <a:ext cx="7072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5968625" y="3649131"/>
            <a:ext cx="7072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0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1319311" y="5884357"/>
            <a:ext cx="7072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3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5992688" y="5884357"/>
            <a:ext cx="7072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2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1343374" y="7886700"/>
            <a:ext cx="7072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4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6016751" y="7886700"/>
            <a:ext cx="7072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4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85800" y="651420"/>
            <a:ext cx="1066800" cy="1066800"/>
          </a:xfrm>
          <a:prstGeom prst="ellipse">
            <a:avLst/>
          </a:prstGeom>
          <a:solidFill>
            <a:srgbClr val="FE90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61810" y="826168"/>
            <a:ext cx="1002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Morisawa プフ ホリデー Min2 R"/>
                <a:sym typeface="Morisawa プフ ホリデー Min2 R"/>
              </a:rPr>
              <a:t>b) </a:t>
            </a:r>
            <a:endParaRPr lang="en-GB" sz="2000" dirty="0"/>
          </a:p>
        </p:txBody>
      </p:sp>
      <p:sp>
        <p:nvSpPr>
          <p:cNvPr id="18" name="Rounded Rectangle 17"/>
          <p:cNvSpPr/>
          <p:nvPr/>
        </p:nvSpPr>
        <p:spPr>
          <a:xfrm>
            <a:off x="3002700" y="729584"/>
            <a:ext cx="1287531" cy="901272"/>
          </a:xfrm>
          <a:prstGeom prst="roundRect">
            <a:avLst/>
          </a:prstGeom>
          <a:solidFill>
            <a:srgbClr val="F9D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endParaRPr lang="en-GB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262157" y="677488"/>
            <a:ext cx="713874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9026611"/>
                  </p:ext>
                </p:extLst>
              </p:nvPr>
            </p:nvGraphicFramePr>
            <p:xfrm>
              <a:off x="1219200" y="2324100"/>
              <a:ext cx="15697197" cy="3048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4133">
                      <a:extLst>
                        <a:ext uri="{9D8B030D-6E8A-4147-A177-3AD203B41FA5}">
                          <a16:colId xmlns:a16="http://schemas.microsoft.com/office/drawing/2014/main" val="2462377204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3273026736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949321654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777334157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4018424951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951625935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221108782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4266998449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620680875"/>
                        </a:ext>
                      </a:extLst>
                    </a:gridCol>
                  </a:tblGrid>
                  <a:tr h="1057106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5400" b="1" i="1" dirty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9133130"/>
                      </a:ext>
                    </a:extLst>
                  </a:tr>
                  <a:tr h="995447">
                    <a:tc vMerge="1">
                      <a:txBody>
                        <a:bodyPr/>
                        <a:lstStyle/>
                        <a:p>
                          <a:endParaRPr lang="en-GB" sz="6000" dirty="0"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1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0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5145301"/>
                      </a:ext>
                    </a:extLst>
                  </a:tr>
                  <a:tr h="995447">
                    <a:tc>
                      <a:txBody>
                        <a:bodyPr/>
                        <a:lstStyle/>
                        <a:p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?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en-GB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en-GB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0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5400" b="1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?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830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9026611"/>
                  </p:ext>
                </p:extLst>
              </p:nvPr>
            </p:nvGraphicFramePr>
            <p:xfrm>
              <a:off x="1219200" y="2324100"/>
              <a:ext cx="15697197" cy="3048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4133">
                      <a:extLst>
                        <a:ext uri="{9D8B030D-6E8A-4147-A177-3AD203B41FA5}">
                          <a16:colId xmlns:a16="http://schemas.microsoft.com/office/drawing/2014/main" val="2462377204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3273026736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949321654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777334157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4018424951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951625935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221108782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4266998449"/>
                        </a:ext>
                      </a:extLst>
                    </a:gridCol>
                    <a:gridCol w="1744133">
                      <a:extLst>
                        <a:ext uri="{9D8B030D-6E8A-4147-A177-3AD203B41FA5}">
                          <a16:colId xmlns:a16="http://schemas.microsoft.com/office/drawing/2014/main" val="1620680875"/>
                        </a:ext>
                      </a:extLst>
                    </a:gridCol>
                  </a:tblGrid>
                  <a:tr h="1057106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49" t="-8012" r="-802098" b="-629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9133130"/>
                      </a:ext>
                    </a:extLst>
                  </a:tr>
                  <a:tr h="995447">
                    <a:tc vMerge="1">
                      <a:txBody>
                        <a:bodyPr/>
                        <a:lstStyle/>
                        <a:p>
                          <a:endParaRPr lang="en-GB" sz="6000" dirty="0"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1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2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3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4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5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6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0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BE8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5145301"/>
                      </a:ext>
                    </a:extLst>
                  </a:tr>
                  <a:tr h="995447">
                    <a:tc>
                      <a:txBody>
                        <a:bodyPr/>
                        <a:lstStyle/>
                        <a:p>
                          <a:endParaRPr lang="en-GB" sz="54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6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?</a:t>
                          </a:r>
                          <a:endParaRPr lang="en-GB" sz="5400" b="1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4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en-GB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en-GB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5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en-GB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5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a:t>0</a:t>
                          </a:r>
                          <a:endParaRPr lang="en-GB" sz="5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5400" b="1" dirty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?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33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830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ĐÊM NGƯƠC 1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3867" y="5674067"/>
            <a:ext cx="6629400" cy="3729038"/>
          </a:xfrm>
          <a:prstGeom prst="roundRect">
            <a:avLst>
              <a:gd name="adj" fmla="val 13182"/>
            </a:avLst>
          </a:prstGeom>
          <a:ln>
            <a:solidFill>
              <a:srgbClr val="D16309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5676900"/>
            <a:ext cx="773039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9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animBg="1"/>
      <p:bldP spid="17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421</Words>
  <Application>Microsoft Office PowerPoint</Application>
  <PresentationFormat>Custom</PresentationFormat>
  <Paragraphs>153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Calibri Light</vt:lpstr>
      <vt:lpstr>Times New Roman</vt:lpstr>
      <vt:lpstr>Cambria Math</vt:lpstr>
      <vt:lpstr>UTM Avo</vt:lpstr>
      <vt:lpstr>UVF Barmbrack</vt:lpstr>
      <vt:lpstr>SVN-Newton</vt:lpstr>
      <vt:lpstr>Calibri</vt:lpstr>
      <vt:lpstr>Office Theme</vt:lpstr>
      <vt:lpstr>1_Office Theme</vt:lpstr>
      <vt:lpstr>6_Office Theme</vt:lpstr>
      <vt:lpstr>3_Office Theme</vt:lpstr>
      <vt:lpstr>5_Office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phep tru trong pham vi 10 t5</dc:title>
  <cp:lastModifiedBy>Administrator</cp:lastModifiedBy>
  <cp:revision>35</cp:revision>
  <dcterms:created xsi:type="dcterms:W3CDTF">2006-08-16T00:00:00Z</dcterms:created>
  <dcterms:modified xsi:type="dcterms:W3CDTF">2026-01-13T05:04:06Z</dcterms:modified>
  <dc:identifier>DAG00wxQr7s</dc:identifier>
</cp:coreProperties>
</file>