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8" r:id="rId2"/>
    <p:sldId id="263" r:id="rId3"/>
    <p:sldId id="264" r:id="rId4"/>
    <p:sldId id="303" r:id="rId5"/>
    <p:sldId id="304" r:id="rId6"/>
    <p:sldId id="286" r:id="rId7"/>
    <p:sldId id="287" r:id="rId8"/>
    <p:sldId id="30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54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3547-610A-4FAC-9E8A-EC620D48A74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59C98-495B-4E18-BDA1-D314C7A8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33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057C9-E389-880D-109F-98B88EF1E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0DE9F-56FE-F99A-3AF1-26FEDF1CE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39519-6F00-1647-AD85-7CF79F63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A8903-B587-1BDF-89BF-4B1BAD40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3C88-5952-F2D0-7058-D2BC40C1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8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360D-0DA1-E955-1BE8-F40FF711F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C8D31-BBA9-78A8-AF34-763955E7F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C31A0-1678-BF97-84FB-C21CC1E50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4BED0-5505-EDA4-C120-54C784BD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02F2-7D94-1FFC-483F-C8082D414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9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649462-842D-34F5-8C48-60214FB9F9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A282F-04C4-2802-F571-A0C0741E8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CB34D-3484-E302-E17E-B7B880E8B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3D88C-BED0-3AC0-6165-34AA7F180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D222F-F6DC-D185-4D9D-74F40B7D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8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FAB11-8B25-7670-FEFA-FDD81F48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FDA88-0FEB-1C27-BC83-44E4B968E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8B142-A7EA-973A-2AB2-602BA608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486F2-17DB-6952-255B-3C6DDF94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858AF-986E-1187-2D59-66D14328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0ACEB23-766B-4DF6-86EC-7DC8CA0B3620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45C1D7-B317-4E88-9762-5BAC4D498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D4713F-FD20-4710-99E8-8665E07D63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9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81D4-6F51-2A62-1DED-8411891D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2A23F-A832-EC3F-8296-214CCCE76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78BE9-E2C7-C152-C687-ACF7A985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C4CEB-E7E7-BC06-7C3A-B8658B16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B0725-883A-ED3F-E1E3-0B19051B0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9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D5FA-AE2A-7BB8-6832-CF260ADD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282FC-B4D3-9183-F064-66DC57D31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603E1-AC0C-5F15-3BC0-C45B67956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54C49-5860-8AEC-DD70-CB30E82E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6F0DE-60A4-B7CE-1068-21AE22B6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AE4A2-EFF9-F5D1-C102-C8C20D4D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2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D57D-65BC-DC6A-DAFB-EC04D71C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73643-C973-B98D-DFB3-EAD644FB9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9A705-A294-5E8B-42EA-B72691692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42CD33-1D6F-FD47-BB17-CCEFC56CE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9A06D-6767-A986-7017-61A63B493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A59C2-E7D8-94A3-3563-0E2461BF3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F4C5C-F1DB-4D55-BE06-16E1F9A0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243949-EA02-CCE4-4B90-0021CDF4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6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ACF6-8E03-4C55-9384-2410049C5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550D33-96E6-C8F3-396A-F09D7FE1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BA4BE-1336-A823-0616-EEE8E7AC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ECA85-D4DB-F6E1-57A8-570DF3FE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8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917E8-6352-3702-78CF-C18D515EC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969171-5D2E-BB10-14C4-9067EA64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C532E-96EA-9AB7-3C71-B6A3CCA1C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4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98D8-9830-CAE0-B74C-E3540413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01F1-9F33-5B0D-D950-78730BF90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48DF0-7292-920C-48F0-1BD4E3578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0C1DF-073A-E520-F29A-D914649E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91474-D506-7B08-4ECE-0957EFE3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759D9-35E9-A915-E4C0-77852F954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8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0A597-C999-277F-948B-968CBF4E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445B3-B0E4-3229-526E-8F7F87B6E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63967-7A2F-3978-0BDE-40B19014E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24318-4DD6-4D83-462E-DAAA3B1E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F2599-7D35-8CCE-E715-E6FFA1E2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F7100-D5B2-CF54-E2A5-358B8B261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9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5A2F4-8DA8-F7D8-E306-033273DE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DA58E-4428-1DB2-C432-5A5D0B300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6F3A3-C2E2-4A7A-9645-2A61E8A1C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BEB3A-8282-4F31-A97E-593D76A3DC27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C5E58-72DD-000C-B615-DAF25E4A07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A512C-A9B9-4932-2C28-8C8360481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A60BD0-FD99-4E5E-8CCD-DF391C6F7F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681DF0F-0C03-449E-B0CD-0421EB31142B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093DE8-E953-4143-8837-4A22D2C6EA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34B182-0C00-4C8B-AD53-F17F5A205A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0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sv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microsoft.com/office/2007/relationships/hdphoto" Target="../media/hdphoto2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48CD2-2ACD-BAF9-F10A-5C266381E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DB81D6-2D3E-CB98-B799-C7D844235E30}"/>
              </a:ext>
            </a:extLst>
          </p:cNvPr>
          <p:cNvSpPr/>
          <p:nvPr/>
        </p:nvSpPr>
        <p:spPr>
          <a:xfrm>
            <a:off x="-99472" y="26944"/>
            <a:ext cx="12291471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3223ADA-9946-A7C6-A939-4457834C1D3D}"/>
              </a:ext>
            </a:extLst>
          </p:cNvPr>
          <p:cNvSpPr/>
          <p:nvPr/>
        </p:nvSpPr>
        <p:spPr>
          <a:xfrm>
            <a:off x="-223956" y="4664893"/>
            <a:ext cx="12639911" cy="2401583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0F37571-8DEE-CCDC-9489-1DD6001ECAE1}"/>
              </a:ext>
            </a:extLst>
          </p:cNvPr>
          <p:cNvSpPr/>
          <p:nvPr/>
        </p:nvSpPr>
        <p:spPr>
          <a:xfrm>
            <a:off x="-1918224" y="-1387042"/>
            <a:ext cx="2940626" cy="1614671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ABDF361-2221-7D0F-3D78-A2B2324F4787}"/>
              </a:ext>
            </a:extLst>
          </p:cNvPr>
          <p:cNvSpPr/>
          <p:nvPr/>
        </p:nvSpPr>
        <p:spPr>
          <a:xfrm>
            <a:off x="-3665077" y="-2068553"/>
            <a:ext cx="3963652" cy="2977693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B7BDE06-CE70-5722-AA1E-A80BDD49C24C}"/>
              </a:ext>
            </a:extLst>
          </p:cNvPr>
          <p:cNvSpPr/>
          <p:nvPr/>
        </p:nvSpPr>
        <p:spPr>
          <a:xfrm>
            <a:off x="-752933" y="310768"/>
            <a:ext cx="6637484" cy="6755709"/>
          </a:xfrm>
          <a:custGeom>
            <a:avLst/>
            <a:gdLst/>
            <a:ahLst/>
            <a:cxnLst/>
            <a:rect l="l" t="t" r="r" b="b"/>
            <a:pathLst>
              <a:path w="9956226" h="10133563">
                <a:moveTo>
                  <a:pt x="0" y="0"/>
                </a:moveTo>
                <a:lnTo>
                  <a:pt x="9956226" y="0"/>
                </a:lnTo>
                <a:lnTo>
                  <a:pt x="9956226" y="10133563"/>
                </a:lnTo>
                <a:lnTo>
                  <a:pt x="0" y="101335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2C82F9A-3980-D315-3A95-7C14E20F727A}"/>
              </a:ext>
            </a:extLst>
          </p:cNvPr>
          <p:cNvSpPr/>
          <p:nvPr/>
        </p:nvSpPr>
        <p:spPr>
          <a:xfrm>
            <a:off x="8652388" y="4323276"/>
            <a:ext cx="3539613" cy="27432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E6F3A6C-EA44-504C-0515-9AD44FD7D6F7}"/>
              </a:ext>
            </a:extLst>
          </p:cNvPr>
          <p:cNvSpPr/>
          <p:nvPr/>
        </p:nvSpPr>
        <p:spPr>
          <a:xfrm>
            <a:off x="11381820" y="3480145"/>
            <a:ext cx="2802759" cy="2743200"/>
          </a:xfrm>
          <a:custGeom>
            <a:avLst/>
            <a:gdLst/>
            <a:ahLst/>
            <a:cxnLst/>
            <a:rect l="l" t="t" r="r" b="b"/>
            <a:pathLst>
              <a:path w="4204138" h="4114800">
                <a:moveTo>
                  <a:pt x="0" y="0"/>
                </a:moveTo>
                <a:lnTo>
                  <a:pt x="4204138" y="0"/>
                </a:lnTo>
                <a:lnTo>
                  <a:pt x="4204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DF340A-20B4-E971-AC4A-93296F8A34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4046" y="457764"/>
            <a:ext cx="11456682" cy="38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06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>
            <a:off x="-1342953" y="-3322906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-1918224" y="-1387042"/>
            <a:ext cx="2940626" cy="1614671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-3665077" y="-2068553"/>
            <a:ext cx="3963652" cy="2977693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7" name="Freeform 7"/>
          <p:cNvSpPr/>
          <p:nvPr/>
        </p:nvSpPr>
        <p:spPr>
          <a:xfrm>
            <a:off x="10189316" y="-14478"/>
            <a:ext cx="2002685" cy="1400556"/>
          </a:xfrm>
          <a:custGeom>
            <a:avLst/>
            <a:gdLst/>
            <a:ahLst/>
            <a:cxnLst/>
            <a:rect l="l" t="t" r="r" b="b"/>
            <a:pathLst>
              <a:path w="3004027" h="2100834">
                <a:moveTo>
                  <a:pt x="0" y="0"/>
                </a:moveTo>
                <a:lnTo>
                  <a:pt x="3004027" y="0"/>
                </a:lnTo>
                <a:lnTo>
                  <a:pt x="3004027" y="2100834"/>
                </a:lnTo>
                <a:lnTo>
                  <a:pt x="0" y="21008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8" name="Freeform 8"/>
          <p:cNvSpPr/>
          <p:nvPr/>
        </p:nvSpPr>
        <p:spPr>
          <a:xfrm>
            <a:off x="6883908" y="685800"/>
            <a:ext cx="5308092" cy="6172200"/>
          </a:xfrm>
          <a:custGeom>
            <a:avLst/>
            <a:gdLst/>
            <a:ahLst/>
            <a:cxnLst/>
            <a:rect l="l" t="t" r="r" b="b"/>
            <a:pathLst>
              <a:path w="7962138" h="9258300">
                <a:moveTo>
                  <a:pt x="0" y="0"/>
                </a:moveTo>
                <a:lnTo>
                  <a:pt x="7962138" y="0"/>
                </a:lnTo>
                <a:lnTo>
                  <a:pt x="7962138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C2AB8A-3FA6-C466-0B43-70DCCBE14696}"/>
              </a:ext>
            </a:extLst>
          </p:cNvPr>
          <p:cNvSpPr/>
          <p:nvPr/>
        </p:nvSpPr>
        <p:spPr>
          <a:xfrm>
            <a:off x="254597" y="177639"/>
            <a:ext cx="11682804" cy="66803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0B404F-F848-C7A9-6735-148315991E99}"/>
              </a:ext>
            </a:extLst>
          </p:cNvPr>
          <p:cNvSpPr/>
          <p:nvPr/>
        </p:nvSpPr>
        <p:spPr bwMode="auto">
          <a:xfrm>
            <a:off x="33972" y="-14478"/>
            <a:ext cx="453741" cy="475470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30480" rIns="60960" bIns="30480" numCol="1" rtlCol="0" anchor="t" anchorCtr="0" compatLnSpc="1">
            <a:prstTxWarp prst="textNoShape">
              <a:avLst/>
            </a:prstTxWarp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9FBF92-2E0E-7CB5-4E8E-F4746FCB1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363" y="-100781"/>
            <a:ext cx="2690061" cy="10099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BA1A7E-F9E1-9CAE-8684-4F6A1E6870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62" b="95756" l="8009" r="89827">
                        <a14:foregroundMark x1="40693" y1="7427" x2="51948" y2="8488"/>
                        <a14:foregroundMark x1="29870" y1="91247" x2="37662" y2="91247"/>
                        <a14:foregroundMark x1="58442" y1="89390" x2="66017" y2="91777"/>
                        <a14:foregroundMark x1="20346" y1="60477" x2="78139" y2="71088"/>
                        <a14:foregroundMark x1="13636" y1="48541" x2="19264" y2="66048"/>
                        <a14:foregroundMark x1="19264" y1="66048" x2="15584" y2="86472"/>
                        <a14:foregroundMark x1="15584" y1="86472" x2="15152" y2="65782"/>
                        <a14:foregroundMark x1="15152" y1="65782" x2="29870" y2="48276"/>
                        <a14:foregroundMark x1="12121" y1="51194" x2="11472" y2="83024"/>
                        <a14:foregroundMark x1="8009" y1="50133" x2="10606" y2="86737"/>
                        <a14:foregroundMark x1="29004" y1="95491" x2="32900" y2="957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360" y="777192"/>
            <a:ext cx="4331726" cy="3887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33AB32-1B68-5575-72F3-E547F2216F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62" b="95756" l="8009" r="89827">
                        <a14:foregroundMark x1="40693" y1="7427" x2="51948" y2="8488"/>
                        <a14:foregroundMark x1="29870" y1="91247" x2="37662" y2="91247"/>
                        <a14:foregroundMark x1="58442" y1="89390" x2="66017" y2="91777"/>
                        <a14:foregroundMark x1="20346" y1="60477" x2="78139" y2="71088"/>
                        <a14:foregroundMark x1="13636" y1="48541" x2="19264" y2="66048"/>
                        <a14:foregroundMark x1="19264" y1="66048" x2="15584" y2="86472"/>
                        <a14:foregroundMark x1="15584" y1="86472" x2="15152" y2="65782"/>
                        <a14:foregroundMark x1="15152" y1="65782" x2="29870" y2="48276"/>
                        <a14:foregroundMark x1="12121" y1="51194" x2="11472" y2="83024"/>
                        <a14:foregroundMark x1="8009" y1="50133" x2="10606" y2="86737"/>
                        <a14:foregroundMark x1="29004" y1="95491" x2="32900" y2="957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0092" y="925955"/>
            <a:ext cx="3982427" cy="35742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47C599-EF11-66C1-5B7F-329D9F177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62" b="95756" l="8009" r="89827">
                        <a14:foregroundMark x1="40693" y1="7427" x2="51948" y2="8488"/>
                        <a14:foregroundMark x1="29870" y1="91247" x2="37662" y2="91247"/>
                        <a14:foregroundMark x1="58442" y1="89390" x2="66017" y2="91777"/>
                        <a14:foregroundMark x1="20346" y1="60477" x2="78139" y2="71088"/>
                        <a14:foregroundMark x1="13636" y1="48541" x2="19264" y2="66048"/>
                        <a14:foregroundMark x1="19264" y1="66048" x2="15584" y2="86472"/>
                        <a14:foregroundMark x1="15584" y1="86472" x2="15152" y2="65782"/>
                        <a14:foregroundMark x1="15152" y1="65782" x2="29870" y2="48276"/>
                        <a14:foregroundMark x1="12121" y1="51194" x2="11472" y2="83024"/>
                        <a14:foregroundMark x1="8009" y1="50133" x2="10606" y2="86737"/>
                        <a14:foregroundMark x1="29004" y1="95491" x2="32900" y2="957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5724" y="799178"/>
            <a:ext cx="4172678" cy="374495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223956" y="4664893"/>
            <a:ext cx="12639911" cy="2401583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5C36F-FDF4-55FC-08C5-06EBE1784C56}"/>
              </a:ext>
            </a:extLst>
          </p:cNvPr>
          <p:cNvSpPr txBox="1"/>
          <p:nvPr/>
        </p:nvSpPr>
        <p:spPr>
          <a:xfrm>
            <a:off x="1945035" y="2772191"/>
            <a:ext cx="1778000" cy="163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1" dirty="0">
                <a:solidFill>
                  <a:srgbClr val="FF0000"/>
                </a:solidFill>
                <a:latin typeface="HP001 4 hàng" panose="020B0603050302020204" pitchFamily="34" charset="-93"/>
              </a:rPr>
              <a:t>et</a:t>
            </a:r>
            <a:endParaRPr lang="vi-VN" sz="1000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57E648-2ADF-A1EF-F1BF-0C9E415C6A81}"/>
              </a:ext>
            </a:extLst>
          </p:cNvPr>
          <p:cNvSpPr txBox="1"/>
          <p:nvPr/>
        </p:nvSpPr>
        <p:spPr>
          <a:xfrm>
            <a:off x="5788506" y="2671655"/>
            <a:ext cx="1778000" cy="163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êt</a:t>
            </a:r>
            <a:endParaRPr lang="vi-VN" sz="1000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54189-482D-CFF0-1F2C-03AD3A83D665}"/>
              </a:ext>
            </a:extLst>
          </p:cNvPr>
          <p:cNvSpPr txBox="1"/>
          <p:nvPr/>
        </p:nvSpPr>
        <p:spPr>
          <a:xfrm>
            <a:off x="9712397" y="2721042"/>
            <a:ext cx="1778000" cy="163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1" dirty="0">
                <a:solidFill>
                  <a:srgbClr val="FF0000"/>
                </a:solidFill>
                <a:latin typeface="HP001 4 hàng" panose="020B0603050302020204" pitchFamily="34" charset="-93"/>
              </a:rPr>
              <a:t>it</a:t>
            </a:r>
            <a:endParaRPr lang="vi-VN" sz="10001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0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/>
          <p:cNvSpPr/>
          <p:nvPr/>
        </p:nvSpPr>
        <p:spPr>
          <a:xfrm>
            <a:off x="-223956" y="4664893"/>
            <a:ext cx="12639911" cy="2401583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 flipH="1" flipV="1">
            <a:off x="-558062" y="-1387042"/>
            <a:ext cx="13308126" cy="4558033"/>
          </a:xfrm>
          <a:custGeom>
            <a:avLst/>
            <a:gdLst/>
            <a:ahLst/>
            <a:cxnLst/>
            <a:rect l="l" t="t" r="r" b="b"/>
            <a:pathLst>
              <a:path w="19962189" h="6837050">
                <a:moveTo>
                  <a:pt x="19962188" y="6837050"/>
                </a:moveTo>
                <a:lnTo>
                  <a:pt x="0" y="6837050"/>
                </a:lnTo>
                <a:lnTo>
                  <a:pt x="0" y="0"/>
                </a:lnTo>
                <a:lnTo>
                  <a:pt x="19962188" y="0"/>
                </a:lnTo>
                <a:lnTo>
                  <a:pt x="19962188" y="683705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-1918224" y="-1387042"/>
            <a:ext cx="2940626" cy="1614671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-3665077" y="-2068553"/>
            <a:ext cx="3963652" cy="2977693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7" name="Hướng dẫn viết vần- et">
            <a:hlinkClick r:id="" action="ppaction://media"/>
            <a:extLst>
              <a:ext uri="{FF2B5EF4-FFF2-40B4-BE49-F238E27FC236}">
                <a16:creationId xmlns:a16="http://schemas.microsoft.com/office/drawing/2014/main" id="{F00ADCD2-81FC-889E-307B-B3DE8519A6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180" y="70673"/>
            <a:ext cx="11980414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0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/>
          <p:cNvSpPr/>
          <p:nvPr/>
        </p:nvSpPr>
        <p:spPr>
          <a:xfrm>
            <a:off x="-223956" y="4664893"/>
            <a:ext cx="12639911" cy="2401583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 flipH="1" flipV="1">
            <a:off x="-558062" y="-1387042"/>
            <a:ext cx="13308126" cy="4558033"/>
          </a:xfrm>
          <a:custGeom>
            <a:avLst/>
            <a:gdLst/>
            <a:ahLst/>
            <a:cxnLst/>
            <a:rect l="l" t="t" r="r" b="b"/>
            <a:pathLst>
              <a:path w="19962189" h="6837050">
                <a:moveTo>
                  <a:pt x="19962188" y="6837050"/>
                </a:moveTo>
                <a:lnTo>
                  <a:pt x="0" y="6837050"/>
                </a:lnTo>
                <a:lnTo>
                  <a:pt x="0" y="0"/>
                </a:lnTo>
                <a:lnTo>
                  <a:pt x="19962188" y="0"/>
                </a:lnTo>
                <a:lnTo>
                  <a:pt x="19962188" y="683705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-1918224" y="-1387042"/>
            <a:ext cx="2940626" cy="1614671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-3665077" y="-2068553"/>
            <a:ext cx="3963652" cy="2977693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8" name="Hướng dẫn viết vần- êt">
            <a:hlinkClick r:id="" action="ppaction://media"/>
            <a:extLst>
              <a:ext uri="{FF2B5EF4-FFF2-40B4-BE49-F238E27FC236}">
                <a16:creationId xmlns:a16="http://schemas.microsoft.com/office/drawing/2014/main" id="{2CDC6527-13B3-E20F-9241-5F9A0075C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468" y="227629"/>
            <a:ext cx="11962126" cy="663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54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0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/>
          <p:cNvSpPr/>
          <p:nvPr/>
        </p:nvSpPr>
        <p:spPr>
          <a:xfrm>
            <a:off x="-223956" y="4664893"/>
            <a:ext cx="12639911" cy="2401583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 flipH="1" flipV="1">
            <a:off x="-558062" y="-1387042"/>
            <a:ext cx="13308126" cy="4558033"/>
          </a:xfrm>
          <a:custGeom>
            <a:avLst/>
            <a:gdLst/>
            <a:ahLst/>
            <a:cxnLst/>
            <a:rect l="l" t="t" r="r" b="b"/>
            <a:pathLst>
              <a:path w="19962189" h="6837050">
                <a:moveTo>
                  <a:pt x="19962188" y="6837050"/>
                </a:moveTo>
                <a:lnTo>
                  <a:pt x="0" y="6837050"/>
                </a:lnTo>
                <a:lnTo>
                  <a:pt x="0" y="0"/>
                </a:lnTo>
                <a:lnTo>
                  <a:pt x="19962188" y="0"/>
                </a:lnTo>
                <a:lnTo>
                  <a:pt x="19962188" y="683705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-1918224" y="-1387042"/>
            <a:ext cx="2940626" cy="1614671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-3665077" y="-2068553"/>
            <a:ext cx="3963652" cy="2977693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7" name="Hướng dẫn viết vần- it">
            <a:hlinkClick r:id="" action="ppaction://media"/>
            <a:extLst>
              <a:ext uri="{FF2B5EF4-FFF2-40B4-BE49-F238E27FC236}">
                <a16:creationId xmlns:a16="http://schemas.microsoft.com/office/drawing/2014/main" id="{6E1EB0DA-CA51-A984-771C-12B6F027FF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404" y="227629"/>
            <a:ext cx="12032596" cy="663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95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0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vi-VN" sz="1200" dirty="0"/>
          </a:p>
        </p:txBody>
      </p:sp>
      <p:sp>
        <p:nvSpPr>
          <p:cNvPr id="3" name="Freeform 3"/>
          <p:cNvSpPr/>
          <p:nvPr/>
        </p:nvSpPr>
        <p:spPr>
          <a:xfrm>
            <a:off x="-223956" y="4664893"/>
            <a:ext cx="12639911" cy="2401583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 flipH="1" flipV="1">
            <a:off x="-558062" y="-1387042"/>
            <a:ext cx="13308126" cy="4558033"/>
          </a:xfrm>
          <a:custGeom>
            <a:avLst/>
            <a:gdLst/>
            <a:ahLst/>
            <a:cxnLst/>
            <a:rect l="l" t="t" r="r" b="b"/>
            <a:pathLst>
              <a:path w="19962189" h="6837050">
                <a:moveTo>
                  <a:pt x="19962188" y="6837050"/>
                </a:moveTo>
                <a:lnTo>
                  <a:pt x="0" y="6837050"/>
                </a:lnTo>
                <a:lnTo>
                  <a:pt x="0" y="0"/>
                </a:lnTo>
                <a:lnTo>
                  <a:pt x="19962188" y="0"/>
                </a:lnTo>
                <a:lnTo>
                  <a:pt x="19962188" y="683705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-1918224" y="-1387042"/>
            <a:ext cx="2940626" cy="1614671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-3665077" y="-2068553"/>
            <a:ext cx="3963652" cy="2977693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FE8684-13C5-8288-2830-2BD1E85257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750" l="9658" r="93964">
                        <a14:foregroundMark x1="17304" y1="41750" x2="33400" y2="50750"/>
                        <a14:foregroundMark x1="60362" y1="7750" x2="72636" y2="10000"/>
                        <a14:foregroundMark x1="48692" y1="52000" x2="77867" y2="49000"/>
                        <a14:foregroundMark x1="43662" y1="51000" x2="72435" y2="52000"/>
                        <a14:foregroundMark x1="28974" y1="43500" x2="39437" y2="44000"/>
                        <a14:foregroundMark x1="59557" y1="92250" x2="77465" y2="92750"/>
                        <a14:foregroundMark x1="17505" y1="40750" x2="22736" y2="37250"/>
                        <a14:foregroundMark x1="18310" y1="39000" x2="22736" y2="38500"/>
                        <a14:foregroundMark x1="88732" y1="57500" x2="93964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3683" y="2209800"/>
            <a:ext cx="4544568" cy="3657600"/>
          </a:xfrm>
          <a:prstGeom prst="rect">
            <a:avLst/>
          </a:prstGeom>
        </p:spPr>
      </p:pic>
      <p:pic>
        <p:nvPicPr>
          <p:cNvPr id="8" name="Hướng dẫn viết vần- et">
            <a:hlinkClick r:id="" action="ppaction://media"/>
            <a:extLst>
              <a:ext uri="{FF2B5EF4-FFF2-40B4-BE49-F238E27FC236}">
                <a16:creationId xmlns:a16="http://schemas.microsoft.com/office/drawing/2014/main" id="{B2A3ACE3-206C-1C40-7DE5-C1673E16FB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20528" t="17599" r="15063" b="4805"/>
          <a:stretch>
            <a:fillRect/>
          </a:stretch>
        </p:blipFill>
        <p:spPr>
          <a:xfrm>
            <a:off x="406400" y="707191"/>
            <a:ext cx="7287283" cy="57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33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8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0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3" name="Freeform 3"/>
          <p:cNvSpPr/>
          <p:nvPr/>
        </p:nvSpPr>
        <p:spPr>
          <a:xfrm>
            <a:off x="-223956" y="4664893"/>
            <a:ext cx="12639911" cy="2401583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4" name="Freeform 4"/>
          <p:cNvSpPr/>
          <p:nvPr/>
        </p:nvSpPr>
        <p:spPr>
          <a:xfrm flipH="1" flipV="1">
            <a:off x="-558062" y="-1387042"/>
            <a:ext cx="13308126" cy="4558033"/>
          </a:xfrm>
          <a:custGeom>
            <a:avLst/>
            <a:gdLst/>
            <a:ahLst/>
            <a:cxnLst/>
            <a:rect l="l" t="t" r="r" b="b"/>
            <a:pathLst>
              <a:path w="19962189" h="6837050">
                <a:moveTo>
                  <a:pt x="19962188" y="6837050"/>
                </a:moveTo>
                <a:lnTo>
                  <a:pt x="0" y="6837050"/>
                </a:lnTo>
                <a:lnTo>
                  <a:pt x="0" y="0"/>
                </a:lnTo>
                <a:lnTo>
                  <a:pt x="19962188" y="0"/>
                </a:lnTo>
                <a:lnTo>
                  <a:pt x="19962188" y="683705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5" name="Freeform 5"/>
          <p:cNvSpPr/>
          <p:nvPr/>
        </p:nvSpPr>
        <p:spPr>
          <a:xfrm>
            <a:off x="-1918224" y="-1387042"/>
            <a:ext cx="2940626" cy="1614671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6" name="Freeform 6"/>
          <p:cNvSpPr/>
          <p:nvPr/>
        </p:nvSpPr>
        <p:spPr>
          <a:xfrm>
            <a:off x="-3665077" y="-2068553"/>
            <a:ext cx="3963652" cy="2977693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279F7-EFAA-B601-888D-AA23B142A6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750" l="9658" r="93964">
                        <a14:foregroundMark x1="17304" y1="41750" x2="33400" y2="50750"/>
                        <a14:foregroundMark x1="60362" y1="7750" x2="72636" y2="10000"/>
                        <a14:foregroundMark x1="48692" y1="52000" x2="77867" y2="49000"/>
                        <a14:foregroundMark x1="43662" y1="51000" x2="72435" y2="52000"/>
                        <a14:foregroundMark x1="28974" y1="43500" x2="39437" y2="44000"/>
                        <a14:foregroundMark x1="59557" y1="92250" x2="77465" y2="92750"/>
                        <a14:foregroundMark x1="17505" y1="40750" x2="22736" y2="37250"/>
                        <a14:foregroundMark x1="18310" y1="39000" x2="22736" y2="38500"/>
                        <a14:foregroundMark x1="88732" y1="57500" x2="93964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575" y="3214961"/>
            <a:ext cx="3603081" cy="2899864"/>
          </a:xfrm>
          <a:prstGeom prst="rect">
            <a:avLst/>
          </a:prstGeom>
        </p:spPr>
      </p:pic>
      <p:pic>
        <p:nvPicPr>
          <p:cNvPr id="8" name="Hướng dẫn viết vần- êt">
            <a:hlinkClick r:id="" action="ppaction://media"/>
            <a:extLst>
              <a:ext uri="{FF2B5EF4-FFF2-40B4-BE49-F238E27FC236}">
                <a16:creationId xmlns:a16="http://schemas.microsoft.com/office/drawing/2014/main" id="{BAA82AEC-1053-2CF6-E8C4-E77DDE6CD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19442" t="17637" r="15158" b="2682"/>
          <a:stretch>
            <a:fillRect/>
          </a:stretch>
        </p:blipFill>
        <p:spPr>
          <a:xfrm>
            <a:off x="3895560" y="19741"/>
            <a:ext cx="8230035" cy="67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14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C1E38-80A8-56C7-AA5D-377217507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7AA461-CB8B-BC11-07DC-46AE317A11A3}"/>
              </a:ext>
            </a:extLst>
          </p:cNvPr>
          <p:cNvSpPr/>
          <p:nvPr/>
        </p:nvSpPr>
        <p:spPr>
          <a:xfrm>
            <a:off x="6640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290572D-520B-4D3E-DEF1-D3CFCDF53882}"/>
              </a:ext>
            </a:extLst>
          </p:cNvPr>
          <p:cNvSpPr/>
          <p:nvPr/>
        </p:nvSpPr>
        <p:spPr>
          <a:xfrm>
            <a:off x="-223956" y="4664893"/>
            <a:ext cx="12639911" cy="2401583"/>
          </a:xfrm>
          <a:custGeom>
            <a:avLst/>
            <a:gdLst/>
            <a:ahLst/>
            <a:cxnLst/>
            <a:rect l="l" t="t" r="r" b="b"/>
            <a:pathLst>
              <a:path w="18959867" h="3602375">
                <a:moveTo>
                  <a:pt x="0" y="0"/>
                </a:moveTo>
                <a:lnTo>
                  <a:pt x="18959868" y="0"/>
                </a:lnTo>
                <a:lnTo>
                  <a:pt x="18959868" y="3602375"/>
                </a:lnTo>
                <a:lnTo>
                  <a:pt x="0" y="36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ACCA5E2-B499-99A8-6FF6-E69333A308C2}"/>
              </a:ext>
            </a:extLst>
          </p:cNvPr>
          <p:cNvSpPr/>
          <p:nvPr/>
        </p:nvSpPr>
        <p:spPr>
          <a:xfrm flipH="1" flipV="1">
            <a:off x="-558062" y="-1387042"/>
            <a:ext cx="13308126" cy="4558033"/>
          </a:xfrm>
          <a:custGeom>
            <a:avLst/>
            <a:gdLst/>
            <a:ahLst/>
            <a:cxnLst/>
            <a:rect l="l" t="t" r="r" b="b"/>
            <a:pathLst>
              <a:path w="19962189" h="6837050">
                <a:moveTo>
                  <a:pt x="19962188" y="6837050"/>
                </a:moveTo>
                <a:lnTo>
                  <a:pt x="0" y="6837050"/>
                </a:lnTo>
                <a:lnTo>
                  <a:pt x="0" y="0"/>
                </a:lnTo>
                <a:lnTo>
                  <a:pt x="19962188" y="0"/>
                </a:lnTo>
                <a:lnTo>
                  <a:pt x="19962188" y="683705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F8D4B3C-FBE1-29EE-D7A9-98BE5CF5BD9A}"/>
              </a:ext>
            </a:extLst>
          </p:cNvPr>
          <p:cNvSpPr/>
          <p:nvPr/>
        </p:nvSpPr>
        <p:spPr>
          <a:xfrm>
            <a:off x="-1918224" y="-1387042"/>
            <a:ext cx="2940626" cy="1614671"/>
          </a:xfrm>
          <a:custGeom>
            <a:avLst/>
            <a:gdLst/>
            <a:ahLst/>
            <a:cxnLst/>
            <a:rect l="l" t="t" r="r" b="b"/>
            <a:pathLst>
              <a:path w="4410939" h="2422006">
                <a:moveTo>
                  <a:pt x="0" y="0"/>
                </a:moveTo>
                <a:lnTo>
                  <a:pt x="4410938" y="0"/>
                </a:lnTo>
                <a:lnTo>
                  <a:pt x="4410938" y="2422007"/>
                </a:lnTo>
                <a:lnTo>
                  <a:pt x="0" y="2422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4432086-D60C-2662-0A86-FDA840456810}"/>
              </a:ext>
            </a:extLst>
          </p:cNvPr>
          <p:cNvSpPr/>
          <p:nvPr/>
        </p:nvSpPr>
        <p:spPr>
          <a:xfrm>
            <a:off x="-3665077" y="-2068553"/>
            <a:ext cx="3963652" cy="2977693"/>
          </a:xfrm>
          <a:custGeom>
            <a:avLst/>
            <a:gdLst/>
            <a:ahLst/>
            <a:cxnLst/>
            <a:rect l="l" t="t" r="r" b="b"/>
            <a:pathLst>
              <a:path w="5945478" h="4466540">
                <a:moveTo>
                  <a:pt x="0" y="0"/>
                </a:moveTo>
                <a:lnTo>
                  <a:pt x="5945478" y="0"/>
                </a:lnTo>
                <a:lnTo>
                  <a:pt x="5945478" y="4466541"/>
                </a:lnTo>
                <a:lnTo>
                  <a:pt x="0" y="4466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12752-E312-FCDE-A4BE-4C812C18D3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750" l="9658" r="93964">
                        <a14:foregroundMark x1="17304" y1="41750" x2="33400" y2="50750"/>
                        <a14:foregroundMark x1="60362" y1="7750" x2="72636" y2="10000"/>
                        <a14:foregroundMark x1="48692" y1="52000" x2="77867" y2="49000"/>
                        <a14:foregroundMark x1="43662" y1="51000" x2="72435" y2="52000"/>
                        <a14:foregroundMark x1="28974" y1="43500" x2="39437" y2="44000"/>
                        <a14:foregroundMark x1="59557" y1="92250" x2="77465" y2="92750"/>
                        <a14:foregroundMark x1="17505" y1="40750" x2="22736" y2="37250"/>
                        <a14:foregroundMark x1="18310" y1="39000" x2="22736" y2="38500"/>
                        <a14:foregroundMark x1="88732" y1="57500" x2="93964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3683" y="2209800"/>
            <a:ext cx="4544568" cy="3657600"/>
          </a:xfrm>
          <a:prstGeom prst="rect">
            <a:avLst/>
          </a:prstGeom>
        </p:spPr>
      </p:pic>
      <p:pic>
        <p:nvPicPr>
          <p:cNvPr id="9" name="Hướng dẫn viết vần- it">
            <a:hlinkClick r:id="" action="ppaction://media"/>
            <a:extLst>
              <a:ext uri="{FF2B5EF4-FFF2-40B4-BE49-F238E27FC236}">
                <a16:creationId xmlns:a16="http://schemas.microsoft.com/office/drawing/2014/main" id="{B8A31A10-0E0F-E101-F920-8A9AA89770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23585" t="14572" r="17732" b="4981"/>
          <a:stretch>
            <a:fillRect/>
          </a:stretch>
        </p:blipFill>
        <p:spPr>
          <a:xfrm>
            <a:off x="320249" y="216453"/>
            <a:ext cx="7605603" cy="66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3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1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</Words>
  <Application>Microsoft Office PowerPoint</Application>
  <PresentationFormat>Widescreen</PresentationFormat>
  <Paragraphs>3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HP001 4 hàng</vt:lpstr>
      <vt:lpstr>SVN-Newton</vt:lpstr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</cp:revision>
  <dcterms:created xsi:type="dcterms:W3CDTF">2025-10-13T08:34:41Z</dcterms:created>
  <dcterms:modified xsi:type="dcterms:W3CDTF">2026-01-13T05:32:30Z</dcterms:modified>
</cp:coreProperties>
</file>