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21" r:id="rId2"/>
    <p:sldId id="274" r:id="rId3"/>
    <p:sldId id="276" r:id="rId4"/>
    <p:sldId id="296" r:id="rId5"/>
    <p:sldId id="322" r:id="rId6"/>
    <p:sldId id="323" r:id="rId7"/>
    <p:sldId id="31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59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64" y="60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7C8E8-DF9E-4493-9F04-E1796E393CA0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77810-F71B-462D-A248-A32C5320A89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97269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EE6F-A7D9-3361-A681-44C607FB5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091406-8BA9-8C46-C20C-72F281D8D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33B3-B486-3384-8038-71EA153E5F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EE51A-2AA5-4C01-8A16-21A4DF379868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FAFDF-6BDB-642F-6418-39B329515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92EB6-F2B8-A86D-9109-8445EDB6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8431B9-C291-42CA-82E7-3DE6FB666C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4556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25A89-08A1-8B32-B806-BF9D2F557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3B165-29C3-9C33-C699-2BF7F3578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971D1-CCC2-CEB3-D207-408F2451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EE51A-2AA5-4C01-8A16-21A4DF379868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E1BF5-257F-E6EA-AD14-3497B9E4C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76D61-64EB-5B98-5901-030D8214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8431B9-C291-42CA-82E7-3DE6FB666C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6302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1933-40D1-47E7-80E4-E9394C326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CF452-49F1-1D35-047A-C2672CC5E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38D83-EBDD-F134-F8F3-6403E551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EE51A-2AA5-4C01-8A16-21A4DF379868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AD374-5687-C3B5-35DC-8C0DDCEB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4F678-96D0-7265-5E86-6792D498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8431B9-C291-42CA-82E7-3DE6FB666C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474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D40EB-86C5-4F32-986A-91636101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7686-470F-D01B-C61B-F2766CEFF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480EC-EE8B-333B-92D6-4D7C7199D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5F26E-1F4A-1D91-F0FF-00867731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EE51A-2AA5-4C01-8A16-21A4DF379868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1D5B-3586-3D89-800A-0A41A49FE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5BA77-C7F7-471D-1C23-58007EA0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8431B9-C291-42CA-82E7-3DE6FB666C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0765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D80B9-7EBE-0931-C4AE-087DD11D4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24B43-BF8B-A03B-E268-04F64111B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A5E7E-6D14-A796-56A5-D88AAB310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EE87D9-F0A0-6256-2456-E06C3366AA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1A3C4A-1AD2-2965-B740-014F4EC6E3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009E8A-6EE2-B776-E33A-631E077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EE51A-2AA5-4C01-8A16-21A4DF379868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F2C84-8929-9D16-BADB-A4768CD84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D970D0-F334-6628-1254-20E18E34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8431B9-C291-42CA-82E7-3DE6FB666C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971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1F7E-59DE-378B-D72A-3B1159392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D5F97-B96F-6AD2-7BFC-DAF7C85B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EE51A-2AA5-4C01-8A16-21A4DF379868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87C42A-E304-42B5-67C1-4D612D09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28880-7B38-250B-DEC5-2EB235FE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8431B9-C291-42CA-82E7-3DE6FB666C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253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335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5D5BBD0-6C49-A22C-7D2D-F1C7F4301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F53523B-8235-2EDD-F386-5A226F86E8B4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22F0AE-9705-A767-63F0-CEADB90BBD1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6B9A2-AC6D-E3E8-5C65-05A55B2031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6EF784C-7C0F-E442-361A-BBD10E161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BC8D5478-E9D7-135C-A3FC-667A472E32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559267B0-A621-0EED-173D-689AD37E3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43833F6E-5B2C-4E07-99FF-88F9CEF83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04359BC-E5C5-D166-F87B-4DFB3D103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342E00D2-2DD0-6C61-8DE4-23BC6B331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D1EE2B0D-C746-B8D8-466C-DD825B75D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CB6C6B3-8759-2402-8BDF-833EC0544D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90AD00-62CB-BE72-1395-40098046BB92}"/>
              </a:ext>
            </a:extLst>
          </p:cNvPr>
          <p:cNvSpPr/>
          <p:nvPr/>
        </p:nvSpPr>
        <p:spPr>
          <a:xfrm>
            <a:off x="368300" y="254000"/>
            <a:ext cx="11455400" cy="6350000"/>
          </a:xfrm>
          <a:prstGeom prst="rect">
            <a:avLst/>
          </a:prstGeom>
          <a:solidFill>
            <a:schemeClr val="bg1">
              <a:alpha val="98000"/>
            </a:schemeClr>
          </a:solidFill>
          <a:ln w="28575">
            <a:gradFill>
              <a:gsLst>
                <a:gs pos="14000">
                  <a:srgbClr val="0070C0"/>
                </a:gs>
                <a:gs pos="92000">
                  <a:srgbClr val="FFC000"/>
                </a:gs>
                <a:gs pos="52000">
                  <a:srgbClr val="00B0F0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2A851-BD52-EA69-8BAE-727A6871BB9B}"/>
              </a:ext>
            </a:extLst>
          </p:cNvPr>
          <p:cNvSpPr txBox="1"/>
          <p:nvPr/>
        </p:nvSpPr>
        <p:spPr>
          <a:xfrm>
            <a:off x="3800285" y="1445293"/>
            <a:ext cx="5003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60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Chuẩn</a:t>
            </a:r>
            <a:r>
              <a:rPr lang="en-US" sz="6000" b="1" dirty="0">
                <a:solidFill>
                  <a:srgbClr val="E83F2C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bị</a:t>
            </a:r>
            <a:endParaRPr lang="en-US" sz="6000" b="1" dirty="0">
              <a:solidFill>
                <a:srgbClr val="E83F2C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2" descr="Bảng học sinh bảng con lớp 1">
            <a:extLst>
              <a:ext uri="{FF2B5EF4-FFF2-40B4-BE49-F238E27FC236}">
                <a16:creationId xmlns:a16="http://schemas.microsoft.com/office/drawing/2014/main" id="{FE9AF778-A067-24E5-73F9-A236E5C8F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 bwMode="auto">
          <a:xfrm>
            <a:off x="1046279" y="3010795"/>
            <a:ext cx="2094877" cy="136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HẤN VIẾT BẢNG MIC TRẮNG (10 VIÊN) - Văn phòng phẩm Thịnh Đại Phát">
            <a:extLst>
              <a:ext uri="{FF2B5EF4-FFF2-40B4-BE49-F238E27FC236}">
                <a16:creationId xmlns:a16="http://schemas.microsoft.com/office/drawing/2014/main" id="{7659E6A3-73D3-A10A-364A-BE467D2E2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13098"/>
          <a:stretch/>
        </p:blipFill>
        <p:spPr bwMode="auto">
          <a:xfrm>
            <a:off x="4723490" y="3033831"/>
            <a:ext cx="2239589" cy="159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au Bảng Deli 7810">
            <a:extLst>
              <a:ext uri="{FF2B5EF4-FFF2-40B4-BE49-F238E27FC236}">
                <a16:creationId xmlns:a16="http://schemas.microsoft.com/office/drawing/2014/main" id="{F7E59051-97FB-179B-AA8B-4067E14B8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8804063" y="3143452"/>
            <a:ext cx="2158009" cy="143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B05560-CF85-3FD9-A4B8-3D3FB4627C3F}"/>
              </a:ext>
            </a:extLst>
          </p:cNvPr>
          <p:cNvSpPr txBox="1"/>
          <p:nvPr/>
        </p:nvSpPr>
        <p:spPr>
          <a:xfrm>
            <a:off x="911073" y="4691758"/>
            <a:ext cx="268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B5DB1-CE92-2DB1-355E-810CC05E259C}"/>
              </a:ext>
            </a:extLst>
          </p:cNvPr>
          <p:cNvSpPr txBox="1"/>
          <p:nvPr/>
        </p:nvSpPr>
        <p:spPr>
          <a:xfrm>
            <a:off x="4831598" y="4756971"/>
            <a:ext cx="3029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Phấn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trắng</a:t>
            </a:r>
            <a:endParaRPr lang="en-US" sz="3600" b="1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D84D5F-CA44-EBE0-A327-B38ECB128671}"/>
              </a:ext>
            </a:extLst>
          </p:cNvPr>
          <p:cNvSpPr txBox="1"/>
          <p:nvPr/>
        </p:nvSpPr>
        <p:spPr>
          <a:xfrm>
            <a:off x="9245367" y="4473790"/>
            <a:ext cx="1870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lau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endParaRPr lang="en-US" sz="3600" b="1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BA547B-78BE-413D-BDE5-CF61C6412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63" y="472831"/>
            <a:ext cx="3347787" cy="121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3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7118132" y="4251434"/>
            <a:ext cx="120868" cy="1524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8" y="-89338"/>
            <a:ext cx="12205138" cy="69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0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r="1077" b="3320"/>
          <a:stretch/>
        </p:blipFill>
        <p:spPr>
          <a:xfrm>
            <a:off x="126124" y="-36786"/>
            <a:ext cx="11934497" cy="68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3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674AC5-D544-FA9E-ED5C-A06A0E90D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0E56602C-C9FC-FA9A-F775-1547A15EB7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11" y="5687121"/>
            <a:ext cx="735865" cy="758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C2F063-A53B-D6F4-9C8B-FAFA206689DD}"/>
              </a:ext>
            </a:extLst>
          </p:cNvPr>
          <p:cNvSpPr txBox="1"/>
          <p:nvPr/>
        </p:nvSpPr>
        <p:spPr>
          <a:xfrm>
            <a:off x="6518051" y="6188304"/>
            <a:ext cx="19251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(</a:t>
            </a:r>
            <a:r>
              <a:rPr lang="vi-VN" sz="3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Tiết 2)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269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ED206D-3F72-D0B0-3C35-4F409AEF90C4}"/>
              </a:ext>
            </a:extLst>
          </p:cNvPr>
          <p:cNvSpPr/>
          <p:nvPr/>
        </p:nvSpPr>
        <p:spPr>
          <a:xfrm>
            <a:off x="185854" y="272377"/>
            <a:ext cx="11580006" cy="6196501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19FF7-CF67-601E-955E-A16812671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45" y="389122"/>
            <a:ext cx="5312513" cy="2988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795ABB-CA55-8FED-8939-C6EC0788A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644" y="3463370"/>
            <a:ext cx="9228223" cy="2919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068D0D-B12A-45CB-A657-C710547DB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63" y="472831"/>
            <a:ext cx="3347787" cy="121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2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7E83EC-1777-A957-388E-4A79FF51E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52" y="2884189"/>
            <a:ext cx="9066248" cy="44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99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13</Words>
  <Application>Microsoft Office PowerPoint</Application>
  <PresentationFormat>Widescreen</PresentationFormat>
  <Paragraphs>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SVN-Newton</vt:lpstr>
      <vt:lpstr>Aptos</vt:lpstr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MNT</cp:keywords>
  <cp:lastModifiedBy>Administrator</cp:lastModifiedBy>
  <cp:revision>24</cp:revision>
  <dcterms:created xsi:type="dcterms:W3CDTF">2025-07-17T02:30:05Z</dcterms:created>
  <dcterms:modified xsi:type="dcterms:W3CDTF">2026-01-13T05:33:07Z</dcterms:modified>
</cp:coreProperties>
</file>