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</p:sldMasterIdLst>
  <p:notesMasterIdLst>
    <p:notesMasterId r:id="rId12"/>
  </p:notesMasterIdLst>
  <p:sldIdLst>
    <p:sldId id="314" r:id="rId3"/>
    <p:sldId id="315" r:id="rId4"/>
    <p:sldId id="257" r:id="rId5"/>
    <p:sldId id="335" r:id="rId6"/>
    <p:sldId id="258" r:id="rId7"/>
    <p:sldId id="336" r:id="rId8"/>
    <p:sldId id="337" r:id="rId9"/>
    <p:sldId id="338" r:id="rId10"/>
    <p:sldId id="267" r:id="rId11"/>
  </p:sldIdLst>
  <p:sldSz cx="18288000" cy="10287000"/>
  <p:notesSz cx="6858000" cy="9144000"/>
  <p:embeddedFontLst>
    <p:embeddedFont>
      <p:font typeface="等线" panose="02010600030101010101" pitchFamily="2" charset="-122"/>
      <p:regular r:id="rId13"/>
    </p:embeddedFont>
    <p:embeddedFont>
      <p:font typeface="#9Slide07 HoneyCream" panose="020B0604020202020204" charset="0"/>
      <p:regular r:id="rId14"/>
    </p:embeddedFont>
    <p:embeddedFont>
      <p:font typeface="UTM Avo" panose="02040603050506020204" pitchFamily="18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i Phuoc Trang_GV" initials="TTPT" lastIdx="1" clrIdx="0">
    <p:extLst>
      <p:ext uri="{19B8F6BF-5375-455C-9EA6-DF929625EA0E}">
        <p15:presenceInfo xmlns:p15="http://schemas.microsoft.com/office/powerpoint/2012/main" userId="Tran Thi Phuoc Trang_GV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6B6A"/>
    <a:srgbClr val="66C5BA"/>
    <a:srgbClr val="FFAD8D"/>
    <a:srgbClr val="41AECB"/>
    <a:srgbClr val="DB879A"/>
    <a:srgbClr val="A2CD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22" autoAdjust="0"/>
  </p:normalViewPr>
  <p:slideViewPr>
    <p:cSldViewPr>
      <p:cViewPr varScale="1">
        <p:scale>
          <a:sx n="44" d="100"/>
          <a:sy n="44" d="100"/>
        </p:scale>
        <p:origin x="84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697887-B05C-4BF2-BA43-60EFF1A6918B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7C320C-6770-4B7F-95E4-5BE34ACD4F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623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C320C-6770-4B7F-95E4-5BE34ACD4FF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391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368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giỏ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tắt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.</a:t>
            </a:r>
          </a:p>
          <a:p>
            <a:pPr marL="228600" indent="-228600">
              <a:buAutoNum type="arabicPeriod"/>
            </a:pPr>
            <a:r>
              <a:rPr lang="en-US" dirty="0"/>
              <a:t>Kick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chùm</a:t>
            </a:r>
            <a:r>
              <a:rPr lang="en-US" baseline="0" dirty="0"/>
              <a:t> </a:t>
            </a:r>
            <a:r>
              <a:rPr lang="en-US" baseline="0" dirty="0" err="1"/>
              <a:t>nho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nông</a:t>
            </a:r>
            <a:r>
              <a:rPr lang="en-US" baseline="0" dirty="0"/>
              <a:t> </a:t>
            </a:r>
            <a:r>
              <a:rPr lang="en-US" baseline="0" dirty="0" err="1"/>
              <a:t>dân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Game!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78CCC8-CA46-4BEF-BD6D-7C04EC34C4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24227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hay </a:t>
            </a:r>
            <a:r>
              <a:rPr lang="en-US" baseline="0" dirty="0" err="1"/>
              <a:t>sai</a:t>
            </a:r>
            <a:r>
              <a:rPr lang="en-US" baseline="0" dirty="0"/>
              <a:t>.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78CCC8-CA46-4BEF-BD6D-7C04EC34C4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181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hay </a:t>
            </a:r>
            <a:r>
              <a:rPr lang="en-US" baseline="0" dirty="0" err="1"/>
              <a:t>sai</a:t>
            </a:r>
            <a:r>
              <a:rPr lang="en-US" baseline="0" dirty="0"/>
              <a:t>.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78CCC8-CA46-4BEF-BD6D-7C04EC34C4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2056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hay </a:t>
            </a:r>
            <a:r>
              <a:rPr lang="en-US" baseline="0" dirty="0" err="1"/>
              <a:t>sai</a:t>
            </a:r>
            <a:r>
              <a:rPr lang="en-US" baseline="0" dirty="0"/>
              <a:t>.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78CCC8-CA46-4BEF-BD6D-7C04EC34C4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4775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hay </a:t>
            </a:r>
            <a:r>
              <a:rPr lang="en-US" baseline="0" dirty="0" err="1"/>
              <a:t>sai</a:t>
            </a:r>
            <a:r>
              <a:rPr lang="en-US" baseline="0" dirty="0"/>
              <a:t>.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78CCC8-CA46-4BEF-BD6D-7C04EC34C4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0123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nông</a:t>
            </a:r>
            <a:r>
              <a:rPr lang="en-US" baseline="0" dirty="0"/>
              <a:t> </a:t>
            </a:r>
            <a:r>
              <a:rPr lang="en-US" baseline="0" dirty="0" err="1"/>
              <a:t>dân</a:t>
            </a:r>
            <a:r>
              <a:rPr lang="en-US" baseline="0" dirty="0"/>
              <a:t> </a:t>
            </a:r>
            <a:r>
              <a:rPr lang="en-US" baseline="0" dirty="0" err="1"/>
              <a:t>tắt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.</a:t>
            </a:r>
          </a:p>
          <a:p>
            <a:pPr marL="228600" indent="-228600">
              <a:buAutoNum type="arabicPeriod"/>
            </a:pPr>
            <a:r>
              <a:rPr lang="en-US" dirty="0"/>
              <a:t>Kick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/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78CCC8-CA46-4BEF-BD6D-7C04EC34C4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525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89447" y="-1396008"/>
            <a:ext cx="23447249" cy="1568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1552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7F2BE09-EA1C-3A9B-25FB-8B1D969F8C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98" b="22684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3B39122-5377-BB21-CEBA-ABB7023894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65" t="9815" r="14337" b="74805"/>
          <a:stretch/>
        </p:blipFill>
        <p:spPr>
          <a:xfrm>
            <a:off x="0" y="0"/>
            <a:ext cx="5280660" cy="288036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8F61EA2-2239-953E-AA81-00A7D7AA4D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65" t="34717" r="31186" b="40627"/>
          <a:stretch/>
        </p:blipFill>
        <p:spPr>
          <a:xfrm>
            <a:off x="15110783" y="785647"/>
            <a:ext cx="3177219" cy="461772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B3B3DA2-9B67-97F4-4CE7-550467B630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65" t="539" r="14337" b="83168"/>
          <a:stretch/>
        </p:blipFill>
        <p:spPr>
          <a:xfrm>
            <a:off x="7404321" y="8530188"/>
            <a:ext cx="3040380" cy="175681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79B68E3-3C65-C532-F1EB-0DA3ED70731C}"/>
              </a:ext>
            </a:extLst>
          </p:cNvPr>
          <p:cNvSpPr txBox="1"/>
          <p:nvPr userDrawn="1"/>
        </p:nvSpPr>
        <p:spPr>
          <a:xfrm>
            <a:off x="4674870" y="554816"/>
            <a:ext cx="893826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cs"/>
              </a:rPr>
              <a:t>千</a:t>
            </a:r>
            <a:r>
              <a:rPr kumimoji="1" lang="en-US" altLang="zh-CN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cs"/>
              </a:rPr>
              <a:t>/</a:t>
            </a:r>
            <a:r>
              <a:rPr kumimoji="1" lang="zh-CN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cs"/>
              </a:rPr>
              <a:t>库</a:t>
            </a:r>
            <a:r>
              <a:rPr kumimoji="1" lang="en-US" altLang="zh-CN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cs"/>
              </a:rPr>
              <a:t>/</a:t>
            </a:r>
            <a:r>
              <a:rPr kumimoji="1" lang="zh-CN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cs"/>
              </a:rPr>
              <a:t>网</a:t>
            </a:r>
            <a:r>
              <a:rPr kumimoji="1" lang="en-US" altLang="zh-CN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cs"/>
              </a:rPr>
              <a:t>/</a:t>
            </a:r>
            <a:r>
              <a:rPr kumimoji="1" lang="zh-CN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cs"/>
              </a:rPr>
              <a:t>培</a:t>
            </a:r>
            <a:r>
              <a:rPr kumimoji="1" lang="en-US" altLang="zh-CN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cs"/>
              </a:rPr>
              <a:t>/</a:t>
            </a:r>
            <a:r>
              <a:rPr kumimoji="1" lang="zh-CN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cs"/>
              </a:rPr>
              <a:t>训</a:t>
            </a:r>
            <a:r>
              <a:rPr kumimoji="1" lang="en-US" altLang="zh-CN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cs"/>
              </a:rPr>
              <a:t>/</a:t>
            </a:r>
            <a:r>
              <a:rPr kumimoji="1" lang="zh-CN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cs"/>
              </a:rPr>
              <a:t>系</a:t>
            </a:r>
            <a:r>
              <a:rPr kumimoji="1" lang="en-US" altLang="zh-CN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cs"/>
              </a:rPr>
              <a:t>/</a:t>
            </a:r>
            <a:r>
              <a:rPr kumimoji="1" lang="zh-CN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cs"/>
              </a:rPr>
              <a:t>列</a:t>
            </a:r>
            <a:r>
              <a:rPr kumimoji="1" lang="en-US" altLang="zh-CN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cs"/>
              </a:rPr>
              <a:t>/</a:t>
            </a:r>
            <a:r>
              <a:rPr kumimoji="1" lang="zh-CN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cs"/>
              </a:rPr>
              <a:t>课</a:t>
            </a:r>
            <a:r>
              <a:rPr kumimoji="1" lang="en-US" altLang="zh-CN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cs"/>
              </a:rPr>
              <a:t>/</a:t>
            </a:r>
            <a:r>
              <a:rPr kumimoji="1" lang="zh-CN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cs"/>
              </a:rPr>
              <a:t>件</a:t>
            </a:r>
            <a:r>
              <a:rPr kumimoji="1" lang="en-US" altLang="zh-CN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cs"/>
              </a:rPr>
              <a:t>/PPT/</a:t>
            </a:r>
            <a:r>
              <a:rPr kumimoji="1" lang="zh-CN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cs"/>
              </a:rPr>
              <a:t>模</a:t>
            </a:r>
            <a:r>
              <a:rPr kumimoji="1" lang="en-US" altLang="zh-CN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cs"/>
              </a:rPr>
              <a:t>/</a:t>
            </a:r>
            <a:r>
              <a:rPr kumimoji="1" lang="zh-CN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cs"/>
              </a:rPr>
              <a:t>板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4FC3AC8-2FAC-176A-4179-3B97788326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0" t="15419" r="16950" b="57558"/>
          <a:stretch/>
        </p:blipFill>
        <p:spPr>
          <a:xfrm>
            <a:off x="13763423" y="1278127"/>
            <a:ext cx="1687688" cy="1282883"/>
          </a:xfrm>
          <a:prstGeom prst="rect">
            <a:avLst/>
          </a:prstGeom>
        </p:spPr>
      </p:pic>
      <p:sp>
        <p:nvSpPr>
          <p:cNvPr id="3" name="圆角矩形 2">
            <a:extLst>
              <a:ext uri="{FF2B5EF4-FFF2-40B4-BE49-F238E27FC236}">
                <a16:creationId xmlns:a16="http://schemas.microsoft.com/office/drawing/2014/main" id="{C6BCE865-B8B8-B248-B9F5-050934398C7F}"/>
              </a:ext>
            </a:extLst>
          </p:cNvPr>
          <p:cNvSpPr/>
          <p:nvPr userDrawn="1"/>
        </p:nvSpPr>
        <p:spPr>
          <a:xfrm>
            <a:off x="1020636" y="554815"/>
            <a:ext cx="16246728" cy="9177371"/>
          </a:xfrm>
          <a:prstGeom prst="roundRect">
            <a:avLst>
              <a:gd name="adj" fmla="val 74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2C0D585E-564B-2B79-9EEB-3DAD7B606D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65" t="538" r="14337" b="73905"/>
          <a:stretch/>
        </p:blipFill>
        <p:spPr>
          <a:xfrm>
            <a:off x="1438488" y="1014414"/>
            <a:ext cx="939510" cy="8515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4489447" y="-1396008"/>
            <a:ext cx="23447249" cy="1568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104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F04A017-0225-4C79-9006-0F8830CD0456}"/>
              </a:ext>
            </a:extLst>
          </p:cNvPr>
          <p:cNvGrpSpPr/>
          <p:nvPr userDrawn="1"/>
        </p:nvGrpSpPr>
        <p:grpSpPr>
          <a:xfrm>
            <a:off x="-6407138" y="-649898"/>
            <a:ext cx="19977076" cy="16235029"/>
            <a:chOff x="-4590137" y="-216676"/>
            <a:chExt cx="15795347" cy="1283660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775D572-2492-4CFA-B7CB-C478CD1B7EF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2EACAC01-F098-4697-BACC-B82B10F9A2B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E9834E41-ACBF-4585-9A13-7763298BDDA5}"/>
                </a:ext>
              </a:extLst>
            </p:cNvPr>
            <p:cNvSpPr txBox="1"/>
            <p:nvPr userDrawn="1"/>
          </p:nvSpPr>
          <p:spPr>
            <a:xfrm>
              <a:off x="986790" y="9519659"/>
              <a:ext cx="102184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3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1" name="Hình ảnh 32">
              <a:extLst>
                <a:ext uri="{FF2B5EF4-FFF2-40B4-BE49-F238E27FC236}">
                  <a16:creationId xmlns:a16="http://schemas.microsoft.com/office/drawing/2014/main" id="{43438802-E8BD-4F6E-B81C-1B86B087D2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1614513" y="8806555"/>
              <a:ext cx="2706858" cy="381337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F3F07CC-9AC4-4248-8B89-1F828DED21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-4590137" y="3396968"/>
              <a:ext cx="4688230" cy="1268078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83E04CA-C211-4FF5-AE82-431F4BCC8C3C}"/>
              </a:ext>
            </a:extLst>
          </p:cNvPr>
          <p:cNvGrpSpPr/>
          <p:nvPr userDrawn="1"/>
        </p:nvGrpSpPr>
        <p:grpSpPr>
          <a:xfrm>
            <a:off x="-6407138" y="-649898"/>
            <a:ext cx="19977076" cy="16235029"/>
            <a:chOff x="-4590137" y="-216676"/>
            <a:chExt cx="15795347" cy="1283660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F6256E3-E65D-4A4B-91BC-545C5552FA1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47BA3767-799D-49AE-97B4-2093AA14204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81F238D5-92D6-4F03-8BAA-E145593E5CEE}"/>
                </a:ext>
              </a:extLst>
            </p:cNvPr>
            <p:cNvSpPr txBox="1"/>
            <p:nvPr userDrawn="1"/>
          </p:nvSpPr>
          <p:spPr>
            <a:xfrm>
              <a:off x="986790" y="9519659"/>
              <a:ext cx="102184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3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9" name="Hình ảnh 32">
              <a:extLst>
                <a:ext uri="{FF2B5EF4-FFF2-40B4-BE49-F238E27FC236}">
                  <a16:creationId xmlns:a16="http://schemas.microsoft.com/office/drawing/2014/main" id="{4313E1FE-D424-4582-94F7-F2DB1510DC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1614513" y="8806555"/>
              <a:ext cx="2706858" cy="381337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CD085CA-303E-4EA2-B6A6-C3CAF06FB3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-4590137" y="3396968"/>
              <a:ext cx="4688230" cy="1268078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8000" t="-12000" r="-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B9727B0-C007-49A1-B8F1-2D3746C0B99D}"/>
              </a:ext>
            </a:extLst>
          </p:cNvPr>
          <p:cNvGrpSpPr/>
          <p:nvPr userDrawn="1"/>
        </p:nvGrpSpPr>
        <p:grpSpPr>
          <a:xfrm>
            <a:off x="-6407138" y="-649898"/>
            <a:ext cx="19977076" cy="16235029"/>
            <a:chOff x="-4590137" y="-216676"/>
            <a:chExt cx="15795347" cy="1283660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BB4127E-842E-415E-A034-34CE56176FC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C84FFC2D-D3B7-427B-960C-3304667DF6B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E3AF82DA-BCA0-4D6F-8A92-0FC05FD5387A}"/>
                </a:ext>
              </a:extLst>
            </p:cNvPr>
            <p:cNvSpPr txBox="1"/>
            <p:nvPr userDrawn="1"/>
          </p:nvSpPr>
          <p:spPr>
            <a:xfrm>
              <a:off x="986790" y="9519659"/>
              <a:ext cx="102184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1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3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1" name="Hình ảnh 32">
              <a:extLst>
                <a:ext uri="{FF2B5EF4-FFF2-40B4-BE49-F238E27FC236}">
                  <a16:creationId xmlns:a16="http://schemas.microsoft.com/office/drawing/2014/main" id="{056B05CA-1A9F-4526-B9E7-882711991A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tretch>
              <a:fillRect/>
            </a:stretch>
          </p:blipFill>
          <p:spPr>
            <a:xfrm>
              <a:off x="-1614513" y="8806555"/>
              <a:ext cx="2706858" cy="381337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E7C9DBF-F94C-48C6-B160-6603504F64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tretch>
              <a:fillRect/>
            </a:stretch>
          </p:blipFill>
          <p:spPr>
            <a:xfrm>
              <a:off x="-4590137" y="3396968"/>
              <a:ext cx="4688230" cy="1268078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4489447" y="-1396008"/>
            <a:ext cx="23447249" cy="1568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159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jp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microsoft.com/office/2007/relationships/hdphoto" Target="../media/hdphoto1.wdp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slide" Target="slide8.xml"/><Relationship Id="rId18" Type="http://schemas.microsoft.com/office/2007/relationships/hdphoto" Target="../media/hdphoto4.wdp"/><Relationship Id="rId3" Type="http://schemas.openxmlformats.org/officeDocument/2006/relationships/image" Target="../media/image14.jpg"/><Relationship Id="rId7" Type="http://schemas.openxmlformats.org/officeDocument/2006/relationships/slide" Target="slide5.xml"/><Relationship Id="rId12" Type="http://schemas.openxmlformats.org/officeDocument/2006/relationships/image" Target="../media/image23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6" Type="http://schemas.microsoft.com/office/2007/relationships/hdphoto" Target="../media/hdphoto3.wdp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11" Type="http://schemas.openxmlformats.org/officeDocument/2006/relationships/slide" Target="slide7.xml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slide" Target="slide9.xml"/><Relationship Id="rId9" Type="http://schemas.openxmlformats.org/officeDocument/2006/relationships/slide" Target="slide6.xml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0.png"/><Relationship Id="rId18" Type="http://schemas.openxmlformats.org/officeDocument/2006/relationships/slide" Target="slide4.xml"/><Relationship Id="rId3" Type="http://schemas.microsoft.com/office/2007/relationships/media" Target="../media/media2.wav"/><Relationship Id="rId7" Type="http://schemas.openxmlformats.org/officeDocument/2006/relationships/image" Target="../media/image27.jpg"/><Relationship Id="rId12" Type="http://schemas.openxmlformats.org/officeDocument/2006/relationships/image" Target="../media/image20.png"/><Relationship Id="rId17" Type="http://schemas.openxmlformats.org/officeDocument/2006/relationships/image" Target="../media/image34.png"/><Relationship Id="rId2" Type="http://schemas.openxmlformats.org/officeDocument/2006/relationships/audio" Target="../media/media1.wav"/><Relationship Id="rId16" Type="http://schemas.openxmlformats.org/officeDocument/2006/relationships/image" Target="../media/image33.png"/><Relationship Id="rId1" Type="http://schemas.microsoft.com/office/2007/relationships/media" Target="../media/media1.wav"/><Relationship Id="rId6" Type="http://schemas.openxmlformats.org/officeDocument/2006/relationships/notesSlide" Target="../notesSlides/notesSlide4.xml"/><Relationship Id="rId11" Type="http://schemas.microsoft.com/office/2007/relationships/hdphoto" Target="../media/hdphoto2.wdp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32.png"/><Relationship Id="rId10" Type="http://schemas.openxmlformats.org/officeDocument/2006/relationships/image" Target="../media/image29.png"/><Relationship Id="rId19" Type="http://schemas.openxmlformats.org/officeDocument/2006/relationships/image" Target="../media/image21.png"/><Relationship Id="rId4" Type="http://schemas.openxmlformats.org/officeDocument/2006/relationships/audio" Target="../media/media2.wav"/><Relationship Id="rId9" Type="http://schemas.microsoft.com/office/2007/relationships/hdphoto" Target="../media/hdphoto5.wdp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0.png"/><Relationship Id="rId18" Type="http://schemas.openxmlformats.org/officeDocument/2006/relationships/slide" Target="slide4.xml"/><Relationship Id="rId3" Type="http://schemas.microsoft.com/office/2007/relationships/media" Target="../media/media2.wav"/><Relationship Id="rId7" Type="http://schemas.openxmlformats.org/officeDocument/2006/relationships/image" Target="../media/image27.jpg"/><Relationship Id="rId12" Type="http://schemas.openxmlformats.org/officeDocument/2006/relationships/image" Target="../media/image20.png"/><Relationship Id="rId17" Type="http://schemas.openxmlformats.org/officeDocument/2006/relationships/image" Target="../media/image34.png"/><Relationship Id="rId2" Type="http://schemas.openxmlformats.org/officeDocument/2006/relationships/audio" Target="../media/media1.wav"/><Relationship Id="rId16" Type="http://schemas.openxmlformats.org/officeDocument/2006/relationships/image" Target="../media/image33.png"/><Relationship Id="rId1" Type="http://schemas.microsoft.com/office/2007/relationships/media" Target="../media/media1.wav"/><Relationship Id="rId6" Type="http://schemas.openxmlformats.org/officeDocument/2006/relationships/notesSlide" Target="../notesSlides/notesSlide5.xml"/><Relationship Id="rId11" Type="http://schemas.microsoft.com/office/2007/relationships/hdphoto" Target="../media/hdphoto2.wdp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32.png"/><Relationship Id="rId10" Type="http://schemas.openxmlformats.org/officeDocument/2006/relationships/image" Target="../media/image29.png"/><Relationship Id="rId19" Type="http://schemas.openxmlformats.org/officeDocument/2006/relationships/image" Target="../media/image22.png"/><Relationship Id="rId4" Type="http://schemas.openxmlformats.org/officeDocument/2006/relationships/audio" Target="../media/media2.wav"/><Relationship Id="rId9" Type="http://schemas.microsoft.com/office/2007/relationships/hdphoto" Target="../media/hdphoto5.wdp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0.png"/><Relationship Id="rId18" Type="http://schemas.openxmlformats.org/officeDocument/2006/relationships/slide" Target="slide4.xml"/><Relationship Id="rId3" Type="http://schemas.microsoft.com/office/2007/relationships/media" Target="../media/media2.wav"/><Relationship Id="rId7" Type="http://schemas.openxmlformats.org/officeDocument/2006/relationships/image" Target="../media/image27.jpg"/><Relationship Id="rId12" Type="http://schemas.openxmlformats.org/officeDocument/2006/relationships/image" Target="../media/image20.png"/><Relationship Id="rId17" Type="http://schemas.openxmlformats.org/officeDocument/2006/relationships/image" Target="../media/image34.png"/><Relationship Id="rId2" Type="http://schemas.openxmlformats.org/officeDocument/2006/relationships/audio" Target="../media/media1.wav"/><Relationship Id="rId16" Type="http://schemas.openxmlformats.org/officeDocument/2006/relationships/image" Target="../media/image33.png"/><Relationship Id="rId1" Type="http://schemas.microsoft.com/office/2007/relationships/media" Target="../media/media1.wav"/><Relationship Id="rId6" Type="http://schemas.openxmlformats.org/officeDocument/2006/relationships/notesSlide" Target="../notesSlides/notesSlide6.xml"/><Relationship Id="rId11" Type="http://schemas.microsoft.com/office/2007/relationships/hdphoto" Target="../media/hdphoto2.wdp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32.png"/><Relationship Id="rId10" Type="http://schemas.openxmlformats.org/officeDocument/2006/relationships/image" Target="../media/image29.png"/><Relationship Id="rId19" Type="http://schemas.openxmlformats.org/officeDocument/2006/relationships/image" Target="../media/image23.png"/><Relationship Id="rId4" Type="http://schemas.openxmlformats.org/officeDocument/2006/relationships/audio" Target="../media/media2.wav"/><Relationship Id="rId9" Type="http://schemas.microsoft.com/office/2007/relationships/hdphoto" Target="../media/hdphoto5.wdp"/><Relationship Id="rId1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0.png"/><Relationship Id="rId18" Type="http://schemas.openxmlformats.org/officeDocument/2006/relationships/slide" Target="slide4.xml"/><Relationship Id="rId3" Type="http://schemas.microsoft.com/office/2007/relationships/media" Target="../media/media2.wav"/><Relationship Id="rId7" Type="http://schemas.openxmlformats.org/officeDocument/2006/relationships/image" Target="../media/image27.jpg"/><Relationship Id="rId12" Type="http://schemas.openxmlformats.org/officeDocument/2006/relationships/image" Target="../media/image20.png"/><Relationship Id="rId17" Type="http://schemas.openxmlformats.org/officeDocument/2006/relationships/image" Target="../media/image34.png"/><Relationship Id="rId2" Type="http://schemas.openxmlformats.org/officeDocument/2006/relationships/audio" Target="../media/media1.wav"/><Relationship Id="rId16" Type="http://schemas.openxmlformats.org/officeDocument/2006/relationships/image" Target="../media/image33.png"/><Relationship Id="rId1" Type="http://schemas.microsoft.com/office/2007/relationships/media" Target="../media/media1.wav"/><Relationship Id="rId6" Type="http://schemas.openxmlformats.org/officeDocument/2006/relationships/notesSlide" Target="../notesSlides/notesSlide7.xml"/><Relationship Id="rId11" Type="http://schemas.microsoft.com/office/2007/relationships/hdphoto" Target="../media/hdphoto2.wdp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32.png"/><Relationship Id="rId10" Type="http://schemas.openxmlformats.org/officeDocument/2006/relationships/image" Target="../media/image29.png"/><Relationship Id="rId19" Type="http://schemas.openxmlformats.org/officeDocument/2006/relationships/image" Target="../media/image24.png"/><Relationship Id="rId4" Type="http://schemas.openxmlformats.org/officeDocument/2006/relationships/audio" Target="../media/media2.wav"/><Relationship Id="rId9" Type="http://schemas.microsoft.com/office/2007/relationships/hdphoto" Target="../media/hdphoto5.wdp"/><Relationship Id="rId1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24.png"/><Relationship Id="rId3" Type="http://schemas.openxmlformats.org/officeDocument/2006/relationships/image" Target="../media/image14.jpg"/><Relationship Id="rId7" Type="http://schemas.openxmlformats.org/officeDocument/2006/relationships/image" Target="../media/image21.png"/><Relationship Id="rId12" Type="http://schemas.openxmlformats.org/officeDocument/2006/relationships/slide" Target="slide8.xml"/><Relationship Id="rId17" Type="http://schemas.microsoft.com/office/2007/relationships/hdphoto" Target="../media/hdphoto4.wdp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5.xml"/><Relationship Id="rId11" Type="http://schemas.openxmlformats.org/officeDocument/2006/relationships/image" Target="../media/image23.png"/><Relationship Id="rId5" Type="http://schemas.microsoft.com/office/2007/relationships/hdphoto" Target="../media/hdphoto1.wdp"/><Relationship Id="rId15" Type="http://schemas.microsoft.com/office/2007/relationships/hdphoto" Target="../media/hdphoto3.wdp"/><Relationship Id="rId10" Type="http://schemas.openxmlformats.org/officeDocument/2006/relationships/slide" Target="slide7.xml"/><Relationship Id="rId4" Type="http://schemas.openxmlformats.org/officeDocument/2006/relationships/image" Target="../media/image15.png"/><Relationship Id="rId9" Type="http://schemas.openxmlformats.org/officeDocument/2006/relationships/image" Target="../media/image22.png"/><Relationship Id="rId1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1871B7-3A1D-4155-A00D-3535A02DB6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0"/>
            <a:ext cx="12271088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84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51A0B7-2795-4FFE-8BE9-A80DE11D16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257300"/>
            <a:ext cx="10386322" cy="839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9881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8911" y="1142754"/>
            <a:ext cx="13399478" cy="5838093"/>
          </a:xfrm>
          <a:prstGeom prst="roundRect">
            <a:avLst/>
          </a:prstGeom>
          <a:solidFill>
            <a:srgbClr val="FFFF00">
              <a:alpha val="9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等线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6288" y1="56138" x2="38089" y2="60138"/>
                        <a14:foregroundMark x1="64681" y1="57793" x2="62604" y2="60828"/>
                        <a14:foregroundMark x1="61773" y1="56414" x2="69945" y2="6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1312459" y="2459297"/>
            <a:ext cx="8044134" cy="80775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1559" b="87224" l="31859" r="38937"/>
                    </a14:imgEffect>
                  </a14:imgLayer>
                </a14:imgProps>
              </a:ext>
            </a:extLst>
          </a:blip>
          <a:srcRect l="30986" t="58667" r="60169" b="12255"/>
          <a:stretch/>
        </p:blipFill>
        <p:spPr>
          <a:xfrm>
            <a:off x="7387298" y="-1161210"/>
            <a:ext cx="2191043" cy="52230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702" b="48202" l="33009" r="43019"/>
                    </a14:imgEffect>
                  </a14:imgLayer>
                </a14:imgProps>
              </a:ext>
            </a:extLst>
          </a:blip>
          <a:srcRect l="31877" t="11653" r="56756" b="47718"/>
          <a:stretch/>
        </p:blipFill>
        <p:spPr>
          <a:xfrm flipH="1">
            <a:off x="16303754" y="-472002"/>
            <a:ext cx="2139000" cy="554393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701" b="46460" l="44153" r="52640"/>
                    </a14:imgEffect>
                  </a14:imgLayer>
                </a14:imgProps>
              </a:ext>
            </a:extLst>
          </a:blip>
          <a:srcRect l="44102" t="22181" r="47395" b="51353"/>
          <a:stretch/>
        </p:blipFill>
        <p:spPr>
          <a:xfrm>
            <a:off x="11731427" y="-599898"/>
            <a:ext cx="2238788" cy="50532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0890" y="2140637"/>
            <a:ext cx="13327499" cy="42507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198" b="86548" l="30775" r="67301"/>
                    </a14:imgEffect>
                  </a14:imgLayer>
                </a14:imgProps>
              </a:ext>
            </a:extLst>
          </a:blip>
          <a:srcRect l="54816" t="46779" r="32363" b="9033"/>
          <a:stretch/>
        </p:blipFill>
        <p:spPr>
          <a:xfrm>
            <a:off x="0" y="-599898"/>
            <a:ext cx="2448045" cy="611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1171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6288" y1="56138" x2="38089" y2="60138"/>
                        <a14:foregroundMark x1="64681" y1="57793" x2="62604" y2="60828"/>
                        <a14:foregroundMark x1="61773" y1="56414" x2="69945" y2="6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292808" y="2928896"/>
            <a:ext cx="8044134" cy="8077559"/>
          </a:xfrm>
          <a:prstGeom prst="rect">
            <a:avLst/>
          </a:prstGeom>
        </p:spPr>
      </p:pic>
      <p:pic>
        <p:nvPicPr>
          <p:cNvPr id="16" name="Picture 1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473259"/>
            <a:ext cx="2450805" cy="6117866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13046" y="-1410780"/>
            <a:ext cx="2194751" cy="5221677"/>
          </a:xfrm>
          <a:prstGeom prst="rect">
            <a:avLst/>
          </a:prstGeom>
        </p:spPr>
      </p:pic>
      <p:pic>
        <p:nvPicPr>
          <p:cNvPr id="18" name="Picture 1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160759" y="-648560"/>
            <a:ext cx="2240474" cy="5057070"/>
          </a:xfrm>
          <a:prstGeom prst="rect">
            <a:avLst/>
          </a:prstGeom>
        </p:spPr>
      </p:pic>
      <p:pic>
        <p:nvPicPr>
          <p:cNvPr id="19" name="Picture 18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086457" y="-1893957"/>
            <a:ext cx="2593832" cy="671735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844" b="48356" l="4983" r="49667"/>
                    </a14:imgEffect>
                  </a14:imgLayer>
                </a14:imgProps>
              </a:ext>
            </a:extLst>
          </a:blip>
          <a:srcRect r="50023" b="51387"/>
          <a:stretch/>
        </p:blipFill>
        <p:spPr>
          <a:xfrm>
            <a:off x="5692528" y="6125674"/>
            <a:ext cx="3424910" cy="249859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95980" y="144249"/>
            <a:ext cx="8656320" cy="6887111"/>
          </a:xfrm>
          <a:prstGeom prst="cloudCallout">
            <a:avLst>
              <a:gd name="adj1" fmla="val 92199"/>
              <a:gd name="adj2" fmla="val 37507"/>
            </a:avLst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Wow!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Nhìn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những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chùm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nho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mới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ngon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làm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sao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!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Bạn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hãy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thu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hoạch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nho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cùng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tôi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nhé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844" b="48356" l="4983" r="49667"/>
                    </a14:imgEffect>
                  </a14:imgLayer>
                </a14:imgProps>
              </a:ext>
            </a:extLst>
          </a:blip>
          <a:srcRect r="50023" b="51387"/>
          <a:stretch/>
        </p:blipFill>
        <p:spPr>
          <a:xfrm>
            <a:off x="7539847" y="5981876"/>
            <a:ext cx="3424910" cy="249859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844" b="48356" l="4983" r="49667"/>
                    </a14:imgEffect>
                  </a14:imgLayer>
                </a14:imgProps>
              </a:ext>
            </a:extLst>
          </a:blip>
          <a:srcRect r="50023" b="51387"/>
          <a:stretch/>
        </p:blipFill>
        <p:spPr>
          <a:xfrm>
            <a:off x="7270118" y="5981876"/>
            <a:ext cx="3424910" cy="249859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844" b="48356" l="4983" r="49667"/>
                    </a14:imgEffect>
                  </a14:imgLayer>
                </a14:imgProps>
              </a:ext>
            </a:extLst>
          </a:blip>
          <a:srcRect r="50023" b="51387"/>
          <a:stretch/>
        </p:blipFill>
        <p:spPr>
          <a:xfrm>
            <a:off x="7270118" y="5341784"/>
            <a:ext cx="3424910" cy="24985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1138" b="53792" l="29327" r="525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65" t="19110" r="47281" b="45353"/>
          <a:stretch/>
        </p:blipFill>
        <p:spPr>
          <a:xfrm>
            <a:off x="6079934" y="5769637"/>
            <a:ext cx="5227266" cy="478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34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59259E-6 L 0.40442 0.4932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21" y="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33333E-6 L 0.0164 0.541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0" y="2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11111E-6 L -0.22708 0.5937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54" y="2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-0.42357 0.6372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85" y="3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7">
            <a:lum/>
          </a:blip>
          <a:srcRect/>
          <a:stretch>
            <a:fillRect l="-2000" t="-19000" r="-13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40" b="65540" l="2507" r="24920">
                        <a14:foregroundMark x1="14107" y1="33780" x2="16533" y2="36700"/>
                        <a14:foregroundMark x1="19093" y1="32120" x2="19947" y2="33580"/>
                        <a14:foregroundMark x1="18720" y1="48000" x2="21653" y2="49840"/>
                        <a14:foregroundMark x1="22627" y1="21900" x2="22627" y2="21900"/>
                        <a14:foregroundMark x1="14107" y1="43820" x2="14107" y2="43820"/>
                        <a14:foregroundMark x1="10213" y1="29200" x2="10213" y2="29200"/>
                        <a14:foregroundMark x1="9840" y1="13320" x2="9840" y2="13320"/>
                      </a14:backgroundRemoval>
                    </a14:imgEffect>
                  </a14:imgLayer>
                </a14:imgProps>
              </a:ext>
            </a:extLst>
          </a:blip>
          <a:srcRect r="74824" b="34285"/>
          <a:stretch/>
        </p:blipFill>
        <p:spPr>
          <a:xfrm flipH="1">
            <a:off x="13476461" y="-288756"/>
            <a:ext cx="6187992" cy="107682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651" b="95198" l="3175" r="31989"/>
                    </a14:imgEffect>
                  </a14:imgLayer>
                </a14:imgProps>
              </a:ext>
            </a:extLst>
          </a:blip>
          <a:srcRect r="68105"/>
          <a:stretch/>
        </p:blipFill>
        <p:spPr>
          <a:xfrm>
            <a:off x="-928554" y="-1141402"/>
            <a:ext cx="5496659" cy="125028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1198" b="86548" l="30775" r="67301"/>
                    </a14:imgEffect>
                  </a14:imgLayer>
                </a14:imgProps>
              </a:ext>
            </a:extLst>
          </a:blip>
          <a:srcRect l="26209" t="46779" r="28133" b="9033"/>
          <a:stretch/>
        </p:blipFill>
        <p:spPr>
          <a:xfrm>
            <a:off x="9683593" y="-1141402"/>
            <a:ext cx="9552785" cy="5132426"/>
          </a:xfrm>
          <a:prstGeom prst="rect">
            <a:avLst/>
          </a:prstGeom>
        </p:spPr>
      </p:pic>
      <p:grpSp>
        <p:nvGrpSpPr>
          <p:cNvPr id="15" name="组合 40">
            <a:extLst>
              <a:ext uri="{FF2B5EF4-FFF2-40B4-BE49-F238E27FC236}">
                <a16:creationId xmlns:a16="http://schemas.microsoft.com/office/drawing/2014/main" id="{F7667325-6DB5-3BF2-11EC-3FC2196096F1}"/>
              </a:ext>
            </a:extLst>
          </p:cNvPr>
          <p:cNvGrpSpPr/>
          <p:nvPr/>
        </p:nvGrpSpPr>
        <p:grpSpPr>
          <a:xfrm>
            <a:off x="2330081" y="834621"/>
            <a:ext cx="13627841" cy="2681475"/>
            <a:chOff x="1902979" y="4328004"/>
            <a:chExt cx="4058523" cy="534677"/>
          </a:xfrm>
        </p:grpSpPr>
        <p:sp>
          <p:nvSpPr>
            <p:cNvPr id="16" name="矩形: 圆角 41">
              <a:extLst>
                <a:ext uri="{FF2B5EF4-FFF2-40B4-BE49-F238E27FC236}">
                  <a16:creationId xmlns:a16="http://schemas.microsoft.com/office/drawing/2014/main" id="{17A3AFF8-C8B9-8575-0ABF-22E7FC0E63CD}"/>
                </a:ext>
              </a:extLst>
            </p:cNvPr>
            <p:cNvSpPr/>
            <p:nvPr/>
          </p:nvSpPr>
          <p:spPr>
            <a:xfrm>
              <a:off x="1966722" y="4357072"/>
              <a:ext cx="3994780" cy="505609"/>
            </a:xfrm>
            <a:prstGeom prst="roundRect">
              <a:avLst>
                <a:gd name="adj" fmla="val 46809"/>
              </a:avLst>
            </a:prstGeom>
            <a:solidFill>
              <a:srgbClr val="41409E"/>
            </a:solidFill>
            <a:ln w="28575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kumimoji="1" lang="zh-CN" altLang="en-US" sz="3600">
                <a:solidFill>
                  <a:prstClr val="white"/>
                </a:solidFill>
                <a:latin typeface="UTM Avo" panose="0204060305050602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" name="矩形: 圆角 42">
              <a:extLst>
                <a:ext uri="{FF2B5EF4-FFF2-40B4-BE49-F238E27FC236}">
                  <a16:creationId xmlns:a16="http://schemas.microsoft.com/office/drawing/2014/main" id="{4F2DC190-46EB-9592-80AB-E25D90A30DE0}"/>
                </a:ext>
              </a:extLst>
            </p:cNvPr>
            <p:cNvSpPr/>
            <p:nvPr/>
          </p:nvSpPr>
          <p:spPr>
            <a:xfrm>
              <a:off x="1902979" y="4328004"/>
              <a:ext cx="3994780" cy="505609"/>
            </a:xfrm>
            <a:prstGeom prst="roundRect">
              <a:avLst>
                <a:gd name="adj" fmla="val 46809"/>
              </a:avLst>
            </a:prstGeom>
            <a:solidFill>
              <a:srgbClr val="6A68CD"/>
            </a:solidFill>
            <a:ln w="28575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kumimoji="1" lang="zh-CN" altLang="en-US" sz="3600">
                <a:solidFill>
                  <a:prstClr val="black"/>
                </a:solidFill>
                <a:latin typeface="UTM Avo" panose="0204060305050602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" name="文本框 43">
              <a:extLst>
                <a:ext uri="{FF2B5EF4-FFF2-40B4-BE49-F238E27FC236}">
                  <a16:creationId xmlns:a16="http://schemas.microsoft.com/office/drawing/2014/main" id="{78B662A8-1CE1-C05C-FD6A-17BBC084261A}"/>
                </a:ext>
              </a:extLst>
            </p:cNvPr>
            <p:cNvSpPr txBox="1"/>
            <p:nvPr/>
          </p:nvSpPr>
          <p:spPr>
            <a:xfrm>
              <a:off x="2415679" y="4484152"/>
              <a:ext cx="3261342" cy="184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kumimoji="1" lang="en-US" altLang="zh-CN" sz="5400" b="1" dirty="0" err="1">
                  <a:solidFill>
                    <a:prstClr val="white"/>
                  </a:solidFill>
                  <a:latin typeface="UTM Avo" panose="02040603050506020204" pitchFamily="18" charset="0"/>
                  <a:ea typeface="字魂152号-机甲超级黑" panose="00000500000000000000" pitchFamily="2" charset="-122"/>
                  <a:cs typeface="Calibri" panose="020F0502020204030204" pitchFamily="34" charset="0"/>
                </a:rPr>
                <a:t>Từ</a:t>
              </a:r>
              <a:r>
                <a:rPr kumimoji="1" lang="en-US" altLang="zh-CN" sz="5400" b="1" dirty="0">
                  <a:solidFill>
                    <a:prstClr val="white"/>
                  </a:solidFill>
                  <a:latin typeface="UTM Avo" panose="02040603050506020204" pitchFamily="18" charset="0"/>
                  <a:ea typeface="字魂152号-机甲超级黑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5400" b="1" dirty="0" err="1">
                  <a:solidFill>
                    <a:prstClr val="white"/>
                  </a:solidFill>
                  <a:latin typeface="UTM Avo" panose="02040603050506020204" pitchFamily="18" charset="0"/>
                  <a:ea typeface="字魂152号-机甲超级黑" panose="00000500000000000000" pitchFamily="2" charset="-122"/>
                  <a:cs typeface="Calibri" panose="020F0502020204030204" pitchFamily="34" charset="0"/>
                </a:rPr>
                <a:t>nào</a:t>
              </a:r>
              <a:r>
                <a:rPr kumimoji="1" lang="en-US" altLang="zh-CN" sz="5400" b="1" dirty="0">
                  <a:solidFill>
                    <a:prstClr val="white"/>
                  </a:solidFill>
                  <a:latin typeface="UTM Avo" panose="02040603050506020204" pitchFamily="18" charset="0"/>
                  <a:ea typeface="字魂152号-机甲超级黑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5400" b="1" dirty="0" err="1">
                  <a:solidFill>
                    <a:prstClr val="white"/>
                  </a:solidFill>
                  <a:latin typeface="UTM Avo" panose="02040603050506020204" pitchFamily="18" charset="0"/>
                  <a:ea typeface="字魂152号-机甲超级黑" panose="00000500000000000000" pitchFamily="2" charset="-122"/>
                  <a:cs typeface="Calibri" panose="020F0502020204030204" pitchFamily="34" charset="0"/>
                </a:rPr>
                <a:t>chứa</a:t>
              </a:r>
              <a:r>
                <a:rPr kumimoji="1" lang="en-US" altLang="zh-CN" sz="5400" b="1" dirty="0">
                  <a:solidFill>
                    <a:prstClr val="white"/>
                  </a:solidFill>
                  <a:latin typeface="UTM Avo" panose="02040603050506020204" pitchFamily="18" charset="0"/>
                  <a:ea typeface="字魂152号-机甲超级黑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5400" b="1" dirty="0" err="1">
                  <a:solidFill>
                    <a:prstClr val="white"/>
                  </a:solidFill>
                  <a:latin typeface="UTM Avo" panose="02040603050506020204" pitchFamily="18" charset="0"/>
                  <a:ea typeface="字魂152号-机甲超级黑" panose="00000500000000000000" pitchFamily="2" charset="-122"/>
                  <a:cs typeface="Calibri" panose="020F0502020204030204" pitchFamily="34" charset="0"/>
                </a:rPr>
                <a:t>tiếng</a:t>
              </a:r>
              <a:r>
                <a:rPr kumimoji="1" lang="en-US" altLang="zh-CN" sz="5400" b="1" dirty="0">
                  <a:solidFill>
                    <a:prstClr val="white"/>
                  </a:solidFill>
                  <a:latin typeface="UTM Avo" panose="02040603050506020204" pitchFamily="18" charset="0"/>
                  <a:ea typeface="字魂152号-机甲超级黑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5400" b="1" dirty="0" err="1">
                  <a:solidFill>
                    <a:prstClr val="white"/>
                  </a:solidFill>
                  <a:latin typeface="UTM Avo" panose="02040603050506020204" pitchFamily="18" charset="0"/>
                  <a:ea typeface="字魂152号-机甲超级黑" panose="00000500000000000000" pitchFamily="2" charset="-122"/>
                  <a:cs typeface="Calibri" panose="020F0502020204030204" pitchFamily="34" charset="0"/>
                </a:rPr>
                <a:t>có</a:t>
              </a:r>
              <a:r>
                <a:rPr kumimoji="1" lang="en-US" altLang="zh-CN" sz="5400" b="1" dirty="0">
                  <a:solidFill>
                    <a:prstClr val="white"/>
                  </a:solidFill>
                  <a:latin typeface="UTM Avo" panose="02040603050506020204" pitchFamily="18" charset="0"/>
                  <a:ea typeface="字魂152号-机甲超级黑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5400" b="1" dirty="0" err="1">
                  <a:solidFill>
                    <a:prstClr val="white"/>
                  </a:solidFill>
                  <a:latin typeface="UTM Avo" panose="02040603050506020204" pitchFamily="18" charset="0"/>
                  <a:ea typeface="字魂152号-机甲超级黑" panose="00000500000000000000" pitchFamily="2" charset="-122"/>
                  <a:cs typeface="Calibri" panose="020F0502020204030204" pitchFamily="34" charset="0"/>
                </a:rPr>
                <a:t>vần</a:t>
              </a:r>
              <a:r>
                <a:rPr kumimoji="1" lang="en-US" altLang="zh-CN" sz="5400" b="1" dirty="0">
                  <a:solidFill>
                    <a:prstClr val="white"/>
                  </a:solidFill>
                  <a:latin typeface="UTM Avo" panose="02040603050506020204" pitchFamily="18" charset="0"/>
                  <a:ea typeface="字魂152号-机甲超级黑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5400" b="1" dirty="0" err="1">
                  <a:solidFill>
                    <a:prstClr val="white"/>
                  </a:solidFill>
                  <a:latin typeface="UTM Avo" panose="02040603050506020204" pitchFamily="18" charset="0"/>
                  <a:ea typeface="字魂152号-机甲超级黑" panose="00000500000000000000" pitchFamily="2" charset="-122"/>
                  <a:cs typeface="Calibri" panose="020F0502020204030204" pitchFamily="34" charset="0"/>
                </a:rPr>
                <a:t>ut</a:t>
              </a:r>
              <a:endParaRPr kumimoji="1" lang="zh-CN" altLang="en-US" sz="5400" b="1" dirty="0">
                <a:solidFill>
                  <a:prstClr val="white"/>
                </a:solidFill>
                <a:latin typeface="UTM Avo" panose="02040603050506020204" pitchFamily="18" charset="0"/>
                <a:ea typeface="字魂152号-机甲超级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-51" y="3619032"/>
            <a:ext cx="8736135" cy="3254429"/>
            <a:chOff x="181668" y="2398445"/>
            <a:chExt cx="5824090" cy="2169619"/>
          </a:xfrm>
        </p:grpSpPr>
        <p:grpSp>
          <p:nvGrpSpPr>
            <p:cNvPr id="46" name="Group 45"/>
            <p:cNvGrpSpPr/>
            <p:nvPr/>
          </p:nvGrpSpPr>
          <p:grpSpPr>
            <a:xfrm>
              <a:off x="181668" y="2398445"/>
              <a:ext cx="5824090" cy="2169619"/>
              <a:chOff x="181668" y="2398445"/>
              <a:chExt cx="5824090" cy="2169619"/>
            </a:xfrm>
          </p:grpSpPr>
          <p:sp>
            <p:nvSpPr>
              <p:cNvPr id="26" name="Rounded Rectangle 25"/>
              <p:cNvSpPr/>
              <p:nvPr/>
            </p:nvSpPr>
            <p:spPr>
              <a:xfrm>
                <a:off x="819637" y="3073308"/>
                <a:ext cx="5186121" cy="1494756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9B3A1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2700" dirty="0">
                  <a:solidFill>
                    <a:prstClr val="white"/>
                  </a:solidFill>
                  <a:latin typeface="UTM Avo" panose="02040603050506020204" pitchFamily="18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81668" y="2398445"/>
                <a:ext cx="1371719" cy="1603387"/>
              </a:xfrm>
              <a:prstGeom prst="rect">
                <a:avLst/>
              </a:prstGeom>
            </p:spPr>
          </p:pic>
        </p:grpSp>
        <p:sp>
          <p:nvSpPr>
            <p:cNvPr id="53" name="TextBox 52"/>
            <p:cNvSpPr txBox="1"/>
            <p:nvPr/>
          </p:nvSpPr>
          <p:spPr>
            <a:xfrm>
              <a:off x="2259960" y="3439959"/>
              <a:ext cx="2834609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6000" dirty="0" err="1">
                  <a:solidFill>
                    <a:prstClr val="black"/>
                  </a:solidFill>
                  <a:latin typeface="UTM Avo" panose="02040603050506020204" pitchFamily="18" charset="0"/>
                  <a:cs typeface="Calibri" panose="020F0502020204030204" pitchFamily="34" charset="0"/>
                </a:rPr>
                <a:t>bút</a:t>
              </a:r>
              <a:r>
                <a:rPr lang="en-US" sz="6000" dirty="0">
                  <a:solidFill>
                    <a:prstClr val="black"/>
                  </a:solidFill>
                  <a:latin typeface="UTM Avo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sz="6000" dirty="0" err="1">
                  <a:solidFill>
                    <a:prstClr val="black"/>
                  </a:solidFill>
                  <a:latin typeface="UTM Avo" panose="02040603050506020204" pitchFamily="18" charset="0"/>
                  <a:cs typeface="Calibri" panose="020F0502020204030204" pitchFamily="34" charset="0"/>
                </a:rPr>
                <a:t>màu</a:t>
              </a:r>
              <a:endParaRPr lang="en-US" sz="6000" dirty="0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9038624" y="3785464"/>
            <a:ext cx="8878368" cy="3171902"/>
            <a:chOff x="6403976" y="2447451"/>
            <a:chExt cx="5918912" cy="2114601"/>
          </a:xfrm>
        </p:grpSpPr>
        <p:grpSp>
          <p:nvGrpSpPr>
            <p:cNvPr id="50" name="Group 49"/>
            <p:cNvGrpSpPr/>
            <p:nvPr/>
          </p:nvGrpSpPr>
          <p:grpSpPr>
            <a:xfrm>
              <a:off x="6403976" y="2447451"/>
              <a:ext cx="5918912" cy="2114601"/>
              <a:chOff x="6403976" y="2447451"/>
              <a:chExt cx="5918912" cy="2114601"/>
            </a:xfrm>
          </p:grpSpPr>
          <p:sp>
            <p:nvSpPr>
              <p:cNvPr id="35" name="Rounded Rectangle 34"/>
              <p:cNvSpPr/>
              <p:nvPr/>
            </p:nvSpPr>
            <p:spPr>
              <a:xfrm>
                <a:off x="7156269" y="3067296"/>
                <a:ext cx="5166619" cy="1494756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9B3A1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2700" dirty="0">
                  <a:solidFill>
                    <a:prstClr val="white"/>
                  </a:solidFill>
                  <a:latin typeface="UTM Avo" panose="02040603050506020204" pitchFamily="18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49" name="Picture 48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403976" y="2447451"/>
                <a:ext cx="1420491" cy="1603387"/>
              </a:xfrm>
              <a:prstGeom prst="rect">
                <a:avLst/>
              </a:prstGeom>
            </p:spPr>
          </p:pic>
        </p:grpSp>
        <p:sp>
          <p:nvSpPr>
            <p:cNvPr id="55" name="TextBox 54"/>
            <p:cNvSpPr txBox="1"/>
            <p:nvPr/>
          </p:nvSpPr>
          <p:spPr>
            <a:xfrm>
              <a:off x="8222684" y="3421553"/>
              <a:ext cx="2834609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6000" dirty="0" err="1">
                  <a:solidFill>
                    <a:prstClr val="black"/>
                  </a:solidFill>
                  <a:latin typeface="UTM Avo" panose="02040603050506020204" pitchFamily="18" charset="0"/>
                  <a:cs typeface="Calibri" panose="020F0502020204030204" pitchFamily="34" charset="0"/>
                </a:rPr>
                <a:t>bứt</a:t>
              </a:r>
              <a:r>
                <a:rPr lang="en-US" sz="6000" dirty="0">
                  <a:solidFill>
                    <a:prstClr val="black"/>
                  </a:solidFill>
                  <a:latin typeface="UTM Avo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sz="6000" dirty="0" err="1">
                  <a:solidFill>
                    <a:prstClr val="black"/>
                  </a:solidFill>
                  <a:latin typeface="UTM Avo" panose="02040603050506020204" pitchFamily="18" charset="0"/>
                  <a:cs typeface="Calibri" panose="020F0502020204030204" pitchFamily="34" charset="0"/>
                </a:rPr>
                <a:t>rứt</a:t>
              </a:r>
              <a:endParaRPr lang="en-US" sz="6000" dirty="0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91950" y="6701370"/>
            <a:ext cx="8674836" cy="3271421"/>
            <a:chOff x="222534" y="4438185"/>
            <a:chExt cx="5783224" cy="2180947"/>
          </a:xfrm>
        </p:grpSpPr>
        <p:grpSp>
          <p:nvGrpSpPr>
            <p:cNvPr id="48" name="Group 47"/>
            <p:cNvGrpSpPr/>
            <p:nvPr/>
          </p:nvGrpSpPr>
          <p:grpSpPr>
            <a:xfrm>
              <a:off x="222534" y="4438185"/>
              <a:ext cx="5783224" cy="2180947"/>
              <a:chOff x="222534" y="4438185"/>
              <a:chExt cx="5783224" cy="2180947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819638" y="5124376"/>
                <a:ext cx="5186120" cy="1494756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9B3A1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2700" dirty="0">
                  <a:solidFill>
                    <a:prstClr val="white"/>
                  </a:solidFill>
                  <a:latin typeface="UTM Avo" panose="02040603050506020204" pitchFamily="18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22534" y="4438185"/>
                <a:ext cx="1371719" cy="1609483"/>
              </a:xfrm>
              <a:prstGeom prst="rect">
                <a:avLst/>
              </a:prstGeom>
            </p:spPr>
          </p:pic>
        </p:grpSp>
        <p:sp>
          <p:nvSpPr>
            <p:cNvPr id="56" name="TextBox 55"/>
            <p:cNvSpPr txBox="1"/>
            <p:nvPr/>
          </p:nvSpPr>
          <p:spPr>
            <a:xfrm>
              <a:off x="2025315" y="5517811"/>
              <a:ext cx="2834609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6000" dirty="0" err="1">
                  <a:solidFill>
                    <a:prstClr val="black"/>
                  </a:solidFill>
                  <a:latin typeface="UTM Avo" panose="02040603050506020204" pitchFamily="18" charset="0"/>
                  <a:cs typeface="Calibri" panose="020F0502020204030204" pitchFamily="34" charset="0"/>
                </a:rPr>
                <a:t>sứt</a:t>
              </a:r>
              <a:r>
                <a:rPr lang="en-US" sz="6000" dirty="0">
                  <a:solidFill>
                    <a:prstClr val="black"/>
                  </a:solidFill>
                  <a:latin typeface="UTM Avo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sz="6000" dirty="0" err="1">
                  <a:solidFill>
                    <a:prstClr val="black"/>
                  </a:solidFill>
                  <a:latin typeface="UTM Avo" panose="02040603050506020204" pitchFamily="18" charset="0"/>
                  <a:cs typeface="Calibri" panose="020F0502020204030204" pitchFamily="34" charset="0"/>
                </a:rPr>
                <a:t>chỉ</a:t>
              </a:r>
              <a:endParaRPr lang="en-US" sz="6000" dirty="0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8743688" y="6694116"/>
            <a:ext cx="9173306" cy="3248265"/>
            <a:chOff x="6311074" y="4457452"/>
            <a:chExt cx="6115537" cy="2165510"/>
          </a:xfrm>
        </p:grpSpPr>
        <p:grpSp>
          <p:nvGrpSpPr>
            <p:cNvPr id="52" name="Group 51"/>
            <p:cNvGrpSpPr/>
            <p:nvPr/>
          </p:nvGrpSpPr>
          <p:grpSpPr>
            <a:xfrm>
              <a:off x="6311074" y="4457452"/>
              <a:ext cx="6115537" cy="2165510"/>
              <a:chOff x="6311074" y="4457452"/>
              <a:chExt cx="6115537" cy="2165510"/>
            </a:xfrm>
          </p:grpSpPr>
          <p:sp>
            <p:nvSpPr>
              <p:cNvPr id="41" name="Rounded Rectangle 40"/>
              <p:cNvSpPr/>
              <p:nvPr/>
            </p:nvSpPr>
            <p:spPr>
              <a:xfrm>
                <a:off x="7240491" y="5128206"/>
                <a:ext cx="5186120" cy="1494756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9B3A1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2700" dirty="0">
                  <a:solidFill>
                    <a:prstClr val="white"/>
                  </a:solidFill>
                  <a:latin typeface="UTM Avo" panose="02040603050506020204" pitchFamily="18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51" name="Picture 50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311074" y="4457452"/>
                <a:ext cx="1536325" cy="1603387"/>
              </a:xfrm>
              <a:prstGeom prst="rect">
                <a:avLst/>
              </a:prstGeom>
            </p:spPr>
          </p:pic>
        </p:grpSp>
        <p:sp>
          <p:nvSpPr>
            <p:cNvPr id="57" name="TextBox 56"/>
            <p:cNvSpPr txBox="1"/>
            <p:nvPr/>
          </p:nvSpPr>
          <p:spPr>
            <a:xfrm>
              <a:off x="8423115" y="5533982"/>
              <a:ext cx="2834609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6000" dirty="0" err="1">
                  <a:solidFill>
                    <a:prstClr val="black"/>
                  </a:solidFill>
                  <a:latin typeface="UTM Avo" panose="02040603050506020204" pitchFamily="18" charset="0"/>
                  <a:cs typeface="Calibri" panose="020F0502020204030204" pitchFamily="34" charset="0"/>
                </a:rPr>
                <a:t>mứt</a:t>
              </a:r>
              <a:r>
                <a:rPr lang="en-US" sz="6000" dirty="0">
                  <a:solidFill>
                    <a:prstClr val="black"/>
                  </a:solidFill>
                  <a:latin typeface="UTM Avo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sz="6000" dirty="0" err="1">
                  <a:solidFill>
                    <a:prstClr val="black"/>
                  </a:solidFill>
                  <a:latin typeface="UTM Avo" panose="02040603050506020204" pitchFamily="18" charset="0"/>
                  <a:cs typeface="Calibri" panose="020F0502020204030204" pitchFamily="34" charset="0"/>
                </a:rPr>
                <a:t>cau</a:t>
              </a:r>
              <a:endParaRPr lang="en-US" sz="6000" dirty="0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4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509961" y="637465"/>
            <a:ext cx="731045" cy="731045"/>
          </a:xfrm>
          <a:prstGeom prst="rect">
            <a:avLst/>
          </a:prstGeom>
        </p:spPr>
      </p:pic>
      <p:pic>
        <p:nvPicPr>
          <p:cNvPr id="65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485510" y="1617722"/>
            <a:ext cx="731045" cy="731045"/>
          </a:xfrm>
          <a:prstGeom prst="rect">
            <a:avLst/>
          </a:prstGeom>
        </p:spPr>
      </p:pic>
      <p:pic>
        <p:nvPicPr>
          <p:cNvPr id="66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480570" y="2556793"/>
            <a:ext cx="731045" cy="731045"/>
          </a:xfrm>
          <a:prstGeom prst="rect">
            <a:avLst/>
          </a:prstGeom>
        </p:spPr>
      </p:pic>
      <p:pic>
        <p:nvPicPr>
          <p:cNvPr id="2" name="tiếng ting 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468392" y="-365523"/>
            <a:ext cx="731045" cy="731045"/>
          </a:xfrm>
          <a:prstGeom prst="rect">
            <a:avLst/>
          </a:prstGeom>
        </p:spPr>
      </p:pic>
      <p:pic>
        <p:nvPicPr>
          <p:cNvPr id="36" name="Picture 35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530" y="-534888"/>
            <a:ext cx="2450805" cy="61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587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3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573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573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573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7">
            <a:lum/>
          </a:blip>
          <a:srcRect/>
          <a:stretch>
            <a:fillRect l="-2000" t="-19000" r="-13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40" b="65540" l="2507" r="24920">
                        <a14:foregroundMark x1="14107" y1="33780" x2="16533" y2="36700"/>
                        <a14:foregroundMark x1="19093" y1="32120" x2="19947" y2="33580"/>
                        <a14:foregroundMark x1="18720" y1="48000" x2="21653" y2="49840"/>
                        <a14:foregroundMark x1="22627" y1="21900" x2="22627" y2="21900"/>
                        <a14:foregroundMark x1="14107" y1="43820" x2="14107" y2="43820"/>
                        <a14:foregroundMark x1="10213" y1="29200" x2="10213" y2="29200"/>
                        <a14:foregroundMark x1="9840" y1="13320" x2="9840" y2="13320"/>
                      </a14:backgroundRemoval>
                    </a14:imgEffect>
                  </a14:imgLayer>
                </a14:imgProps>
              </a:ext>
            </a:extLst>
          </a:blip>
          <a:srcRect r="74824" b="34285"/>
          <a:stretch/>
        </p:blipFill>
        <p:spPr>
          <a:xfrm flipH="1">
            <a:off x="13476461" y="-288756"/>
            <a:ext cx="6187992" cy="107682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651" b="95198" l="3175" r="31989"/>
                    </a14:imgEffect>
                  </a14:imgLayer>
                </a14:imgProps>
              </a:ext>
            </a:extLst>
          </a:blip>
          <a:srcRect r="68105"/>
          <a:stretch/>
        </p:blipFill>
        <p:spPr>
          <a:xfrm>
            <a:off x="-928554" y="-1141402"/>
            <a:ext cx="5496659" cy="125028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1198" b="86548" l="30775" r="67301"/>
                    </a14:imgEffect>
                  </a14:imgLayer>
                </a14:imgProps>
              </a:ext>
            </a:extLst>
          </a:blip>
          <a:srcRect l="26209" t="46779" r="28133" b="9033"/>
          <a:stretch/>
        </p:blipFill>
        <p:spPr>
          <a:xfrm>
            <a:off x="9683593" y="-1141402"/>
            <a:ext cx="9552785" cy="5132426"/>
          </a:xfrm>
          <a:prstGeom prst="rect">
            <a:avLst/>
          </a:prstGeom>
        </p:spPr>
      </p:pic>
      <p:grpSp>
        <p:nvGrpSpPr>
          <p:cNvPr id="15" name="组合 40">
            <a:extLst>
              <a:ext uri="{FF2B5EF4-FFF2-40B4-BE49-F238E27FC236}">
                <a16:creationId xmlns:a16="http://schemas.microsoft.com/office/drawing/2014/main" id="{F7667325-6DB5-3BF2-11EC-3FC2196096F1}"/>
              </a:ext>
            </a:extLst>
          </p:cNvPr>
          <p:cNvGrpSpPr/>
          <p:nvPr/>
        </p:nvGrpSpPr>
        <p:grpSpPr>
          <a:xfrm>
            <a:off x="2330081" y="834621"/>
            <a:ext cx="13627841" cy="2681475"/>
            <a:chOff x="1902979" y="4328004"/>
            <a:chExt cx="4058523" cy="534677"/>
          </a:xfrm>
        </p:grpSpPr>
        <p:sp>
          <p:nvSpPr>
            <p:cNvPr id="16" name="矩形: 圆角 41">
              <a:extLst>
                <a:ext uri="{FF2B5EF4-FFF2-40B4-BE49-F238E27FC236}">
                  <a16:creationId xmlns:a16="http://schemas.microsoft.com/office/drawing/2014/main" id="{17A3AFF8-C8B9-8575-0ABF-22E7FC0E63CD}"/>
                </a:ext>
              </a:extLst>
            </p:cNvPr>
            <p:cNvSpPr/>
            <p:nvPr/>
          </p:nvSpPr>
          <p:spPr>
            <a:xfrm>
              <a:off x="1966722" y="4357072"/>
              <a:ext cx="3994780" cy="505609"/>
            </a:xfrm>
            <a:prstGeom prst="roundRect">
              <a:avLst>
                <a:gd name="adj" fmla="val 46809"/>
              </a:avLst>
            </a:prstGeom>
            <a:solidFill>
              <a:srgbClr val="41409E"/>
            </a:solidFill>
            <a:ln w="28575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kumimoji="1" lang="zh-CN" altLang="en-US" sz="3600">
                <a:solidFill>
                  <a:prstClr val="white"/>
                </a:solidFill>
                <a:latin typeface="UTM Avo" panose="0204060305050602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" name="矩形: 圆角 42">
              <a:extLst>
                <a:ext uri="{FF2B5EF4-FFF2-40B4-BE49-F238E27FC236}">
                  <a16:creationId xmlns:a16="http://schemas.microsoft.com/office/drawing/2014/main" id="{4F2DC190-46EB-9592-80AB-E25D90A30DE0}"/>
                </a:ext>
              </a:extLst>
            </p:cNvPr>
            <p:cNvSpPr/>
            <p:nvPr/>
          </p:nvSpPr>
          <p:spPr>
            <a:xfrm>
              <a:off x="1902979" y="4328004"/>
              <a:ext cx="3994780" cy="505609"/>
            </a:xfrm>
            <a:prstGeom prst="roundRect">
              <a:avLst>
                <a:gd name="adj" fmla="val 46809"/>
              </a:avLst>
            </a:prstGeom>
            <a:solidFill>
              <a:srgbClr val="6A68CD"/>
            </a:solidFill>
            <a:ln w="28575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kumimoji="1" lang="zh-CN" altLang="en-US" sz="3600">
                <a:solidFill>
                  <a:prstClr val="black"/>
                </a:solidFill>
                <a:latin typeface="UTM Avo" panose="0204060305050602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" name="文本框 43">
              <a:extLst>
                <a:ext uri="{FF2B5EF4-FFF2-40B4-BE49-F238E27FC236}">
                  <a16:creationId xmlns:a16="http://schemas.microsoft.com/office/drawing/2014/main" id="{78B662A8-1CE1-C05C-FD6A-17BBC084261A}"/>
                </a:ext>
              </a:extLst>
            </p:cNvPr>
            <p:cNvSpPr txBox="1"/>
            <p:nvPr/>
          </p:nvSpPr>
          <p:spPr>
            <a:xfrm>
              <a:off x="2411795" y="4484152"/>
              <a:ext cx="3261342" cy="184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kumimoji="1" lang="en-US" altLang="zh-CN" sz="5400" b="1" dirty="0" err="1">
                  <a:solidFill>
                    <a:prstClr val="white"/>
                  </a:solidFill>
                  <a:latin typeface="UTM Avo" panose="02040603050506020204" pitchFamily="18" charset="0"/>
                  <a:ea typeface="字魂152号-机甲超级黑" panose="00000500000000000000" pitchFamily="2" charset="-122"/>
                  <a:cs typeface="Calibri" panose="020F0502020204030204" pitchFamily="34" charset="0"/>
                </a:rPr>
                <a:t>Đâu</a:t>
              </a:r>
              <a:r>
                <a:rPr kumimoji="1" lang="en-US" altLang="zh-CN" sz="5400" b="1" dirty="0">
                  <a:solidFill>
                    <a:prstClr val="white"/>
                  </a:solidFill>
                  <a:latin typeface="UTM Avo" panose="02040603050506020204" pitchFamily="18" charset="0"/>
                  <a:ea typeface="字魂152号-机甲超级黑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5400" b="1" dirty="0" err="1">
                  <a:solidFill>
                    <a:prstClr val="white"/>
                  </a:solidFill>
                  <a:latin typeface="UTM Avo" panose="02040603050506020204" pitchFamily="18" charset="0"/>
                  <a:ea typeface="字魂152号-机甲超级黑" panose="00000500000000000000" pitchFamily="2" charset="-122"/>
                  <a:cs typeface="Calibri" panose="020F0502020204030204" pitchFamily="34" charset="0"/>
                </a:rPr>
                <a:t>là</a:t>
              </a:r>
              <a:r>
                <a:rPr kumimoji="1" lang="en-US" altLang="zh-CN" sz="5400" b="1" dirty="0">
                  <a:solidFill>
                    <a:prstClr val="white"/>
                  </a:solidFill>
                  <a:latin typeface="UTM Avo" panose="02040603050506020204" pitchFamily="18" charset="0"/>
                  <a:ea typeface="字魂152号-机甲超级黑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5400" b="1" dirty="0" err="1">
                  <a:solidFill>
                    <a:prstClr val="white"/>
                  </a:solidFill>
                  <a:latin typeface="UTM Avo" panose="02040603050506020204" pitchFamily="18" charset="0"/>
                  <a:ea typeface="字魂152号-机甲超级黑" panose="00000500000000000000" pitchFamily="2" charset="-122"/>
                  <a:cs typeface="Calibri" panose="020F0502020204030204" pitchFamily="34" charset="0"/>
                </a:rPr>
                <a:t>từ</a:t>
              </a:r>
              <a:r>
                <a:rPr kumimoji="1" lang="en-US" altLang="zh-CN" sz="5400" b="1" dirty="0">
                  <a:solidFill>
                    <a:prstClr val="white"/>
                  </a:solidFill>
                  <a:latin typeface="UTM Avo" panose="02040603050506020204" pitchFamily="18" charset="0"/>
                  <a:ea typeface="字魂152号-机甲超级黑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5400" b="1" dirty="0" err="1">
                  <a:solidFill>
                    <a:prstClr val="white"/>
                  </a:solidFill>
                  <a:latin typeface="UTM Avo" panose="02040603050506020204" pitchFamily="18" charset="0"/>
                  <a:ea typeface="字魂152号-机甲超级黑" panose="00000500000000000000" pitchFamily="2" charset="-122"/>
                  <a:cs typeface="Calibri" panose="020F0502020204030204" pitchFamily="34" charset="0"/>
                </a:rPr>
                <a:t>viết</a:t>
              </a:r>
              <a:r>
                <a:rPr kumimoji="1" lang="en-US" altLang="zh-CN" sz="5400" b="1" dirty="0">
                  <a:solidFill>
                    <a:prstClr val="white"/>
                  </a:solidFill>
                  <a:latin typeface="UTM Avo" panose="02040603050506020204" pitchFamily="18" charset="0"/>
                  <a:ea typeface="字魂152号-机甲超级黑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5400" b="1" dirty="0" err="1">
                  <a:solidFill>
                    <a:prstClr val="white"/>
                  </a:solidFill>
                  <a:latin typeface="UTM Avo" panose="02040603050506020204" pitchFamily="18" charset="0"/>
                  <a:ea typeface="字魂152号-机甲超级黑" panose="00000500000000000000" pitchFamily="2" charset="-122"/>
                  <a:cs typeface="Calibri" panose="020F0502020204030204" pitchFamily="34" charset="0"/>
                </a:rPr>
                <a:t>đúng</a:t>
              </a:r>
              <a:r>
                <a:rPr kumimoji="1" lang="en-US" altLang="zh-CN" sz="5400" b="1" dirty="0">
                  <a:solidFill>
                    <a:prstClr val="white"/>
                  </a:solidFill>
                  <a:latin typeface="UTM Avo" panose="02040603050506020204" pitchFamily="18" charset="0"/>
                  <a:ea typeface="字魂152号-机甲超级黑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5400" b="1" dirty="0" err="1">
                  <a:solidFill>
                    <a:prstClr val="white"/>
                  </a:solidFill>
                  <a:latin typeface="UTM Avo" panose="02040603050506020204" pitchFamily="18" charset="0"/>
                  <a:ea typeface="字魂152号-机甲超级黑" panose="00000500000000000000" pitchFamily="2" charset="-122"/>
                  <a:cs typeface="Calibri" panose="020F0502020204030204" pitchFamily="34" charset="0"/>
                </a:rPr>
                <a:t>chính</a:t>
              </a:r>
              <a:r>
                <a:rPr kumimoji="1" lang="en-US" altLang="zh-CN" sz="5400" b="1" dirty="0">
                  <a:solidFill>
                    <a:prstClr val="white"/>
                  </a:solidFill>
                  <a:latin typeface="UTM Avo" panose="02040603050506020204" pitchFamily="18" charset="0"/>
                  <a:ea typeface="字魂152号-机甲超级黑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5400" b="1" dirty="0" err="1">
                  <a:solidFill>
                    <a:prstClr val="white"/>
                  </a:solidFill>
                  <a:latin typeface="UTM Avo" panose="02040603050506020204" pitchFamily="18" charset="0"/>
                  <a:ea typeface="字魂152号-机甲超级黑" panose="00000500000000000000" pitchFamily="2" charset="-122"/>
                  <a:cs typeface="Calibri" panose="020F0502020204030204" pitchFamily="34" charset="0"/>
                </a:rPr>
                <a:t>tả</a:t>
              </a:r>
              <a:endParaRPr kumimoji="1" lang="zh-CN" altLang="en-US" sz="5400" b="1" dirty="0">
                <a:solidFill>
                  <a:prstClr val="white"/>
                </a:solidFill>
                <a:latin typeface="UTM Avo" panose="02040603050506020204" pitchFamily="18" charset="0"/>
                <a:ea typeface="字魂152号-机甲超级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-51" y="3619032"/>
            <a:ext cx="8736135" cy="3254429"/>
            <a:chOff x="181668" y="2398445"/>
            <a:chExt cx="5824090" cy="2169619"/>
          </a:xfrm>
        </p:grpSpPr>
        <p:grpSp>
          <p:nvGrpSpPr>
            <p:cNvPr id="46" name="Group 45"/>
            <p:cNvGrpSpPr/>
            <p:nvPr/>
          </p:nvGrpSpPr>
          <p:grpSpPr>
            <a:xfrm>
              <a:off x="181668" y="2398445"/>
              <a:ext cx="5824090" cy="2169619"/>
              <a:chOff x="181668" y="2398445"/>
              <a:chExt cx="5824090" cy="2169619"/>
            </a:xfrm>
          </p:grpSpPr>
          <p:sp>
            <p:nvSpPr>
              <p:cNvPr id="26" name="Rounded Rectangle 25"/>
              <p:cNvSpPr/>
              <p:nvPr/>
            </p:nvSpPr>
            <p:spPr>
              <a:xfrm>
                <a:off x="819637" y="3073308"/>
                <a:ext cx="5186121" cy="1494756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9B3A1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 dirty="0">
                  <a:solidFill>
                    <a:prstClr val="white"/>
                  </a:solidFill>
                  <a:latin typeface="UTM Avo" panose="02040603050506020204" pitchFamily="18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81668" y="2398445"/>
                <a:ext cx="1371719" cy="1603387"/>
              </a:xfrm>
              <a:prstGeom prst="rect">
                <a:avLst/>
              </a:prstGeom>
            </p:spPr>
          </p:pic>
        </p:grpSp>
        <p:sp>
          <p:nvSpPr>
            <p:cNvPr id="53" name="TextBox 52"/>
            <p:cNvSpPr txBox="1"/>
            <p:nvPr/>
          </p:nvSpPr>
          <p:spPr>
            <a:xfrm>
              <a:off x="1879898" y="3460731"/>
              <a:ext cx="2834609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6000" dirty="0">
                  <a:solidFill>
                    <a:prstClr val="black"/>
                  </a:solidFill>
                  <a:latin typeface="UTM Avo" panose="02040603050506020204" pitchFamily="18" charset="0"/>
                  <a:cs typeface="Calibri" panose="020F0502020204030204" pitchFamily="34" charset="0"/>
                </a:rPr>
                <a:t>Nghi </a:t>
              </a:r>
              <a:r>
                <a:rPr lang="en-US" sz="6000" dirty="0" err="1">
                  <a:solidFill>
                    <a:prstClr val="black"/>
                  </a:solidFill>
                  <a:latin typeface="UTM Avo" panose="02040603050506020204" pitchFamily="18" charset="0"/>
                  <a:cs typeface="Calibri" panose="020F0502020204030204" pitchFamily="34" charset="0"/>
                </a:rPr>
                <a:t>ngứt</a:t>
              </a:r>
              <a:endParaRPr lang="en-US" sz="6000" dirty="0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9038624" y="3785464"/>
            <a:ext cx="8878368" cy="3171902"/>
            <a:chOff x="6403976" y="2447451"/>
            <a:chExt cx="5918912" cy="2114601"/>
          </a:xfrm>
        </p:grpSpPr>
        <p:grpSp>
          <p:nvGrpSpPr>
            <p:cNvPr id="50" name="Group 49"/>
            <p:cNvGrpSpPr/>
            <p:nvPr/>
          </p:nvGrpSpPr>
          <p:grpSpPr>
            <a:xfrm>
              <a:off x="6403976" y="2447451"/>
              <a:ext cx="5918912" cy="2114601"/>
              <a:chOff x="6403976" y="2447451"/>
              <a:chExt cx="5918912" cy="2114601"/>
            </a:xfrm>
          </p:grpSpPr>
          <p:sp>
            <p:nvSpPr>
              <p:cNvPr id="35" name="Rounded Rectangle 34"/>
              <p:cNvSpPr/>
              <p:nvPr/>
            </p:nvSpPr>
            <p:spPr>
              <a:xfrm>
                <a:off x="7156269" y="3067296"/>
                <a:ext cx="5166619" cy="1494756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9B3A1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 dirty="0">
                  <a:solidFill>
                    <a:prstClr val="white"/>
                  </a:solidFill>
                  <a:latin typeface="UTM Avo" panose="02040603050506020204" pitchFamily="18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49" name="Picture 48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403976" y="2447451"/>
                <a:ext cx="1420491" cy="1603387"/>
              </a:xfrm>
              <a:prstGeom prst="rect">
                <a:avLst/>
              </a:prstGeom>
            </p:spPr>
          </p:pic>
        </p:grpSp>
        <p:sp>
          <p:nvSpPr>
            <p:cNvPr id="55" name="TextBox 54"/>
            <p:cNvSpPr txBox="1"/>
            <p:nvPr/>
          </p:nvSpPr>
          <p:spPr>
            <a:xfrm>
              <a:off x="8301645" y="3373729"/>
              <a:ext cx="3433143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6000" dirty="0" err="1">
                  <a:solidFill>
                    <a:prstClr val="black"/>
                  </a:solidFill>
                  <a:latin typeface="UTM Avo" panose="02040603050506020204" pitchFamily="18" charset="0"/>
                  <a:cs typeface="Calibri" panose="020F0502020204030204" pitchFamily="34" charset="0"/>
                </a:rPr>
                <a:t>nghi</a:t>
              </a:r>
              <a:r>
                <a:rPr lang="en-US" sz="6000" dirty="0">
                  <a:solidFill>
                    <a:prstClr val="black"/>
                  </a:solidFill>
                  <a:latin typeface="UTM Avo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sz="6000" dirty="0" err="1">
                  <a:solidFill>
                    <a:prstClr val="black"/>
                  </a:solidFill>
                  <a:latin typeface="UTM Avo" panose="02040603050506020204" pitchFamily="18" charset="0"/>
                  <a:cs typeface="Calibri" panose="020F0502020204030204" pitchFamily="34" charset="0"/>
                </a:rPr>
                <a:t>nghút</a:t>
              </a:r>
              <a:endParaRPr lang="en-US" sz="6000" dirty="0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91950" y="6701370"/>
            <a:ext cx="8674836" cy="3271421"/>
            <a:chOff x="222534" y="4438185"/>
            <a:chExt cx="5783224" cy="2180947"/>
          </a:xfrm>
        </p:grpSpPr>
        <p:grpSp>
          <p:nvGrpSpPr>
            <p:cNvPr id="48" name="Group 47"/>
            <p:cNvGrpSpPr/>
            <p:nvPr/>
          </p:nvGrpSpPr>
          <p:grpSpPr>
            <a:xfrm>
              <a:off x="222534" y="4438185"/>
              <a:ext cx="5783224" cy="2180947"/>
              <a:chOff x="222534" y="4438185"/>
              <a:chExt cx="5783224" cy="2180947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819638" y="5124376"/>
                <a:ext cx="5186120" cy="1494756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9B3A1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 dirty="0">
                  <a:solidFill>
                    <a:prstClr val="white"/>
                  </a:solidFill>
                  <a:latin typeface="UTM Avo" panose="02040603050506020204" pitchFamily="18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22534" y="4438185"/>
                <a:ext cx="1371719" cy="1609483"/>
              </a:xfrm>
              <a:prstGeom prst="rect">
                <a:avLst/>
              </a:prstGeom>
            </p:spPr>
          </p:pic>
        </p:grpSp>
        <p:sp>
          <p:nvSpPr>
            <p:cNvPr id="56" name="TextBox 55"/>
            <p:cNvSpPr txBox="1"/>
            <p:nvPr/>
          </p:nvSpPr>
          <p:spPr>
            <a:xfrm>
              <a:off x="1995393" y="5533199"/>
              <a:ext cx="2834609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6000" dirty="0" err="1">
                  <a:solidFill>
                    <a:prstClr val="black"/>
                  </a:solidFill>
                  <a:latin typeface="UTM Avo" panose="02040603050506020204" pitchFamily="18" charset="0"/>
                  <a:cs typeface="Calibri" panose="020F0502020204030204" pitchFamily="34" charset="0"/>
                </a:rPr>
                <a:t>nghi</a:t>
              </a:r>
              <a:r>
                <a:rPr lang="en-US" sz="6000" dirty="0">
                  <a:solidFill>
                    <a:prstClr val="black"/>
                  </a:solidFill>
                  <a:latin typeface="UTM Avo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sz="6000" dirty="0" err="1">
                  <a:solidFill>
                    <a:prstClr val="black"/>
                  </a:solidFill>
                  <a:latin typeface="UTM Avo" panose="02040603050506020204" pitchFamily="18" charset="0"/>
                  <a:cs typeface="Calibri" panose="020F0502020204030204" pitchFamily="34" charset="0"/>
                </a:rPr>
                <a:t>ngút</a:t>
              </a:r>
              <a:endParaRPr lang="en-US" sz="6000" dirty="0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8743688" y="6694116"/>
            <a:ext cx="9173306" cy="3248265"/>
            <a:chOff x="6311074" y="4457452"/>
            <a:chExt cx="6115537" cy="2165510"/>
          </a:xfrm>
        </p:grpSpPr>
        <p:grpSp>
          <p:nvGrpSpPr>
            <p:cNvPr id="52" name="Group 51"/>
            <p:cNvGrpSpPr/>
            <p:nvPr/>
          </p:nvGrpSpPr>
          <p:grpSpPr>
            <a:xfrm>
              <a:off x="6311074" y="4457452"/>
              <a:ext cx="6115537" cy="2165510"/>
              <a:chOff x="6311074" y="4457452"/>
              <a:chExt cx="6115537" cy="2165510"/>
            </a:xfrm>
          </p:grpSpPr>
          <p:sp>
            <p:nvSpPr>
              <p:cNvPr id="41" name="Rounded Rectangle 40"/>
              <p:cNvSpPr/>
              <p:nvPr/>
            </p:nvSpPr>
            <p:spPr>
              <a:xfrm>
                <a:off x="7240491" y="5128206"/>
                <a:ext cx="5186120" cy="1494756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9B3A1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 dirty="0">
                  <a:solidFill>
                    <a:prstClr val="white"/>
                  </a:solidFill>
                  <a:latin typeface="UTM Avo" panose="02040603050506020204" pitchFamily="18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51" name="Picture 50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311074" y="4457452"/>
                <a:ext cx="1536325" cy="1603387"/>
              </a:xfrm>
              <a:prstGeom prst="rect">
                <a:avLst/>
              </a:prstGeom>
            </p:spPr>
          </p:pic>
        </p:grpSp>
        <p:sp>
          <p:nvSpPr>
            <p:cNvPr id="57" name="TextBox 56"/>
            <p:cNvSpPr txBox="1"/>
            <p:nvPr/>
          </p:nvSpPr>
          <p:spPr>
            <a:xfrm>
              <a:off x="8813067" y="5537029"/>
              <a:ext cx="2834609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6000" dirty="0" err="1">
                  <a:solidFill>
                    <a:prstClr val="black"/>
                  </a:solidFill>
                  <a:latin typeface="UTM Avo" panose="02040603050506020204" pitchFamily="18" charset="0"/>
                  <a:cs typeface="Calibri" panose="020F0502020204030204" pitchFamily="34" charset="0"/>
                </a:rPr>
                <a:t>ngi</a:t>
              </a:r>
              <a:r>
                <a:rPr lang="en-US" sz="6000" dirty="0">
                  <a:solidFill>
                    <a:prstClr val="black"/>
                  </a:solidFill>
                  <a:latin typeface="UTM Avo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sz="6000" dirty="0" err="1">
                  <a:solidFill>
                    <a:prstClr val="black"/>
                  </a:solidFill>
                  <a:latin typeface="UTM Avo" panose="02040603050506020204" pitchFamily="18" charset="0"/>
                  <a:cs typeface="Calibri" panose="020F0502020204030204" pitchFamily="34" charset="0"/>
                </a:rPr>
                <a:t>ngút</a:t>
              </a:r>
              <a:endParaRPr lang="en-US" sz="6000" dirty="0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4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509961" y="637465"/>
            <a:ext cx="731045" cy="731045"/>
          </a:xfrm>
          <a:prstGeom prst="rect">
            <a:avLst/>
          </a:prstGeom>
        </p:spPr>
      </p:pic>
      <p:pic>
        <p:nvPicPr>
          <p:cNvPr id="65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485510" y="1617722"/>
            <a:ext cx="731045" cy="731045"/>
          </a:xfrm>
          <a:prstGeom prst="rect">
            <a:avLst/>
          </a:prstGeom>
        </p:spPr>
      </p:pic>
      <p:pic>
        <p:nvPicPr>
          <p:cNvPr id="66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480570" y="2556793"/>
            <a:ext cx="731045" cy="731045"/>
          </a:xfrm>
          <a:prstGeom prst="rect">
            <a:avLst/>
          </a:prstGeom>
        </p:spPr>
      </p:pic>
      <p:pic>
        <p:nvPicPr>
          <p:cNvPr id="2" name="tiếng ting 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468392" y="-365523"/>
            <a:ext cx="731045" cy="731045"/>
          </a:xfrm>
          <a:prstGeom prst="rect">
            <a:avLst/>
          </a:prstGeom>
        </p:spPr>
      </p:pic>
      <p:pic>
        <p:nvPicPr>
          <p:cNvPr id="36" name="Picture 35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229804" y="-1726461"/>
            <a:ext cx="2194751" cy="52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30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573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573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3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573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7">
            <a:lum/>
          </a:blip>
          <a:srcRect/>
          <a:stretch>
            <a:fillRect l="-2000" t="-19000" r="-13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40" b="65540" l="2507" r="24920">
                        <a14:foregroundMark x1="14107" y1="33780" x2="16533" y2="36700"/>
                        <a14:foregroundMark x1="19093" y1="32120" x2="19947" y2="33580"/>
                        <a14:foregroundMark x1="18720" y1="48000" x2="21653" y2="49840"/>
                        <a14:foregroundMark x1="22627" y1="21900" x2="22627" y2="21900"/>
                        <a14:foregroundMark x1="14107" y1="43820" x2="14107" y2="43820"/>
                        <a14:foregroundMark x1="10213" y1="29200" x2="10213" y2="29200"/>
                        <a14:foregroundMark x1="9840" y1="13320" x2="9840" y2="13320"/>
                      </a14:backgroundRemoval>
                    </a14:imgEffect>
                  </a14:imgLayer>
                </a14:imgProps>
              </a:ext>
            </a:extLst>
          </a:blip>
          <a:srcRect r="74824" b="34285"/>
          <a:stretch/>
        </p:blipFill>
        <p:spPr>
          <a:xfrm flipH="1">
            <a:off x="13476461" y="-288756"/>
            <a:ext cx="6187992" cy="107682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651" b="95198" l="3175" r="31989"/>
                    </a14:imgEffect>
                  </a14:imgLayer>
                </a14:imgProps>
              </a:ext>
            </a:extLst>
          </a:blip>
          <a:srcRect r="68105"/>
          <a:stretch/>
        </p:blipFill>
        <p:spPr>
          <a:xfrm>
            <a:off x="-928554" y="-1141402"/>
            <a:ext cx="5496659" cy="125028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1198" b="86548" l="30775" r="67301"/>
                    </a14:imgEffect>
                  </a14:imgLayer>
                </a14:imgProps>
              </a:ext>
            </a:extLst>
          </a:blip>
          <a:srcRect l="26209" t="46779" r="28133" b="9033"/>
          <a:stretch/>
        </p:blipFill>
        <p:spPr>
          <a:xfrm>
            <a:off x="9683593" y="-1141402"/>
            <a:ext cx="9552785" cy="5132426"/>
          </a:xfrm>
          <a:prstGeom prst="rect">
            <a:avLst/>
          </a:prstGeom>
        </p:spPr>
      </p:pic>
      <p:grpSp>
        <p:nvGrpSpPr>
          <p:cNvPr id="15" name="组合 40">
            <a:extLst>
              <a:ext uri="{FF2B5EF4-FFF2-40B4-BE49-F238E27FC236}">
                <a16:creationId xmlns:a16="http://schemas.microsoft.com/office/drawing/2014/main" id="{F7667325-6DB5-3BF2-11EC-3FC2196096F1}"/>
              </a:ext>
            </a:extLst>
          </p:cNvPr>
          <p:cNvGrpSpPr/>
          <p:nvPr/>
        </p:nvGrpSpPr>
        <p:grpSpPr>
          <a:xfrm>
            <a:off x="2330081" y="834621"/>
            <a:ext cx="13627841" cy="2681475"/>
            <a:chOff x="1902979" y="4328004"/>
            <a:chExt cx="4058523" cy="534677"/>
          </a:xfrm>
        </p:grpSpPr>
        <p:sp>
          <p:nvSpPr>
            <p:cNvPr id="16" name="矩形: 圆角 41">
              <a:extLst>
                <a:ext uri="{FF2B5EF4-FFF2-40B4-BE49-F238E27FC236}">
                  <a16:creationId xmlns:a16="http://schemas.microsoft.com/office/drawing/2014/main" id="{17A3AFF8-C8B9-8575-0ABF-22E7FC0E63CD}"/>
                </a:ext>
              </a:extLst>
            </p:cNvPr>
            <p:cNvSpPr/>
            <p:nvPr/>
          </p:nvSpPr>
          <p:spPr>
            <a:xfrm>
              <a:off x="1966722" y="4357072"/>
              <a:ext cx="3994780" cy="505609"/>
            </a:xfrm>
            <a:prstGeom prst="roundRect">
              <a:avLst>
                <a:gd name="adj" fmla="val 46809"/>
              </a:avLst>
            </a:prstGeom>
            <a:solidFill>
              <a:srgbClr val="41409E"/>
            </a:solidFill>
            <a:ln w="28575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kumimoji="1" lang="zh-CN" altLang="en-US" sz="3600">
                <a:solidFill>
                  <a:prstClr val="white"/>
                </a:solidFill>
                <a:latin typeface="UTM Avo" panose="0204060305050602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" name="矩形: 圆角 42">
              <a:extLst>
                <a:ext uri="{FF2B5EF4-FFF2-40B4-BE49-F238E27FC236}">
                  <a16:creationId xmlns:a16="http://schemas.microsoft.com/office/drawing/2014/main" id="{4F2DC190-46EB-9592-80AB-E25D90A30DE0}"/>
                </a:ext>
              </a:extLst>
            </p:cNvPr>
            <p:cNvSpPr/>
            <p:nvPr/>
          </p:nvSpPr>
          <p:spPr>
            <a:xfrm>
              <a:off x="1902979" y="4328004"/>
              <a:ext cx="3994780" cy="505609"/>
            </a:xfrm>
            <a:prstGeom prst="roundRect">
              <a:avLst>
                <a:gd name="adj" fmla="val 46809"/>
              </a:avLst>
            </a:prstGeom>
            <a:solidFill>
              <a:srgbClr val="6A68CD"/>
            </a:solidFill>
            <a:ln w="28575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kumimoji="1" lang="zh-CN" altLang="en-US" sz="3600">
                <a:solidFill>
                  <a:prstClr val="black"/>
                </a:solidFill>
                <a:latin typeface="UTM Avo" panose="0204060305050602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" name="文本框 43">
              <a:extLst>
                <a:ext uri="{FF2B5EF4-FFF2-40B4-BE49-F238E27FC236}">
                  <a16:creationId xmlns:a16="http://schemas.microsoft.com/office/drawing/2014/main" id="{78B662A8-1CE1-C05C-FD6A-17BBC084261A}"/>
                </a:ext>
              </a:extLst>
            </p:cNvPr>
            <p:cNvSpPr txBox="1"/>
            <p:nvPr/>
          </p:nvSpPr>
          <p:spPr>
            <a:xfrm>
              <a:off x="2359916" y="4407007"/>
              <a:ext cx="3261342" cy="386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kumimoji="1" lang="en-US" altLang="zh-CN" sz="6600" b="1" dirty="0" err="1">
                  <a:ln>
                    <a:solidFill>
                      <a:schemeClr val="tx1"/>
                    </a:solidFill>
                  </a:ln>
                  <a:solidFill>
                    <a:srgbClr val="FFFF00"/>
                  </a:solidFill>
                  <a:latin typeface="UTM Avo" panose="02040603050506020204" pitchFamily="18" charset="0"/>
                  <a:ea typeface="字魂152号-机甲超级黑" panose="00000500000000000000" pitchFamily="2" charset="-122"/>
                  <a:cs typeface="Calibri" panose="020F0502020204030204" pitchFamily="34" charset="0"/>
                </a:rPr>
                <a:t>Mưa</a:t>
              </a:r>
              <a:r>
                <a:rPr kumimoji="1" lang="en-US" altLang="zh-CN" sz="6600" b="1" dirty="0">
                  <a:ln>
                    <a:solidFill>
                      <a:schemeClr val="tx1"/>
                    </a:solidFill>
                  </a:ln>
                  <a:solidFill>
                    <a:srgbClr val="FFFF00"/>
                  </a:solidFill>
                  <a:latin typeface="UTM Avo" panose="02040603050506020204" pitchFamily="18" charset="0"/>
                  <a:ea typeface="字魂152号-机甲超级黑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6600" b="1" dirty="0" err="1">
                  <a:ln>
                    <a:solidFill>
                      <a:schemeClr val="tx1"/>
                    </a:solidFill>
                  </a:ln>
                  <a:solidFill>
                    <a:srgbClr val="FFFF00"/>
                  </a:solidFill>
                  <a:latin typeface="UTM Avo" panose="02040603050506020204" pitchFamily="18" charset="0"/>
                  <a:ea typeface="字魂152号-机甲超级黑" panose="00000500000000000000" pitchFamily="2" charset="-122"/>
                  <a:cs typeface="Calibri" panose="020F0502020204030204" pitchFamily="34" charset="0"/>
                </a:rPr>
                <a:t>như</a:t>
              </a:r>
              <a:r>
                <a:rPr kumimoji="1" lang="en-US" altLang="zh-CN" sz="6600" b="1" dirty="0">
                  <a:ln>
                    <a:solidFill>
                      <a:schemeClr val="tx1"/>
                    </a:solidFill>
                  </a:ln>
                  <a:solidFill>
                    <a:srgbClr val="FFFF00"/>
                  </a:solidFill>
                  <a:latin typeface="UTM Avo" panose="02040603050506020204" pitchFamily="18" charset="0"/>
                  <a:ea typeface="字魂152号-机甲超级黑" panose="00000500000000000000" pitchFamily="2" charset="-122"/>
                  <a:cs typeface="Calibri" panose="020F0502020204030204" pitchFamily="34" charset="0"/>
                </a:rPr>
                <a:t> …… </a:t>
              </a:r>
              <a:r>
                <a:rPr kumimoji="1" lang="en-US" altLang="zh-CN" sz="6600" b="1" dirty="0" err="1">
                  <a:ln>
                    <a:solidFill>
                      <a:schemeClr val="tx1"/>
                    </a:solidFill>
                  </a:ln>
                  <a:solidFill>
                    <a:srgbClr val="FFFF00"/>
                  </a:solidFill>
                  <a:latin typeface="UTM Avo" panose="02040603050506020204" pitchFamily="18" charset="0"/>
                  <a:ea typeface="字魂152号-机甲超级黑" panose="00000500000000000000" pitchFamily="2" charset="-122"/>
                  <a:cs typeface="Calibri" panose="020F0502020204030204" pitchFamily="34" charset="0"/>
                </a:rPr>
                <a:t>nước</a:t>
              </a:r>
              <a:r>
                <a:rPr kumimoji="1" lang="en-US" altLang="zh-CN" sz="6600" b="1" dirty="0">
                  <a:ln>
                    <a:solidFill>
                      <a:schemeClr val="tx1"/>
                    </a:solidFill>
                  </a:ln>
                  <a:solidFill>
                    <a:srgbClr val="FFFF00"/>
                  </a:solidFill>
                  <a:latin typeface="UTM Avo" panose="02040603050506020204" pitchFamily="18" charset="0"/>
                  <a:ea typeface="字魂152号-机甲超级黑" panose="00000500000000000000" pitchFamily="2" charset="-122"/>
                  <a:cs typeface="Calibri" panose="020F0502020204030204" pitchFamily="34" charset="0"/>
                </a:rPr>
                <a:t>.</a:t>
              </a:r>
            </a:p>
            <a:p>
              <a:pPr defTabSz="1371600">
                <a:defRPr/>
              </a:pPr>
              <a:r>
                <a:rPr kumimoji="1" lang="en-US" altLang="zh-CN" sz="5400" b="1" dirty="0" err="1">
                  <a:solidFill>
                    <a:prstClr val="white"/>
                  </a:solidFill>
                  <a:latin typeface="UTM Avo" panose="02040603050506020204" pitchFamily="18" charset="0"/>
                  <a:ea typeface="字魂152号-机甲超级黑" panose="00000500000000000000" pitchFamily="2" charset="-122"/>
                  <a:cs typeface="Calibri" panose="020F0502020204030204" pitchFamily="34" charset="0"/>
                </a:rPr>
                <a:t>Từ</a:t>
              </a:r>
              <a:r>
                <a:rPr kumimoji="1" lang="en-US" altLang="zh-CN" sz="5400" b="1" dirty="0">
                  <a:solidFill>
                    <a:prstClr val="white"/>
                  </a:solidFill>
                  <a:latin typeface="UTM Avo" panose="02040603050506020204" pitchFamily="18" charset="0"/>
                  <a:ea typeface="字魂152号-机甲超级黑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5400" b="1" dirty="0" err="1">
                  <a:solidFill>
                    <a:prstClr val="white"/>
                  </a:solidFill>
                  <a:latin typeface="UTM Avo" panose="02040603050506020204" pitchFamily="18" charset="0"/>
                  <a:ea typeface="字魂152号-机甲超级黑" panose="00000500000000000000" pitchFamily="2" charset="-122"/>
                  <a:cs typeface="Calibri" panose="020F0502020204030204" pitchFamily="34" charset="0"/>
                </a:rPr>
                <a:t>cần</a:t>
              </a:r>
              <a:r>
                <a:rPr kumimoji="1" lang="en-US" altLang="zh-CN" sz="5400" b="1" dirty="0">
                  <a:solidFill>
                    <a:prstClr val="white"/>
                  </a:solidFill>
                  <a:latin typeface="UTM Avo" panose="02040603050506020204" pitchFamily="18" charset="0"/>
                  <a:ea typeface="字魂152号-机甲超级黑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5400" b="1" dirty="0" err="1">
                  <a:solidFill>
                    <a:prstClr val="white"/>
                  </a:solidFill>
                  <a:latin typeface="UTM Avo" panose="02040603050506020204" pitchFamily="18" charset="0"/>
                  <a:ea typeface="字魂152号-机甲超级黑" panose="00000500000000000000" pitchFamily="2" charset="-122"/>
                  <a:cs typeface="Calibri" panose="020F0502020204030204" pitchFamily="34" charset="0"/>
                </a:rPr>
                <a:t>điền</a:t>
              </a:r>
              <a:r>
                <a:rPr kumimoji="1" lang="en-US" altLang="zh-CN" sz="5400" b="1" dirty="0">
                  <a:solidFill>
                    <a:prstClr val="white"/>
                  </a:solidFill>
                  <a:latin typeface="UTM Avo" panose="02040603050506020204" pitchFamily="18" charset="0"/>
                  <a:ea typeface="字魂152号-机甲超级黑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5400" b="1" dirty="0" err="1">
                  <a:solidFill>
                    <a:prstClr val="white"/>
                  </a:solidFill>
                  <a:latin typeface="UTM Avo" panose="02040603050506020204" pitchFamily="18" charset="0"/>
                  <a:ea typeface="字魂152号-机甲超级黑" panose="00000500000000000000" pitchFamily="2" charset="-122"/>
                  <a:cs typeface="Calibri" panose="020F0502020204030204" pitchFamily="34" charset="0"/>
                </a:rPr>
                <a:t>vào</a:t>
              </a:r>
              <a:r>
                <a:rPr kumimoji="1" lang="en-US" altLang="zh-CN" sz="5400" b="1" dirty="0">
                  <a:solidFill>
                    <a:prstClr val="white"/>
                  </a:solidFill>
                  <a:latin typeface="UTM Avo" panose="02040603050506020204" pitchFamily="18" charset="0"/>
                  <a:ea typeface="字魂152号-机甲超级黑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5400" b="1" dirty="0" err="1">
                  <a:solidFill>
                    <a:prstClr val="white"/>
                  </a:solidFill>
                  <a:latin typeface="UTM Avo" panose="02040603050506020204" pitchFamily="18" charset="0"/>
                  <a:ea typeface="字魂152号-机甲超级黑" panose="00000500000000000000" pitchFamily="2" charset="-122"/>
                  <a:cs typeface="Calibri" panose="020F0502020204030204" pitchFamily="34" charset="0"/>
                </a:rPr>
                <a:t>chỗ</a:t>
              </a:r>
              <a:r>
                <a:rPr kumimoji="1" lang="en-US" altLang="zh-CN" sz="5400" b="1" dirty="0">
                  <a:solidFill>
                    <a:prstClr val="white"/>
                  </a:solidFill>
                  <a:latin typeface="UTM Avo" panose="02040603050506020204" pitchFamily="18" charset="0"/>
                  <a:ea typeface="字魂152号-机甲超级黑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5400" b="1" dirty="0" err="1">
                  <a:solidFill>
                    <a:prstClr val="white"/>
                  </a:solidFill>
                  <a:latin typeface="UTM Avo" panose="02040603050506020204" pitchFamily="18" charset="0"/>
                  <a:ea typeface="字魂152号-机甲超级黑" panose="00000500000000000000" pitchFamily="2" charset="-122"/>
                  <a:cs typeface="Calibri" panose="020F0502020204030204" pitchFamily="34" charset="0"/>
                </a:rPr>
                <a:t>trống</a:t>
              </a:r>
              <a:r>
                <a:rPr kumimoji="1" lang="en-US" altLang="zh-CN" sz="5400" b="1" dirty="0">
                  <a:solidFill>
                    <a:prstClr val="white"/>
                  </a:solidFill>
                  <a:latin typeface="UTM Avo" panose="02040603050506020204" pitchFamily="18" charset="0"/>
                  <a:ea typeface="字魂152号-机甲超级黑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5400" b="1" dirty="0" err="1">
                  <a:solidFill>
                    <a:prstClr val="white"/>
                  </a:solidFill>
                  <a:latin typeface="UTM Avo" panose="02040603050506020204" pitchFamily="18" charset="0"/>
                  <a:ea typeface="字魂152号-机甲超级黑" panose="00000500000000000000" pitchFamily="2" charset="-122"/>
                  <a:cs typeface="Calibri" panose="020F0502020204030204" pitchFamily="34" charset="0"/>
                </a:rPr>
                <a:t>là</a:t>
              </a:r>
              <a:r>
                <a:rPr kumimoji="1" lang="en-US" altLang="zh-CN" sz="5400" b="1" dirty="0">
                  <a:solidFill>
                    <a:prstClr val="white"/>
                  </a:solidFill>
                  <a:latin typeface="UTM Avo" panose="02040603050506020204" pitchFamily="18" charset="0"/>
                  <a:ea typeface="字魂152号-机甲超级黑" panose="00000500000000000000" pitchFamily="2" charset="-122"/>
                  <a:cs typeface="Calibri" panose="020F0502020204030204" pitchFamily="34" charset="0"/>
                </a:rPr>
                <a:t>: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-51" y="3619032"/>
            <a:ext cx="8736135" cy="3254429"/>
            <a:chOff x="181668" y="2398445"/>
            <a:chExt cx="5824090" cy="2169619"/>
          </a:xfrm>
        </p:grpSpPr>
        <p:grpSp>
          <p:nvGrpSpPr>
            <p:cNvPr id="46" name="Group 45"/>
            <p:cNvGrpSpPr/>
            <p:nvPr/>
          </p:nvGrpSpPr>
          <p:grpSpPr>
            <a:xfrm>
              <a:off x="181668" y="2398445"/>
              <a:ext cx="5824090" cy="2169619"/>
              <a:chOff x="181668" y="2398445"/>
              <a:chExt cx="5824090" cy="2169619"/>
            </a:xfrm>
          </p:grpSpPr>
          <p:sp>
            <p:nvSpPr>
              <p:cNvPr id="26" name="Rounded Rectangle 25"/>
              <p:cNvSpPr/>
              <p:nvPr/>
            </p:nvSpPr>
            <p:spPr>
              <a:xfrm>
                <a:off x="819637" y="3073308"/>
                <a:ext cx="5186121" cy="1494756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9B3A1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 dirty="0">
                  <a:solidFill>
                    <a:prstClr val="white"/>
                  </a:solidFill>
                  <a:latin typeface="UTM Avo" panose="02040603050506020204" pitchFamily="18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81668" y="2398445"/>
                <a:ext cx="1371719" cy="1603387"/>
              </a:xfrm>
              <a:prstGeom prst="rect">
                <a:avLst/>
              </a:prstGeom>
            </p:spPr>
          </p:pic>
        </p:grpSp>
        <p:sp>
          <p:nvSpPr>
            <p:cNvPr id="53" name="TextBox 52"/>
            <p:cNvSpPr txBox="1"/>
            <p:nvPr/>
          </p:nvSpPr>
          <p:spPr>
            <a:xfrm>
              <a:off x="1879898" y="3460731"/>
              <a:ext cx="2834609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7200" dirty="0" err="1">
                  <a:solidFill>
                    <a:prstClr val="black"/>
                  </a:solidFill>
                  <a:latin typeface="UTM Avo" panose="02040603050506020204" pitchFamily="18" charset="0"/>
                  <a:cs typeface="Calibri" panose="020F0502020204030204" pitchFamily="34" charset="0"/>
                </a:rPr>
                <a:t>hút</a:t>
              </a:r>
              <a:endParaRPr lang="en-US" sz="7200" dirty="0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9038624" y="3785464"/>
            <a:ext cx="8878368" cy="3171902"/>
            <a:chOff x="6403976" y="2447451"/>
            <a:chExt cx="5918912" cy="2114601"/>
          </a:xfrm>
        </p:grpSpPr>
        <p:grpSp>
          <p:nvGrpSpPr>
            <p:cNvPr id="50" name="Group 49"/>
            <p:cNvGrpSpPr/>
            <p:nvPr/>
          </p:nvGrpSpPr>
          <p:grpSpPr>
            <a:xfrm>
              <a:off x="6403976" y="2447451"/>
              <a:ext cx="5918912" cy="2114601"/>
              <a:chOff x="6403976" y="2447451"/>
              <a:chExt cx="5918912" cy="2114601"/>
            </a:xfrm>
          </p:grpSpPr>
          <p:sp>
            <p:nvSpPr>
              <p:cNvPr id="35" name="Rounded Rectangle 34"/>
              <p:cNvSpPr/>
              <p:nvPr/>
            </p:nvSpPr>
            <p:spPr>
              <a:xfrm>
                <a:off x="7156269" y="3067296"/>
                <a:ext cx="5166619" cy="1494756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9B3A1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 dirty="0">
                  <a:solidFill>
                    <a:prstClr val="white"/>
                  </a:solidFill>
                  <a:latin typeface="UTM Avo" panose="02040603050506020204" pitchFamily="18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49" name="Picture 48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403976" y="2447451"/>
                <a:ext cx="1420491" cy="1603387"/>
              </a:xfrm>
              <a:prstGeom prst="rect">
                <a:avLst/>
              </a:prstGeom>
            </p:spPr>
          </p:pic>
        </p:grpSp>
        <p:sp>
          <p:nvSpPr>
            <p:cNvPr id="55" name="TextBox 54"/>
            <p:cNvSpPr txBox="1"/>
            <p:nvPr/>
          </p:nvSpPr>
          <p:spPr>
            <a:xfrm>
              <a:off x="8240278" y="3476120"/>
              <a:ext cx="2834609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7200" dirty="0" err="1">
                  <a:solidFill>
                    <a:prstClr val="black"/>
                  </a:solidFill>
                  <a:latin typeface="UTM Avo" panose="02040603050506020204" pitchFamily="18" charset="0"/>
                  <a:cs typeface="Calibri" panose="020F0502020204030204" pitchFamily="34" charset="0"/>
                </a:rPr>
                <a:t>trút</a:t>
              </a:r>
              <a:endParaRPr lang="en-US" sz="7200" dirty="0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91950" y="6701370"/>
            <a:ext cx="8674836" cy="3271421"/>
            <a:chOff x="222534" y="4438185"/>
            <a:chExt cx="5783224" cy="2180947"/>
          </a:xfrm>
        </p:grpSpPr>
        <p:grpSp>
          <p:nvGrpSpPr>
            <p:cNvPr id="48" name="Group 47"/>
            <p:cNvGrpSpPr/>
            <p:nvPr/>
          </p:nvGrpSpPr>
          <p:grpSpPr>
            <a:xfrm>
              <a:off x="222534" y="4438185"/>
              <a:ext cx="5783224" cy="2180947"/>
              <a:chOff x="222534" y="4438185"/>
              <a:chExt cx="5783224" cy="2180947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819638" y="5124376"/>
                <a:ext cx="5186120" cy="1494756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9B3A1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 dirty="0">
                  <a:solidFill>
                    <a:prstClr val="white"/>
                  </a:solidFill>
                  <a:latin typeface="UTM Avo" panose="02040603050506020204" pitchFamily="18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22534" y="4438185"/>
                <a:ext cx="1371719" cy="1609483"/>
              </a:xfrm>
              <a:prstGeom prst="rect">
                <a:avLst/>
              </a:prstGeom>
            </p:spPr>
          </p:pic>
        </p:grpSp>
        <p:sp>
          <p:nvSpPr>
            <p:cNvPr id="56" name="TextBox 55"/>
            <p:cNvSpPr txBox="1"/>
            <p:nvPr/>
          </p:nvSpPr>
          <p:spPr>
            <a:xfrm>
              <a:off x="2025315" y="5517811"/>
              <a:ext cx="2834609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7200" dirty="0" err="1">
                  <a:solidFill>
                    <a:prstClr val="black"/>
                  </a:solidFill>
                  <a:latin typeface="UTM Avo" panose="02040603050506020204" pitchFamily="18" charset="0"/>
                  <a:cs typeface="Calibri" panose="020F0502020204030204" pitchFamily="34" charset="0"/>
                </a:rPr>
                <a:t>nút</a:t>
              </a:r>
              <a:endParaRPr lang="en-US" sz="7200" dirty="0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8743688" y="6694116"/>
            <a:ext cx="9173306" cy="3248265"/>
            <a:chOff x="6311074" y="4457452"/>
            <a:chExt cx="6115537" cy="2165510"/>
          </a:xfrm>
        </p:grpSpPr>
        <p:grpSp>
          <p:nvGrpSpPr>
            <p:cNvPr id="52" name="Group 51"/>
            <p:cNvGrpSpPr/>
            <p:nvPr/>
          </p:nvGrpSpPr>
          <p:grpSpPr>
            <a:xfrm>
              <a:off x="6311074" y="4457452"/>
              <a:ext cx="6115537" cy="2165510"/>
              <a:chOff x="6311074" y="4457452"/>
              <a:chExt cx="6115537" cy="2165510"/>
            </a:xfrm>
          </p:grpSpPr>
          <p:sp>
            <p:nvSpPr>
              <p:cNvPr id="41" name="Rounded Rectangle 40"/>
              <p:cNvSpPr/>
              <p:nvPr/>
            </p:nvSpPr>
            <p:spPr>
              <a:xfrm>
                <a:off x="7240491" y="5128206"/>
                <a:ext cx="5186120" cy="1494756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9B3A1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 dirty="0">
                  <a:solidFill>
                    <a:prstClr val="white"/>
                  </a:solidFill>
                  <a:latin typeface="UTM Avo" panose="02040603050506020204" pitchFamily="18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51" name="Picture 50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311074" y="4457452"/>
                <a:ext cx="1536325" cy="1603387"/>
              </a:xfrm>
              <a:prstGeom prst="rect">
                <a:avLst/>
              </a:prstGeom>
            </p:spPr>
          </p:pic>
        </p:grpSp>
        <p:sp>
          <p:nvSpPr>
            <p:cNvPr id="57" name="TextBox 56"/>
            <p:cNvSpPr txBox="1"/>
            <p:nvPr/>
          </p:nvSpPr>
          <p:spPr>
            <a:xfrm>
              <a:off x="8425996" y="5475474"/>
              <a:ext cx="2834609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7200" dirty="0" err="1">
                  <a:solidFill>
                    <a:prstClr val="black"/>
                  </a:solidFill>
                  <a:latin typeface="UTM Avo" panose="02040603050506020204" pitchFamily="18" charset="0"/>
                  <a:cs typeface="Calibri" panose="020F0502020204030204" pitchFamily="34" charset="0"/>
                </a:rPr>
                <a:t>rút</a:t>
              </a:r>
              <a:endParaRPr lang="en-US" sz="7200" dirty="0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4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509961" y="637465"/>
            <a:ext cx="731045" cy="731045"/>
          </a:xfrm>
          <a:prstGeom prst="rect">
            <a:avLst/>
          </a:prstGeom>
        </p:spPr>
      </p:pic>
      <p:pic>
        <p:nvPicPr>
          <p:cNvPr id="65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485510" y="1617722"/>
            <a:ext cx="731045" cy="731045"/>
          </a:xfrm>
          <a:prstGeom prst="rect">
            <a:avLst/>
          </a:prstGeom>
        </p:spPr>
      </p:pic>
      <p:pic>
        <p:nvPicPr>
          <p:cNvPr id="66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480570" y="2556793"/>
            <a:ext cx="731045" cy="731045"/>
          </a:xfrm>
          <a:prstGeom prst="rect">
            <a:avLst/>
          </a:prstGeom>
        </p:spPr>
      </p:pic>
      <p:pic>
        <p:nvPicPr>
          <p:cNvPr id="2" name="tiếng ting 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468392" y="-365523"/>
            <a:ext cx="731045" cy="731045"/>
          </a:xfrm>
          <a:prstGeom prst="rect">
            <a:avLst/>
          </a:prstGeom>
        </p:spPr>
      </p:pic>
      <p:pic>
        <p:nvPicPr>
          <p:cNvPr id="34" name="Picture 33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85849" y="-1056251"/>
            <a:ext cx="2240474" cy="50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8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573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3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573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573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7">
            <a:lum/>
          </a:blip>
          <a:srcRect/>
          <a:stretch>
            <a:fillRect l="-2000" t="-19000" r="-13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40" b="65540" l="2507" r="24920">
                        <a14:foregroundMark x1="14107" y1="33780" x2="16533" y2="36700"/>
                        <a14:foregroundMark x1="19093" y1="32120" x2="19947" y2="33580"/>
                        <a14:foregroundMark x1="18720" y1="48000" x2="21653" y2="49840"/>
                        <a14:foregroundMark x1="22627" y1="21900" x2="22627" y2="21900"/>
                        <a14:foregroundMark x1="14107" y1="43820" x2="14107" y2="43820"/>
                        <a14:foregroundMark x1="10213" y1="29200" x2="10213" y2="29200"/>
                        <a14:foregroundMark x1="9840" y1="13320" x2="9840" y2="13320"/>
                      </a14:backgroundRemoval>
                    </a14:imgEffect>
                  </a14:imgLayer>
                </a14:imgProps>
              </a:ext>
            </a:extLst>
          </a:blip>
          <a:srcRect r="74824" b="34285"/>
          <a:stretch/>
        </p:blipFill>
        <p:spPr>
          <a:xfrm flipH="1">
            <a:off x="13476461" y="-288756"/>
            <a:ext cx="6187992" cy="107682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651" b="95198" l="3175" r="31989"/>
                    </a14:imgEffect>
                  </a14:imgLayer>
                </a14:imgProps>
              </a:ext>
            </a:extLst>
          </a:blip>
          <a:srcRect r="68105"/>
          <a:stretch/>
        </p:blipFill>
        <p:spPr>
          <a:xfrm>
            <a:off x="-928554" y="-1141402"/>
            <a:ext cx="5496659" cy="125028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1198" b="86548" l="30775" r="67301"/>
                    </a14:imgEffect>
                  </a14:imgLayer>
                </a14:imgProps>
              </a:ext>
            </a:extLst>
          </a:blip>
          <a:srcRect l="26209" t="46779" r="28133" b="9033"/>
          <a:stretch/>
        </p:blipFill>
        <p:spPr>
          <a:xfrm>
            <a:off x="9683593" y="-1141402"/>
            <a:ext cx="9552785" cy="5132426"/>
          </a:xfrm>
          <a:prstGeom prst="rect">
            <a:avLst/>
          </a:prstGeom>
        </p:spPr>
      </p:pic>
      <p:grpSp>
        <p:nvGrpSpPr>
          <p:cNvPr id="15" name="组合 40">
            <a:extLst>
              <a:ext uri="{FF2B5EF4-FFF2-40B4-BE49-F238E27FC236}">
                <a16:creationId xmlns:a16="http://schemas.microsoft.com/office/drawing/2014/main" id="{F7667325-6DB5-3BF2-11EC-3FC2196096F1}"/>
              </a:ext>
            </a:extLst>
          </p:cNvPr>
          <p:cNvGrpSpPr/>
          <p:nvPr/>
        </p:nvGrpSpPr>
        <p:grpSpPr>
          <a:xfrm>
            <a:off x="2330081" y="834616"/>
            <a:ext cx="13627841" cy="2681480"/>
            <a:chOff x="1902979" y="4328003"/>
            <a:chExt cx="4058523" cy="534678"/>
          </a:xfrm>
        </p:grpSpPr>
        <p:sp>
          <p:nvSpPr>
            <p:cNvPr id="16" name="矩形: 圆角 41">
              <a:extLst>
                <a:ext uri="{FF2B5EF4-FFF2-40B4-BE49-F238E27FC236}">
                  <a16:creationId xmlns:a16="http://schemas.microsoft.com/office/drawing/2014/main" id="{17A3AFF8-C8B9-8575-0ABF-22E7FC0E63CD}"/>
                </a:ext>
              </a:extLst>
            </p:cNvPr>
            <p:cNvSpPr/>
            <p:nvPr/>
          </p:nvSpPr>
          <p:spPr>
            <a:xfrm>
              <a:off x="1966722" y="4357072"/>
              <a:ext cx="3994780" cy="505609"/>
            </a:xfrm>
            <a:prstGeom prst="roundRect">
              <a:avLst>
                <a:gd name="adj" fmla="val 46809"/>
              </a:avLst>
            </a:prstGeom>
            <a:solidFill>
              <a:srgbClr val="41409E"/>
            </a:solidFill>
            <a:ln w="28575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kumimoji="1" lang="zh-CN" altLang="en-US" sz="3600">
                <a:solidFill>
                  <a:prstClr val="white"/>
                </a:solidFill>
                <a:latin typeface="UTM Avo" panose="0204060305050602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" name="矩形: 圆角 42">
              <a:extLst>
                <a:ext uri="{FF2B5EF4-FFF2-40B4-BE49-F238E27FC236}">
                  <a16:creationId xmlns:a16="http://schemas.microsoft.com/office/drawing/2014/main" id="{4F2DC190-46EB-9592-80AB-E25D90A30DE0}"/>
                </a:ext>
              </a:extLst>
            </p:cNvPr>
            <p:cNvSpPr/>
            <p:nvPr/>
          </p:nvSpPr>
          <p:spPr>
            <a:xfrm>
              <a:off x="1902979" y="4328003"/>
              <a:ext cx="3994780" cy="505609"/>
            </a:xfrm>
            <a:prstGeom prst="roundRect">
              <a:avLst>
                <a:gd name="adj" fmla="val 46809"/>
              </a:avLst>
            </a:prstGeom>
            <a:solidFill>
              <a:srgbClr val="6A68CD"/>
            </a:solidFill>
            <a:ln w="28575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kumimoji="1" lang="zh-CN" altLang="en-US" sz="3600">
                <a:solidFill>
                  <a:prstClr val="black"/>
                </a:solidFill>
                <a:latin typeface="UTM Avo" panose="0204060305050602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" name="文本框 43">
              <a:extLst>
                <a:ext uri="{FF2B5EF4-FFF2-40B4-BE49-F238E27FC236}">
                  <a16:creationId xmlns:a16="http://schemas.microsoft.com/office/drawing/2014/main" id="{78B662A8-1CE1-C05C-FD6A-17BBC084261A}"/>
                </a:ext>
              </a:extLst>
            </p:cNvPr>
            <p:cNvSpPr txBox="1"/>
            <p:nvPr/>
          </p:nvSpPr>
          <p:spPr>
            <a:xfrm>
              <a:off x="2119727" y="4373576"/>
              <a:ext cx="3625026" cy="3498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kumimoji="1" lang="en-US" altLang="zh-CN" sz="6000" b="1" dirty="0" err="1">
                  <a:ln>
                    <a:solidFill>
                      <a:schemeClr val="tx1"/>
                    </a:solidFill>
                  </a:ln>
                  <a:solidFill>
                    <a:srgbClr val="FFFF00"/>
                  </a:solidFill>
                  <a:latin typeface="UTM Avo" panose="02040603050506020204" pitchFamily="18" charset="0"/>
                  <a:ea typeface="字魂152号-机甲超级黑" panose="00000500000000000000" pitchFamily="2" charset="-122"/>
                  <a:cs typeface="Calibri" panose="020F0502020204030204" pitchFamily="34" charset="0"/>
                </a:rPr>
                <a:t>Cầu</a:t>
              </a:r>
              <a:r>
                <a:rPr kumimoji="1" lang="en-US" altLang="zh-CN" sz="6000" b="1" dirty="0">
                  <a:ln>
                    <a:solidFill>
                      <a:schemeClr val="tx1"/>
                    </a:solidFill>
                  </a:ln>
                  <a:solidFill>
                    <a:srgbClr val="FFFF00"/>
                  </a:solidFill>
                  <a:latin typeface="UTM Avo" panose="02040603050506020204" pitchFamily="18" charset="0"/>
                  <a:ea typeface="字魂152号-机甲超级黑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6000" b="1" dirty="0" err="1">
                  <a:ln>
                    <a:solidFill>
                      <a:schemeClr val="tx1"/>
                    </a:solidFill>
                  </a:ln>
                  <a:solidFill>
                    <a:srgbClr val="FFFF00"/>
                  </a:solidFill>
                  <a:latin typeface="UTM Avo" panose="02040603050506020204" pitchFamily="18" charset="0"/>
                  <a:ea typeface="字魂152号-机甲超级黑" panose="00000500000000000000" pitchFamily="2" charset="-122"/>
                  <a:cs typeface="Calibri" panose="020F0502020204030204" pitchFamily="34" charset="0"/>
                </a:rPr>
                <a:t>thủ</a:t>
              </a:r>
              <a:r>
                <a:rPr kumimoji="1" lang="en-US" altLang="zh-CN" sz="6000" b="1" dirty="0">
                  <a:ln>
                    <a:solidFill>
                      <a:schemeClr val="tx1"/>
                    </a:solidFill>
                  </a:ln>
                  <a:solidFill>
                    <a:srgbClr val="FFFF00"/>
                  </a:solidFill>
                  <a:latin typeface="UTM Avo" panose="02040603050506020204" pitchFamily="18" charset="0"/>
                  <a:ea typeface="字魂152号-机甲超级黑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6000" b="1" dirty="0" err="1">
                  <a:ln>
                    <a:solidFill>
                      <a:schemeClr val="tx1"/>
                    </a:solidFill>
                  </a:ln>
                  <a:solidFill>
                    <a:srgbClr val="FFFF00"/>
                  </a:solidFill>
                  <a:latin typeface="UTM Avo" panose="02040603050506020204" pitchFamily="18" charset="0"/>
                  <a:ea typeface="字魂152号-机甲超级黑" panose="00000500000000000000" pitchFamily="2" charset="-122"/>
                  <a:cs typeface="Calibri" panose="020F0502020204030204" pitchFamily="34" charset="0"/>
                </a:rPr>
                <a:t>số</a:t>
              </a:r>
              <a:r>
                <a:rPr kumimoji="1" lang="en-US" altLang="zh-CN" sz="6000" b="1" dirty="0">
                  <a:ln>
                    <a:solidFill>
                      <a:schemeClr val="tx1"/>
                    </a:solidFill>
                  </a:ln>
                  <a:solidFill>
                    <a:srgbClr val="FFFF00"/>
                  </a:solidFill>
                  <a:latin typeface="UTM Avo" panose="02040603050506020204" pitchFamily="18" charset="0"/>
                  <a:ea typeface="字魂152号-机甲超级黑" panose="00000500000000000000" pitchFamily="2" charset="-122"/>
                  <a:cs typeface="Calibri" panose="020F0502020204030204" pitchFamily="34" charset="0"/>
                </a:rPr>
                <a:t> 7 ………… </a:t>
              </a:r>
              <a:r>
                <a:rPr kumimoji="1" lang="en-US" altLang="zh-CN" sz="6000" b="1" dirty="0" err="1">
                  <a:ln>
                    <a:solidFill>
                      <a:schemeClr val="tx1"/>
                    </a:solidFill>
                  </a:ln>
                  <a:solidFill>
                    <a:srgbClr val="FFFF00"/>
                  </a:solidFill>
                  <a:latin typeface="UTM Avo" panose="02040603050506020204" pitchFamily="18" charset="0"/>
                  <a:ea typeface="字魂152号-机甲超级黑" panose="00000500000000000000" pitchFamily="2" charset="-122"/>
                  <a:cs typeface="Calibri" panose="020F0502020204030204" pitchFamily="34" charset="0"/>
                </a:rPr>
                <a:t>ghi</a:t>
              </a:r>
              <a:r>
                <a:rPr kumimoji="1" lang="en-US" altLang="zh-CN" sz="6000" b="1" dirty="0">
                  <a:ln>
                    <a:solidFill>
                      <a:schemeClr val="tx1"/>
                    </a:solidFill>
                  </a:ln>
                  <a:solidFill>
                    <a:srgbClr val="FFFF00"/>
                  </a:solidFill>
                  <a:latin typeface="UTM Avo" panose="02040603050506020204" pitchFamily="18" charset="0"/>
                  <a:ea typeface="字魂152号-机甲超级黑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6000" b="1" dirty="0" err="1">
                  <a:ln>
                    <a:solidFill>
                      <a:schemeClr val="tx1"/>
                    </a:solidFill>
                  </a:ln>
                  <a:solidFill>
                    <a:srgbClr val="FFFF00"/>
                  </a:solidFill>
                  <a:latin typeface="UTM Avo" panose="02040603050506020204" pitchFamily="18" charset="0"/>
                  <a:ea typeface="字魂152号-机甲超级黑" panose="00000500000000000000" pitchFamily="2" charset="-122"/>
                  <a:cs typeface="Calibri" panose="020F0502020204030204" pitchFamily="34" charset="0"/>
                </a:rPr>
                <a:t>bàn</a:t>
              </a:r>
              <a:r>
                <a:rPr kumimoji="1" lang="en-US" altLang="zh-CN" sz="6000" b="1" dirty="0">
                  <a:ln>
                    <a:solidFill>
                      <a:schemeClr val="tx1"/>
                    </a:solidFill>
                  </a:ln>
                  <a:solidFill>
                    <a:srgbClr val="FFFF00"/>
                  </a:solidFill>
                  <a:latin typeface="UTM Avo" panose="02040603050506020204" pitchFamily="18" charset="0"/>
                  <a:ea typeface="字魂152号-机甲超级黑" panose="00000500000000000000" pitchFamily="2" charset="-122"/>
                  <a:cs typeface="Calibri" panose="020F0502020204030204" pitchFamily="34" charset="0"/>
                </a:rPr>
                <a:t>.</a:t>
              </a:r>
            </a:p>
            <a:p>
              <a:pPr algn="ctr" defTabSz="1371600">
                <a:defRPr/>
              </a:pPr>
              <a:r>
                <a:rPr kumimoji="1" lang="en-US" altLang="zh-CN" sz="4800" b="1" dirty="0" err="1">
                  <a:solidFill>
                    <a:prstClr val="white"/>
                  </a:solidFill>
                  <a:latin typeface="UTM Avo" panose="02040603050506020204" pitchFamily="18" charset="0"/>
                  <a:ea typeface="字魂152号-机甲超级黑" panose="00000500000000000000" pitchFamily="2" charset="-122"/>
                  <a:cs typeface="Calibri" panose="020F0502020204030204" pitchFamily="34" charset="0"/>
                </a:rPr>
                <a:t>Chọn</a:t>
              </a:r>
              <a:r>
                <a:rPr kumimoji="1" lang="en-US" altLang="zh-CN" sz="4800" b="1" dirty="0">
                  <a:solidFill>
                    <a:prstClr val="white"/>
                  </a:solidFill>
                  <a:latin typeface="UTM Avo" panose="02040603050506020204" pitchFamily="18" charset="0"/>
                  <a:ea typeface="字魂152号-机甲超级黑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800" b="1" dirty="0" err="1">
                  <a:solidFill>
                    <a:prstClr val="white"/>
                  </a:solidFill>
                  <a:latin typeface="UTM Avo" panose="02040603050506020204" pitchFamily="18" charset="0"/>
                  <a:ea typeface="字魂152号-机甲超级黑" panose="00000500000000000000" pitchFamily="2" charset="-122"/>
                  <a:cs typeface="Calibri" panose="020F0502020204030204" pitchFamily="34" charset="0"/>
                </a:rPr>
                <a:t>từ</a:t>
              </a:r>
              <a:r>
                <a:rPr kumimoji="1" lang="en-US" altLang="zh-CN" sz="4800" b="1" dirty="0">
                  <a:solidFill>
                    <a:prstClr val="white"/>
                  </a:solidFill>
                  <a:latin typeface="UTM Avo" panose="02040603050506020204" pitchFamily="18" charset="0"/>
                  <a:ea typeface="字魂152号-机甲超级黑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800" b="1" dirty="0" err="1">
                  <a:solidFill>
                    <a:prstClr val="white"/>
                  </a:solidFill>
                  <a:latin typeface="UTM Avo" panose="02040603050506020204" pitchFamily="18" charset="0"/>
                  <a:ea typeface="字魂152号-机甲超级黑" panose="00000500000000000000" pitchFamily="2" charset="-122"/>
                  <a:cs typeface="Calibri" panose="020F0502020204030204" pitchFamily="34" charset="0"/>
                </a:rPr>
                <a:t>còn</a:t>
              </a:r>
              <a:r>
                <a:rPr kumimoji="1" lang="en-US" altLang="zh-CN" sz="4800" b="1" dirty="0">
                  <a:solidFill>
                    <a:prstClr val="white"/>
                  </a:solidFill>
                  <a:latin typeface="UTM Avo" panose="02040603050506020204" pitchFamily="18" charset="0"/>
                  <a:ea typeface="字魂152号-机甲超级黑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800" b="1" dirty="0" err="1">
                  <a:solidFill>
                    <a:prstClr val="white"/>
                  </a:solidFill>
                  <a:latin typeface="UTM Avo" panose="02040603050506020204" pitchFamily="18" charset="0"/>
                  <a:ea typeface="字魂152号-机甲超级黑" panose="00000500000000000000" pitchFamily="2" charset="-122"/>
                  <a:cs typeface="Calibri" panose="020F0502020204030204" pitchFamily="34" charset="0"/>
                </a:rPr>
                <a:t>thiếu</a:t>
              </a:r>
              <a:r>
                <a:rPr kumimoji="1" lang="en-US" altLang="zh-CN" sz="4800" b="1" dirty="0">
                  <a:solidFill>
                    <a:prstClr val="white"/>
                  </a:solidFill>
                  <a:latin typeface="UTM Avo" panose="02040603050506020204" pitchFamily="18" charset="0"/>
                  <a:ea typeface="字魂152号-机甲超级黑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800" b="1" dirty="0" err="1">
                  <a:solidFill>
                    <a:prstClr val="white"/>
                  </a:solidFill>
                  <a:latin typeface="UTM Avo" panose="02040603050506020204" pitchFamily="18" charset="0"/>
                  <a:ea typeface="字魂152号-机甲超级黑" panose="00000500000000000000" pitchFamily="2" charset="-122"/>
                  <a:cs typeface="Calibri" panose="020F0502020204030204" pitchFamily="34" charset="0"/>
                </a:rPr>
                <a:t>trong</a:t>
              </a:r>
              <a:r>
                <a:rPr kumimoji="1" lang="en-US" altLang="zh-CN" sz="4800" b="1" dirty="0">
                  <a:solidFill>
                    <a:prstClr val="white"/>
                  </a:solidFill>
                  <a:latin typeface="UTM Avo" panose="02040603050506020204" pitchFamily="18" charset="0"/>
                  <a:ea typeface="字魂152号-机甲超级黑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800" b="1" dirty="0" err="1">
                  <a:solidFill>
                    <a:prstClr val="white"/>
                  </a:solidFill>
                  <a:latin typeface="UTM Avo" panose="02040603050506020204" pitchFamily="18" charset="0"/>
                  <a:ea typeface="字魂152号-机甲超级黑" panose="00000500000000000000" pitchFamily="2" charset="-122"/>
                  <a:cs typeface="Calibri" panose="020F0502020204030204" pitchFamily="34" charset="0"/>
                </a:rPr>
                <a:t>câu</a:t>
              </a:r>
              <a:r>
                <a:rPr kumimoji="1" lang="en-US" altLang="zh-CN" sz="4800" b="1" dirty="0">
                  <a:solidFill>
                    <a:prstClr val="white"/>
                  </a:solidFill>
                  <a:latin typeface="UTM Avo" panose="02040603050506020204" pitchFamily="18" charset="0"/>
                  <a:ea typeface="字魂152号-机甲超级黑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800" b="1" dirty="0" err="1">
                  <a:solidFill>
                    <a:prstClr val="white"/>
                  </a:solidFill>
                  <a:latin typeface="UTM Avo" panose="02040603050506020204" pitchFamily="18" charset="0"/>
                  <a:ea typeface="字魂152号-机甲超级黑" panose="00000500000000000000" pitchFamily="2" charset="-122"/>
                  <a:cs typeface="Calibri" panose="020F0502020204030204" pitchFamily="34" charset="0"/>
                </a:rPr>
                <a:t>trên</a:t>
              </a:r>
              <a:r>
                <a:rPr kumimoji="1" lang="en-US" altLang="zh-CN" sz="4800" b="1" dirty="0">
                  <a:solidFill>
                    <a:prstClr val="white"/>
                  </a:solidFill>
                  <a:latin typeface="UTM Avo" panose="02040603050506020204" pitchFamily="18" charset="0"/>
                  <a:ea typeface="字魂152号-机甲超级黑" panose="00000500000000000000" pitchFamily="2" charset="-122"/>
                  <a:cs typeface="Calibri" panose="020F0502020204030204" pitchFamily="34" charset="0"/>
                </a:rPr>
                <a:t>:</a:t>
              </a:r>
              <a:endParaRPr kumimoji="1" lang="zh-CN" altLang="en-US" sz="4800" b="1" dirty="0">
                <a:solidFill>
                  <a:prstClr val="white"/>
                </a:solidFill>
                <a:latin typeface="UTM Avo" panose="02040603050506020204" pitchFamily="18" charset="0"/>
                <a:ea typeface="字魂152号-机甲超级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-51" y="3619032"/>
            <a:ext cx="8736135" cy="3254429"/>
            <a:chOff x="181668" y="2398445"/>
            <a:chExt cx="5824090" cy="2169619"/>
          </a:xfrm>
        </p:grpSpPr>
        <p:grpSp>
          <p:nvGrpSpPr>
            <p:cNvPr id="46" name="Group 45"/>
            <p:cNvGrpSpPr/>
            <p:nvPr/>
          </p:nvGrpSpPr>
          <p:grpSpPr>
            <a:xfrm>
              <a:off x="181668" y="2398445"/>
              <a:ext cx="5824090" cy="2169619"/>
              <a:chOff x="181668" y="2398445"/>
              <a:chExt cx="5824090" cy="2169619"/>
            </a:xfrm>
          </p:grpSpPr>
          <p:sp>
            <p:nvSpPr>
              <p:cNvPr id="26" name="Rounded Rectangle 25"/>
              <p:cNvSpPr/>
              <p:nvPr/>
            </p:nvSpPr>
            <p:spPr>
              <a:xfrm>
                <a:off x="819637" y="3073308"/>
                <a:ext cx="5186121" cy="1494756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9B3A1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 dirty="0">
                  <a:solidFill>
                    <a:prstClr val="white"/>
                  </a:solidFill>
                  <a:latin typeface="UTM Avo" panose="02040603050506020204" pitchFamily="18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81668" y="2398445"/>
                <a:ext cx="1371719" cy="1603387"/>
              </a:xfrm>
              <a:prstGeom prst="rect">
                <a:avLst/>
              </a:prstGeom>
            </p:spPr>
          </p:pic>
        </p:grpSp>
        <p:sp>
          <p:nvSpPr>
            <p:cNvPr id="53" name="TextBox 52"/>
            <p:cNvSpPr txBox="1"/>
            <p:nvPr/>
          </p:nvSpPr>
          <p:spPr>
            <a:xfrm>
              <a:off x="2015861" y="3449994"/>
              <a:ext cx="2834609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6000" dirty="0" err="1">
                  <a:solidFill>
                    <a:prstClr val="black"/>
                  </a:solidFill>
                  <a:latin typeface="UTM Avo" panose="02040603050506020204" pitchFamily="18" charset="0"/>
                  <a:cs typeface="Calibri" panose="020F0502020204030204" pitchFamily="34" charset="0"/>
                </a:rPr>
                <a:t>nhảy</a:t>
              </a:r>
              <a:r>
                <a:rPr lang="en-US" sz="6000" dirty="0">
                  <a:solidFill>
                    <a:prstClr val="black"/>
                  </a:solidFill>
                  <a:latin typeface="UTM Avo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sz="6000" dirty="0" err="1">
                  <a:solidFill>
                    <a:prstClr val="black"/>
                  </a:solidFill>
                  <a:latin typeface="UTM Avo" panose="02040603050506020204" pitchFamily="18" charset="0"/>
                  <a:cs typeface="Calibri" panose="020F0502020204030204" pitchFamily="34" charset="0"/>
                </a:rPr>
                <a:t>múa</a:t>
              </a:r>
              <a:endParaRPr lang="en-US" sz="6000" dirty="0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9038624" y="3785464"/>
            <a:ext cx="8878368" cy="3171902"/>
            <a:chOff x="6403976" y="2447451"/>
            <a:chExt cx="5918912" cy="2114601"/>
          </a:xfrm>
        </p:grpSpPr>
        <p:grpSp>
          <p:nvGrpSpPr>
            <p:cNvPr id="50" name="Group 49"/>
            <p:cNvGrpSpPr/>
            <p:nvPr/>
          </p:nvGrpSpPr>
          <p:grpSpPr>
            <a:xfrm>
              <a:off x="6403976" y="2447451"/>
              <a:ext cx="5918912" cy="2114601"/>
              <a:chOff x="6403976" y="2447451"/>
              <a:chExt cx="5918912" cy="2114601"/>
            </a:xfrm>
          </p:grpSpPr>
          <p:sp>
            <p:nvSpPr>
              <p:cNvPr id="35" name="Rounded Rectangle 34"/>
              <p:cNvSpPr/>
              <p:nvPr/>
            </p:nvSpPr>
            <p:spPr>
              <a:xfrm>
                <a:off x="7156269" y="3067296"/>
                <a:ext cx="5166619" cy="1494756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9B3A1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 dirty="0">
                  <a:solidFill>
                    <a:prstClr val="white"/>
                  </a:solidFill>
                  <a:latin typeface="UTM Avo" panose="02040603050506020204" pitchFamily="18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49" name="Picture 48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403976" y="2447451"/>
                <a:ext cx="1420491" cy="1603387"/>
              </a:xfrm>
              <a:prstGeom prst="rect">
                <a:avLst/>
              </a:prstGeom>
            </p:spPr>
          </p:pic>
        </p:grpSp>
        <p:sp>
          <p:nvSpPr>
            <p:cNvPr id="55" name="TextBox 54"/>
            <p:cNvSpPr txBox="1"/>
            <p:nvPr/>
          </p:nvSpPr>
          <p:spPr>
            <a:xfrm>
              <a:off x="8322274" y="3420183"/>
              <a:ext cx="2834609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6000" dirty="0" err="1">
                  <a:solidFill>
                    <a:prstClr val="black"/>
                  </a:solidFill>
                  <a:latin typeface="UTM Avo" panose="02040603050506020204" pitchFamily="18" charset="0"/>
                  <a:cs typeface="Calibri" panose="020F0502020204030204" pitchFamily="34" charset="0"/>
                </a:rPr>
                <a:t>hò</a:t>
              </a:r>
              <a:r>
                <a:rPr lang="en-US" sz="6000" dirty="0">
                  <a:solidFill>
                    <a:prstClr val="black"/>
                  </a:solidFill>
                  <a:latin typeface="UTM Avo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sz="6000" dirty="0" err="1">
                  <a:solidFill>
                    <a:prstClr val="black"/>
                  </a:solidFill>
                  <a:latin typeface="UTM Avo" panose="02040603050506020204" pitchFamily="18" charset="0"/>
                  <a:cs typeface="Calibri" panose="020F0502020204030204" pitchFamily="34" charset="0"/>
                </a:rPr>
                <a:t>reo</a:t>
              </a:r>
              <a:endParaRPr lang="en-US" sz="6000" dirty="0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91950" y="6701370"/>
            <a:ext cx="8674836" cy="3271421"/>
            <a:chOff x="222534" y="4438185"/>
            <a:chExt cx="5783224" cy="2180947"/>
          </a:xfrm>
        </p:grpSpPr>
        <p:grpSp>
          <p:nvGrpSpPr>
            <p:cNvPr id="48" name="Group 47"/>
            <p:cNvGrpSpPr/>
            <p:nvPr/>
          </p:nvGrpSpPr>
          <p:grpSpPr>
            <a:xfrm>
              <a:off x="222534" y="4438185"/>
              <a:ext cx="5783224" cy="2180947"/>
              <a:chOff x="222534" y="4438185"/>
              <a:chExt cx="5783224" cy="2180947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819638" y="5124376"/>
                <a:ext cx="5186120" cy="1494756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9B3A1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 dirty="0">
                  <a:solidFill>
                    <a:prstClr val="white"/>
                  </a:solidFill>
                  <a:latin typeface="UTM Avo" panose="02040603050506020204" pitchFamily="18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22534" y="4438185"/>
                <a:ext cx="1371719" cy="1609483"/>
              </a:xfrm>
              <a:prstGeom prst="rect">
                <a:avLst/>
              </a:prstGeom>
            </p:spPr>
          </p:pic>
        </p:grpSp>
        <p:sp>
          <p:nvSpPr>
            <p:cNvPr id="56" name="TextBox 55"/>
            <p:cNvSpPr txBox="1"/>
            <p:nvPr/>
          </p:nvSpPr>
          <p:spPr>
            <a:xfrm>
              <a:off x="2042868" y="5518698"/>
              <a:ext cx="2834609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6000" dirty="0" err="1">
                  <a:solidFill>
                    <a:prstClr val="black"/>
                  </a:solidFill>
                  <a:latin typeface="UTM Avo" panose="02040603050506020204" pitchFamily="18" charset="0"/>
                  <a:cs typeface="Calibri" panose="020F0502020204030204" pitchFamily="34" charset="0"/>
                </a:rPr>
                <a:t>chạy</a:t>
              </a:r>
              <a:r>
                <a:rPr lang="en-US" sz="6000" dirty="0">
                  <a:solidFill>
                    <a:prstClr val="black"/>
                  </a:solidFill>
                  <a:latin typeface="UTM Avo" panose="02040603050506020204" pitchFamily="18" charset="0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8743688" y="6694116"/>
            <a:ext cx="9173306" cy="3248265"/>
            <a:chOff x="6311074" y="4457452"/>
            <a:chExt cx="6115537" cy="2165510"/>
          </a:xfrm>
        </p:grpSpPr>
        <p:grpSp>
          <p:nvGrpSpPr>
            <p:cNvPr id="52" name="Group 51"/>
            <p:cNvGrpSpPr/>
            <p:nvPr/>
          </p:nvGrpSpPr>
          <p:grpSpPr>
            <a:xfrm>
              <a:off x="6311074" y="4457452"/>
              <a:ext cx="6115537" cy="2165510"/>
              <a:chOff x="6311074" y="4457452"/>
              <a:chExt cx="6115537" cy="2165510"/>
            </a:xfrm>
          </p:grpSpPr>
          <p:sp>
            <p:nvSpPr>
              <p:cNvPr id="41" name="Rounded Rectangle 40"/>
              <p:cNvSpPr/>
              <p:nvPr/>
            </p:nvSpPr>
            <p:spPr>
              <a:xfrm>
                <a:off x="7240491" y="5128206"/>
                <a:ext cx="5186120" cy="1494756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9B3A1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 dirty="0">
                  <a:solidFill>
                    <a:prstClr val="white"/>
                  </a:solidFill>
                  <a:latin typeface="UTM Avo" panose="02040603050506020204" pitchFamily="18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51" name="Picture 50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311074" y="4457452"/>
                <a:ext cx="1536325" cy="1603387"/>
              </a:xfrm>
              <a:prstGeom prst="rect">
                <a:avLst/>
              </a:prstGeom>
            </p:spPr>
          </p:pic>
        </p:grpSp>
        <p:sp>
          <p:nvSpPr>
            <p:cNvPr id="57" name="TextBox 56"/>
            <p:cNvSpPr txBox="1"/>
            <p:nvPr/>
          </p:nvSpPr>
          <p:spPr>
            <a:xfrm>
              <a:off x="8566751" y="5557303"/>
              <a:ext cx="2834609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6000" dirty="0" err="1">
                  <a:solidFill>
                    <a:prstClr val="black"/>
                  </a:solidFill>
                  <a:latin typeface="UTM Avo" panose="02040603050506020204" pitchFamily="18" charset="0"/>
                  <a:cs typeface="Calibri" panose="020F0502020204030204" pitchFamily="34" charset="0"/>
                </a:rPr>
                <a:t>sút</a:t>
              </a:r>
              <a:r>
                <a:rPr lang="en-US" sz="6000" dirty="0">
                  <a:solidFill>
                    <a:prstClr val="black"/>
                  </a:solidFill>
                  <a:latin typeface="UTM Avo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sz="6000" dirty="0" err="1">
                  <a:solidFill>
                    <a:prstClr val="black"/>
                  </a:solidFill>
                  <a:latin typeface="UTM Avo" panose="02040603050506020204" pitchFamily="18" charset="0"/>
                  <a:cs typeface="Calibri" panose="020F0502020204030204" pitchFamily="34" charset="0"/>
                </a:rPr>
                <a:t>xa</a:t>
              </a:r>
              <a:endParaRPr lang="en-US" sz="6000" dirty="0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4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509961" y="637465"/>
            <a:ext cx="731045" cy="731045"/>
          </a:xfrm>
          <a:prstGeom prst="rect">
            <a:avLst/>
          </a:prstGeom>
        </p:spPr>
      </p:pic>
      <p:pic>
        <p:nvPicPr>
          <p:cNvPr id="65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485510" y="1617722"/>
            <a:ext cx="731045" cy="731045"/>
          </a:xfrm>
          <a:prstGeom prst="rect">
            <a:avLst/>
          </a:prstGeom>
        </p:spPr>
      </p:pic>
      <p:pic>
        <p:nvPicPr>
          <p:cNvPr id="66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480570" y="2556793"/>
            <a:ext cx="731045" cy="731045"/>
          </a:xfrm>
          <a:prstGeom prst="rect">
            <a:avLst/>
          </a:prstGeom>
        </p:spPr>
      </p:pic>
      <p:pic>
        <p:nvPicPr>
          <p:cNvPr id="2" name="tiếng ting 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468392" y="-365523"/>
            <a:ext cx="731045" cy="731045"/>
          </a:xfrm>
          <a:prstGeom prst="rect">
            <a:avLst/>
          </a:prstGeom>
        </p:spPr>
      </p:pic>
      <p:pic>
        <p:nvPicPr>
          <p:cNvPr id="34" name="Picture 33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41204" y="-750656"/>
            <a:ext cx="2139882" cy="554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05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573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573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573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3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6288" y1="56138" x2="38089" y2="60138"/>
                        <a14:foregroundMark x1="64681" y1="57793" x2="62604" y2="60828"/>
                        <a14:foregroundMark x1="61773" y1="56414" x2="69945" y2="6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292808" y="2928896"/>
            <a:ext cx="8044134" cy="8077559"/>
          </a:xfrm>
          <a:prstGeom prst="rect">
            <a:avLst/>
          </a:prstGeom>
        </p:spPr>
      </p:pic>
      <p:pic>
        <p:nvPicPr>
          <p:cNvPr id="16" name="Picture 1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473259"/>
            <a:ext cx="2450805" cy="6117866"/>
          </a:xfrm>
          <a:prstGeom prst="rect">
            <a:avLst/>
          </a:prstGeom>
        </p:spPr>
      </p:pic>
      <p:pic>
        <p:nvPicPr>
          <p:cNvPr id="17" name="Picture 1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13046" y="-1410780"/>
            <a:ext cx="2194751" cy="5221677"/>
          </a:xfrm>
          <a:prstGeom prst="rect">
            <a:avLst/>
          </a:prstGeom>
        </p:spPr>
      </p:pic>
      <p:pic>
        <p:nvPicPr>
          <p:cNvPr id="18" name="Picture 1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160759" y="-648560"/>
            <a:ext cx="2240474" cy="5057070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084253" y="-1293074"/>
            <a:ext cx="2139882" cy="554174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844" b="48356" l="4983" r="49667"/>
                    </a14:imgEffect>
                  </a14:imgLayer>
                </a14:imgProps>
              </a:ext>
            </a:extLst>
          </a:blip>
          <a:srcRect r="50023" b="51387"/>
          <a:stretch/>
        </p:blipFill>
        <p:spPr>
          <a:xfrm>
            <a:off x="5692528" y="6125674"/>
            <a:ext cx="3424910" cy="249859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48803" y="960956"/>
            <a:ext cx="8901562" cy="3935492"/>
          </a:xfrm>
          <a:prstGeom prst="cloudCallout">
            <a:avLst>
              <a:gd name="adj1" fmla="val 81376"/>
              <a:gd name="adj2" fmla="val 37922"/>
            </a:avLst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5400" dirty="0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Wow! </a:t>
            </a:r>
            <a:r>
              <a:rPr lang="en-US" sz="5400" dirty="0" err="1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Các</a:t>
            </a:r>
            <a:r>
              <a:rPr lang="en-US" sz="5400" dirty="0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bạn</a:t>
            </a:r>
            <a:r>
              <a:rPr lang="en-US" sz="5400" dirty="0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hái</a:t>
            </a:r>
            <a:r>
              <a:rPr lang="en-US" sz="5400" dirty="0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nho</a:t>
            </a:r>
            <a:r>
              <a:rPr lang="en-US" sz="5400" dirty="0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giỏi</a:t>
            </a:r>
            <a:r>
              <a:rPr lang="en-US" sz="5400" dirty="0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quá</a:t>
            </a:r>
            <a:r>
              <a:rPr lang="en-US" sz="5400" dirty="0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, </a:t>
            </a:r>
            <a:r>
              <a:rPr lang="en-US" sz="5400" dirty="0" err="1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thật</a:t>
            </a:r>
            <a:r>
              <a:rPr lang="en-US" sz="5400" dirty="0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đáng</a:t>
            </a:r>
            <a:r>
              <a:rPr lang="en-US" sz="5400" dirty="0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khen</a:t>
            </a:r>
            <a:r>
              <a:rPr lang="en-US" sz="5400" dirty="0">
                <a:solidFill>
                  <a:prstClr val="black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844" b="48356" l="4983" r="49667"/>
                    </a14:imgEffect>
                  </a14:imgLayer>
                </a14:imgProps>
              </a:ext>
            </a:extLst>
          </a:blip>
          <a:srcRect r="50023" b="51387"/>
          <a:stretch/>
        </p:blipFill>
        <p:spPr>
          <a:xfrm>
            <a:off x="7539847" y="5981876"/>
            <a:ext cx="3424910" cy="249859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844" b="48356" l="4983" r="49667"/>
                    </a14:imgEffect>
                  </a14:imgLayer>
                </a14:imgProps>
              </a:ext>
            </a:extLst>
          </a:blip>
          <a:srcRect r="50023" b="51387"/>
          <a:stretch/>
        </p:blipFill>
        <p:spPr>
          <a:xfrm>
            <a:off x="7270118" y="5981876"/>
            <a:ext cx="3424910" cy="249859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844" b="48356" l="4983" r="49667"/>
                    </a14:imgEffect>
                  </a14:imgLayer>
                </a14:imgProps>
              </a:ext>
            </a:extLst>
          </a:blip>
          <a:srcRect r="50023" b="51387"/>
          <a:stretch/>
        </p:blipFill>
        <p:spPr>
          <a:xfrm>
            <a:off x="7270118" y="5341784"/>
            <a:ext cx="3424910" cy="24985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1138" b="53792" l="29327" r="525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65" t="19110" r="47281" b="45353"/>
          <a:stretch/>
        </p:blipFill>
        <p:spPr>
          <a:xfrm>
            <a:off x="6079934" y="5769637"/>
            <a:ext cx="5227266" cy="478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9980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249</Words>
  <Application>Microsoft Office PowerPoint</Application>
  <PresentationFormat>Custom</PresentationFormat>
  <Paragraphs>41</Paragraphs>
  <Slides>9</Slides>
  <Notes>8</Notes>
  <HiddenSlides>0</HiddenSlides>
  <MMClips>16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Calibri</vt:lpstr>
      <vt:lpstr>等线</vt:lpstr>
      <vt:lpstr>思源黑体 CN Light</vt:lpstr>
      <vt:lpstr>Times New Roman</vt:lpstr>
      <vt:lpstr>SVN-Newton</vt:lpstr>
      <vt:lpstr>#9Slide07 HoneyCream</vt:lpstr>
      <vt:lpstr>Arial</vt:lpstr>
      <vt:lpstr>UTM Avo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T12_B53</dc:title>
  <cp:lastModifiedBy>Administrator</cp:lastModifiedBy>
  <cp:revision>122</cp:revision>
  <dcterms:created xsi:type="dcterms:W3CDTF">2006-08-16T00:00:00Z</dcterms:created>
  <dcterms:modified xsi:type="dcterms:W3CDTF">2026-01-13T05:35:11Z</dcterms:modified>
  <dc:identifier>DAG2N-M3Iy4</dc:identifier>
</cp:coreProperties>
</file>