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  <p:sldMasterId id="2147483660" r:id="rId3"/>
    <p:sldMasterId id="2147483672" r:id="rId4"/>
  </p:sldMasterIdLst>
  <p:notesMasterIdLst>
    <p:notesMasterId r:id="rId12"/>
  </p:notesMasterIdLst>
  <p:handoutMasterIdLst>
    <p:handoutMasterId r:id="rId13"/>
  </p:handoutMasterIdLst>
  <p:sldIdLst>
    <p:sldId id="269" r:id="rId5"/>
    <p:sldId id="256" r:id="rId6"/>
    <p:sldId id="268" r:id="rId7"/>
    <p:sldId id="270" r:id="rId8"/>
    <p:sldId id="271" r:id="rId9"/>
    <p:sldId id="272" r:id="rId10"/>
    <p:sldId id="273" r:id="rId11"/>
  </p:sldIdLst>
  <p:sldSz cx="18288000" cy="10287000"/>
  <p:notesSz cx="6858000" cy="9144000"/>
  <p:embeddedFontLst>
    <p:embeddedFont>
      <p:font typeface="UTM Avo" panose="02040603050506020204" pitchFamily="18" charset="0"/>
      <p:regular r:id="rId14"/>
      <p:bold r:id="rId15"/>
      <p:italic r:id="rId16"/>
      <p:boldItalic r:id="rId17"/>
    </p:embeddedFont>
    <p:embeddedFont>
      <p:font typeface="UVF Barmbrack" panose="02000000000000000000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5801F"/>
    <a:srgbClr val="FFCD2D"/>
    <a:srgbClr val="FFFF00"/>
    <a:srgbClr val="FF5043"/>
    <a:srgbClr val="FFEDD5"/>
    <a:srgbClr val="5C7429"/>
    <a:srgbClr val="40501C"/>
    <a:srgbClr val="FEE191"/>
    <a:srgbClr val="E0E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18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B992B-EFAD-4230-9569-223849C53A52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59A98-E862-4D2F-ACCA-2F02D754B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585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FF877-A11A-4158-BA24-8202659F34C7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A2BE9-3909-417A-A08C-8B8DD146E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96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con </a:t>
            </a:r>
            <a:r>
              <a:rPr lang="en-GB" baseline="0" dirty="0" err="1"/>
              <a:t>ếch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Nhần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ngôi</a:t>
            </a:r>
            <a:r>
              <a:rPr lang="en-GB" baseline="0" dirty="0"/>
              <a:t> </a:t>
            </a:r>
            <a:r>
              <a:rPr lang="en-GB" baseline="0" dirty="0" err="1"/>
              <a:t>nhà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A2BE9-3909-417A-A08C-8B8DD146E8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98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58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01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11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26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8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04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03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2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6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2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6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6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94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10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50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01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25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57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2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50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67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87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3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04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2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73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70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5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7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29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3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facebook.com/groups/629898828017053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2884" b="-74893"/>
            </a:stretch>
          </a:blipFill>
        </p:spPr>
      </p:sp>
      <p:sp>
        <p:nvSpPr>
          <p:cNvPr id="16" name="Rectangle 15"/>
          <p:cNvSpPr/>
          <p:nvPr userDrawn="1"/>
        </p:nvSpPr>
        <p:spPr>
          <a:xfrm>
            <a:off x="12420600" y="0"/>
            <a:ext cx="1828800" cy="1104900"/>
          </a:xfrm>
          <a:prstGeom prst="rect">
            <a:avLst/>
          </a:prstGeom>
          <a:solidFill>
            <a:srgbClr val="E0EDC4"/>
          </a:solidFill>
          <a:ln>
            <a:solidFill>
              <a:srgbClr val="E0E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509683" y="1911070"/>
            <a:ext cx="15131260" cy="6432830"/>
            <a:chOff x="1509683" y="1682470"/>
            <a:chExt cx="15131260" cy="7118630"/>
          </a:xfrm>
        </p:grpSpPr>
        <p:grpSp>
          <p:nvGrpSpPr>
            <p:cNvPr id="9" name="Group 3"/>
            <p:cNvGrpSpPr/>
            <p:nvPr/>
          </p:nvGrpSpPr>
          <p:grpSpPr>
            <a:xfrm>
              <a:off x="1770716" y="1930718"/>
              <a:ext cx="14870227" cy="6870382"/>
              <a:chOff x="0" y="0"/>
              <a:chExt cx="3334727" cy="1368535"/>
            </a:xfrm>
          </p:grpSpPr>
          <p:sp>
            <p:nvSpPr>
              <p:cNvPr id="13" name="Freeform 4"/>
              <p:cNvSpPr/>
              <p:nvPr/>
            </p:nvSpPr>
            <p:spPr>
              <a:xfrm>
                <a:off x="0" y="0"/>
                <a:ext cx="3334727" cy="1368535"/>
              </a:xfrm>
              <a:custGeom>
                <a:avLst/>
                <a:gdLst/>
                <a:ahLst/>
                <a:cxnLst/>
                <a:rect l="l" t="t" r="r" b="b"/>
                <a:pathLst>
                  <a:path w="3334727" h="1368535">
                    <a:moveTo>
                      <a:pt x="7809" y="0"/>
                    </a:moveTo>
                    <a:lnTo>
                      <a:pt x="3326917" y="0"/>
                    </a:lnTo>
                    <a:cubicBezTo>
                      <a:pt x="3328988" y="0"/>
                      <a:pt x="3330975" y="823"/>
                      <a:pt x="3332439" y="2287"/>
                    </a:cubicBezTo>
                    <a:cubicBezTo>
                      <a:pt x="3333904" y="3752"/>
                      <a:pt x="3334727" y="5738"/>
                      <a:pt x="3334727" y="7809"/>
                    </a:cubicBezTo>
                    <a:lnTo>
                      <a:pt x="3334727" y="1360725"/>
                    </a:lnTo>
                    <a:cubicBezTo>
                      <a:pt x="3334727" y="1365038"/>
                      <a:pt x="3331230" y="1368535"/>
                      <a:pt x="3326917" y="1368535"/>
                    </a:cubicBezTo>
                    <a:lnTo>
                      <a:pt x="7809" y="1368535"/>
                    </a:lnTo>
                    <a:cubicBezTo>
                      <a:pt x="3496" y="1368535"/>
                      <a:pt x="0" y="1365038"/>
                      <a:pt x="0" y="1360725"/>
                    </a:cubicBezTo>
                    <a:lnTo>
                      <a:pt x="0" y="7809"/>
                    </a:lnTo>
                    <a:cubicBezTo>
                      <a:pt x="0" y="3496"/>
                      <a:pt x="3496" y="0"/>
                      <a:pt x="7809" y="0"/>
                    </a:cubicBezTo>
                    <a:close/>
                  </a:path>
                </a:pathLst>
              </a:custGeom>
              <a:solidFill>
                <a:srgbClr val="5C7429"/>
              </a:solidFill>
            </p:spPr>
          </p:sp>
          <p:sp>
            <p:nvSpPr>
              <p:cNvPr id="14" name="TextBox 5"/>
              <p:cNvSpPr txBox="1"/>
              <p:nvPr/>
            </p:nvSpPr>
            <p:spPr>
              <a:xfrm>
                <a:off x="0" y="-47625"/>
                <a:ext cx="3334727" cy="14161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6"/>
            <p:cNvGrpSpPr/>
            <p:nvPr/>
          </p:nvGrpSpPr>
          <p:grpSpPr>
            <a:xfrm>
              <a:off x="1509683" y="1682470"/>
              <a:ext cx="14854801" cy="6882403"/>
              <a:chOff x="0" y="0"/>
              <a:chExt cx="3110909" cy="1271555"/>
            </a:xfrm>
          </p:grpSpPr>
          <p:sp>
            <p:nvSpPr>
              <p:cNvPr id="11" name="Freeform 7"/>
              <p:cNvSpPr/>
              <p:nvPr/>
            </p:nvSpPr>
            <p:spPr>
              <a:xfrm>
                <a:off x="0" y="0"/>
                <a:ext cx="3110910" cy="1271555"/>
              </a:xfrm>
              <a:custGeom>
                <a:avLst/>
                <a:gdLst/>
                <a:ahLst/>
                <a:cxnLst/>
                <a:rect l="l" t="t" r="r" b="b"/>
                <a:pathLst>
                  <a:path w="3110910" h="1271555">
                    <a:moveTo>
                      <a:pt x="5260" y="0"/>
                    </a:moveTo>
                    <a:lnTo>
                      <a:pt x="3105649" y="0"/>
                    </a:lnTo>
                    <a:cubicBezTo>
                      <a:pt x="3107044" y="0"/>
                      <a:pt x="3108382" y="554"/>
                      <a:pt x="3109369" y="1541"/>
                    </a:cubicBezTo>
                    <a:cubicBezTo>
                      <a:pt x="3110355" y="2527"/>
                      <a:pt x="3110910" y="3865"/>
                      <a:pt x="3110910" y="5260"/>
                    </a:cubicBezTo>
                    <a:lnTo>
                      <a:pt x="3110910" y="1266295"/>
                    </a:lnTo>
                    <a:cubicBezTo>
                      <a:pt x="3110910" y="1267690"/>
                      <a:pt x="3110355" y="1269028"/>
                      <a:pt x="3109369" y="1270015"/>
                    </a:cubicBezTo>
                    <a:cubicBezTo>
                      <a:pt x="3108382" y="1271001"/>
                      <a:pt x="3107044" y="1271555"/>
                      <a:pt x="3105649" y="1271555"/>
                    </a:cubicBezTo>
                    <a:lnTo>
                      <a:pt x="5260" y="1271555"/>
                    </a:lnTo>
                    <a:cubicBezTo>
                      <a:pt x="3865" y="1271555"/>
                      <a:pt x="2527" y="1271001"/>
                      <a:pt x="1541" y="1270015"/>
                    </a:cubicBezTo>
                    <a:cubicBezTo>
                      <a:pt x="554" y="1269028"/>
                      <a:pt x="0" y="1267690"/>
                      <a:pt x="0" y="1266295"/>
                    </a:cubicBezTo>
                    <a:lnTo>
                      <a:pt x="0" y="5260"/>
                    </a:lnTo>
                    <a:cubicBezTo>
                      <a:pt x="0" y="3865"/>
                      <a:pt x="554" y="2527"/>
                      <a:pt x="1541" y="1541"/>
                    </a:cubicBezTo>
                    <a:cubicBezTo>
                      <a:pt x="2527" y="554"/>
                      <a:pt x="3865" y="0"/>
                      <a:pt x="52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5C7429"/>
                </a:solidFill>
              </a:ln>
            </p:spPr>
          </p:sp>
          <p:sp>
            <p:nvSpPr>
              <p:cNvPr id="12" name="TextBox 8"/>
              <p:cNvSpPr txBox="1"/>
              <p:nvPr/>
            </p:nvSpPr>
            <p:spPr>
              <a:xfrm>
                <a:off x="0" y="-38100"/>
                <a:ext cx="3110909" cy="13096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6758652" y="-42615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6758652" y="-42615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7475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2884" b="-74893"/>
            </a:stretch>
          </a:blipFill>
        </p:spPr>
      </p:sp>
      <p:sp>
        <p:nvSpPr>
          <p:cNvPr id="9" name="Freeform 7"/>
          <p:cNvSpPr/>
          <p:nvPr userDrawn="1"/>
        </p:nvSpPr>
        <p:spPr>
          <a:xfrm>
            <a:off x="914400" y="723900"/>
            <a:ext cx="16687800" cy="8839200"/>
          </a:xfrm>
          <a:custGeom>
            <a:avLst/>
            <a:gdLst/>
            <a:ahLst/>
            <a:cxnLst/>
            <a:rect l="l" t="t" r="r" b="b"/>
            <a:pathLst>
              <a:path w="3110910" h="1271555">
                <a:moveTo>
                  <a:pt x="5260" y="0"/>
                </a:moveTo>
                <a:lnTo>
                  <a:pt x="3105649" y="0"/>
                </a:lnTo>
                <a:cubicBezTo>
                  <a:pt x="3107044" y="0"/>
                  <a:pt x="3108382" y="554"/>
                  <a:pt x="3109369" y="1541"/>
                </a:cubicBezTo>
                <a:cubicBezTo>
                  <a:pt x="3110355" y="2527"/>
                  <a:pt x="3110910" y="3865"/>
                  <a:pt x="3110910" y="5260"/>
                </a:cubicBezTo>
                <a:lnTo>
                  <a:pt x="3110910" y="1266295"/>
                </a:lnTo>
                <a:cubicBezTo>
                  <a:pt x="3110910" y="1267690"/>
                  <a:pt x="3110355" y="1269028"/>
                  <a:pt x="3109369" y="1270015"/>
                </a:cubicBezTo>
                <a:cubicBezTo>
                  <a:pt x="3108382" y="1271001"/>
                  <a:pt x="3107044" y="1271555"/>
                  <a:pt x="3105649" y="1271555"/>
                </a:cubicBezTo>
                <a:lnTo>
                  <a:pt x="5260" y="1271555"/>
                </a:lnTo>
                <a:cubicBezTo>
                  <a:pt x="3865" y="1271555"/>
                  <a:pt x="2527" y="1271001"/>
                  <a:pt x="1541" y="1270015"/>
                </a:cubicBezTo>
                <a:cubicBezTo>
                  <a:pt x="554" y="1269028"/>
                  <a:pt x="0" y="1267690"/>
                  <a:pt x="0" y="1266295"/>
                </a:cubicBezTo>
                <a:lnTo>
                  <a:pt x="0" y="5260"/>
                </a:lnTo>
                <a:cubicBezTo>
                  <a:pt x="0" y="3865"/>
                  <a:pt x="554" y="2527"/>
                  <a:pt x="1541" y="1541"/>
                </a:cubicBezTo>
                <a:cubicBezTo>
                  <a:pt x="2527" y="554"/>
                  <a:pt x="3865" y="0"/>
                  <a:pt x="5260" y="0"/>
                </a:cubicBezTo>
                <a:close/>
              </a:path>
            </a:pathLst>
          </a:custGeom>
          <a:solidFill>
            <a:srgbClr val="FFFFFF"/>
          </a:solidFill>
          <a:ln w="57150">
            <a:solidFill>
              <a:srgbClr val="5C7429"/>
            </a:solidFill>
          </a:ln>
        </p:spPr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758652" y="-42615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95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2884" b="-74893"/>
            </a:stretch>
          </a:blipFill>
        </p:spPr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758652" y="-42615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  <p:sp>
        <p:nvSpPr>
          <p:cNvPr id="9" name="Freeform 7"/>
          <p:cNvSpPr/>
          <p:nvPr userDrawn="1"/>
        </p:nvSpPr>
        <p:spPr>
          <a:xfrm>
            <a:off x="228600" y="274638"/>
            <a:ext cx="17830800" cy="9745662"/>
          </a:xfrm>
          <a:custGeom>
            <a:avLst/>
            <a:gdLst/>
            <a:ahLst/>
            <a:cxnLst/>
            <a:rect l="l" t="t" r="r" b="b"/>
            <a:pathLst>
              <a:path w="3110910" h="1271555">
                <a:moveTo>
                  <a:pt x="5260" y="0"/>
                </a:moveTo>
                <a:lnTo>
                  <a:pt x="3105649" y="0"/>
                </a:lnTo>
                <a:cubicBezTo>
                  <a:pt x="3107044" y="0"/>
                  <a:pt x="3108382" y="554"/>
                  <a:pt x="3109369" y="1541"/>
                </a:cubicBezTo>
                <a:cubicBezTo>
                  <a:pt x="3110355" y="2527"/>
                  <a:pt x="3110910" y="3865"/>
                  <a:pt x="3110910" y="5260"/>
                </a:cubicBezTo>
                <a:lnTo>
                  <a:pt x="3110910" y="1266295"/>
                </a:lnTo>
                <a:cubicBezTo>
                  <a:pt x="3110910" y="1267690"/>
                  <a:pt x="3110355" y="1269028"/>
                  <a:pt x="3109369" y="1270015"/>
                </a:cubicBezTo>
                <a:cubicBezTo>
                  <a:pt x="3108382" y="1271001"/>
                  <a:pt x="3107044" y="1271555"/>
                  <a:pt x="3105649" y="1271555"/>
                </a:cubicBezTo>
                <a:lnTo>
                  <a:pt x="5260" y="1271555"/>
                </a:lnTo>
                <a:cubicBezTo>
                  <a:pt x="3865" y="1271555"/>
                  <a:pt x="2527" y="1271001"/>
                  <a:pt x="1541" y="1270015"/>
                </a:cubicBezTo>
                <a:cubicBezTo>
                  <a:pt x="554" y="1269028"/>
                  <a:pt x="0" y="1267690"/>
                  <a:pt x="0" y="1266295"/>
                </a:cubicBezTo>
                <a:lnTo>
                  <a:pt x="0" y="5260"/>
                </a:lnTo>
                <a:cubicBezTo>
                  <a:pt x="0" y="3865"/>
                  <a:pt x="554" y="2527"/>
                  <a:pt x="1541" y="1541"/>
                </a:cubicBezTo>
                <a:cubicBezTo>
                  <a:pt x="2527" y="554"/>
                  <a:pt x="3865" y="0"/>
                  <a:pt x="5260" y="0"/>
                </a:cubicBezTo>
                <a:close/>
              </a:path>
            </a:pathLst>
          </a:custGeom>
          <a:solidFill>
            <a:srgbClr val="FFFFFF"/>
          </a:solidFill>
          <a:ln w="57150">
            <a:solidFill>
              <a:srgbClr val="5C7429"/>
            </a:solidFill>
          </a:ln>
        </p:spPr>
      </p:sp>
    </p:spTree>
    <p:extLst>
      <p:ext uri="{BB962C8B-B14F-4D97-AF65-F5344CB8AC3E}">
        <p14:creationId xmlns:p14="http://schemas.microsoft.com/office/powerpoint/2010/main" val="306271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5141373" y="1911070"/>
            <a:ext cx="7728796" cy="13316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4325600" y="8980670"/>
            <a:ext cx="1275797" cy="13163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581"/>
            <a:ext cx="1827801" cy="18278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815" y="609110"/>
            <a:ext cx="4724809" cy="11644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222" y="1191328"/>
            <a:ext cx="4706520" cy="21398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551" y="3331209"/>
            <a:ext cx="14643861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3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19500"/>
            <a:ext cx="17078247" cy="3014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748" y="2361967"/>
            <a:ext cx="13868400" cy="33508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965" y="153604"/>
            <a:ext cx="8839966" cy="3694496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08456" y="5788555"/>
            <a:ext cx="16036544" cy="3393545"/>
            <a:chOff x="1110343" y="5712825"/>
            <a:chExt cx="16036544" cy="3393545"/>
          </a:xfrm>
        </p:grpSpPr>
        <p:sp>
          <p:nvSpPr>
            <p:cNvPr id="39" name="Rectangle 38"/>
            <p:cNvSpPr/>
            <p:nvPr/>
          </p:nvSpPr>
          <p:spPr>
            <a:xfrm>
              <a:off x="1110343" y="5712825"/>
              <a:ext cx="16036544" cy="3393545"/>
            </a:xfrm>
            <a:custGeom>
              <a:avLst/>
              <a:gdLst>
                <a:gd name="connsiteX0" fmla="*/ 0 w 15773400"/>
                <a:gd name="connsiteY0" fmla="*/ 0 h 3393075"/>
                <a:gd name="connsiteX1" fmla="*/ 15773400 w 15773400"/>
                <a:gd name="connsiteY1" fmla="*/ 0 h 3393075"/>
                <a:gd name="connsiteX2" fmla="*/ 15773400 w 15773400"/>
                <a:gd name="connsiteY2" fmla="*/ 3393075 h 3393075"/>
                <a:gd name="connsiteX3" fmla="*/ 0 w 15773400"/>
                <a:gd name="connsiteY3" fmla="*/ 3393075 h 3393075"/>
                <a:gd name="connsiteX4" fmla="*/ 0 w 15773400"/>
                <a:gd name="connsiteY4" fmla="*/ 0 h 3393075"/>
                <a:gd name="connsiteX0" fmla="*/ 0 w 15773400"/>
                <a:gd name="connsiteY0" fmla="*/ 0 h 3393075"/>
                <a:gd name="connsiteX1" fmla="*/ 6139543 w 15773400"/>
                <a:gd name="connsiteY1" fmla="*/ 165461 h 3393075"/>
                <a:gd name="connsiteX2" fmla="*/ 15773400 w 15773400"/>
                <a:gd name="connsiteY2" fmla="*/ 0 h 3393075"/>
                <a:gd name="connsiteX3" fmla="*/ 15773400 w 15773400"/>
                <a:gd name="connsiteY3" fmla="*/ 3393075 h 3393075"/>
                <a:gd name="connsiteX4" fmla="*/ 0 w 15773400"/>
                <a:gd name="connsiteY4" fmla="*/ 3393075 h 3393075"/>
                <a:gd name="connsiteX5" fmla="*/ 0 w 15773400"/>
                <a:gd name="connsiteY5" fmla="*/ 0 h 3393075"/>
                <a:gd name="connsiteX0" fmla="*/ 261257 w 16034657"/>
                <a:gd name="connsiteY0" fmla="*/ 0 h 3393075"/>
                <a:gd name="connsiteX1" fmla="*/ 6400800 w 16034657"/>
                <a:gd name="connsiteY1" fmla="*/ 165461 h 3393075"/>
                <a:gd name="connsiteX2" fmla="*/ 16034657 w 16034657"/>
                <a:gd name="connsiteY2" fmla="*/ 0 h 3393075"/>
                <a:gd name="connsiteX3" fmla="*/ 16034657 w 16034657"/>
                <a:gd name="connsiteY3" fmla="*/ 3393075 h 3393075"/>
                <a:gd name="connsiteX4" fmla="*/ 261257 w 16034657"/>
                <a:gd name="connsiteY4" fmla="*/ 3393075 h 3393075"/>
                <a:gd name="connsiteX5" fmla="*/ 0 w 16034657"/>
                <a:gd name="connsiteY5" fmla="*/ 1014546 h 3393075"/>
                <a:gd name="connsiteX6" fmla="*/ 261257 w 16034657"/>
                <a:gd name="connsiteY6" fmla="*/ 0 h 3393075"/>
                <a:gd name="connsiteX0" fmla="*/ 261257 w 16036544"/>
                <a:gd name="connsiteY0" fmla="*/ 0 h 3393075"/>
                <a:gd name="connsiteX1" fmla="*/ 6400800 w 16036544"/>
                <a:gd name="connsiteY1" fmla="*/ 165461 h 3393075"/>
                <a:gd name="connsiteX2" fmla="*/ 16034657 w 16036544"/>
                <a:gd name="connsiteY2" fmla="*/ 0 h 3393075"/>
                <a:gd name="connsiteX3" fmla="*/ 15904029 w 16036544"/>
                <a:gd name="connsiteY3" fmla="*/ 851261 h 3393075"/>
                <a:gd name="connsiteX4" fmla="*/ 16034657 w 16036544"/>
                <a:gd name="connsiteY4" fmla="*/ 3393075 h 3393075"/>
                <a:gd name="connsiteX5" fmla="*/ 261257 w 16036544"/>
                <a:gd name="connsiteY5" fmla="*/ 3393075 h 3393075"/>
                <a:gd name="connsiteX6" fmla="*/ 0 w 16036544"/>
                <a:gd name="connsiteY6" fmla="*/ 1014546 h 3393075"/>
                <a:gd name="connsiteX7" fmla="*/ 261257 w 16036544"/>
                <a:gd name="connsiteY7" fmla="*/ 0 h 3393075"/>
                <a:gd name="connsiteX0" fmla="*/ 261257 w 16036544"/>
                <a:gd name="connsiteY0" fmla="*/ 0 h 3393545"/>
                <a:gd name="connsiteX1" fmla="*/ 6400800 w 16036544"/>
                <a:gd name="connsiteY1" fmla="*/ 165461 h 3393545"/>
                <a:gd name="connsiteX2" fmla="*/ 16034657 w 16036544"/>
                <a:gd name="connsiteY2" fmla="*/ 0 h 3393545"/>
                <a:gd name="connsiteX3" fmla="*/ 15904029 w 16036544"/>
                <a:gd name="connsiteY3" fmla="*/ 851261 h 3393545"/>
                <a:gd name="connsiteX4" fmla="*/ 16034657 w 16036544"/>
                <a:gd name="connsiteY4" fmla="*/ 3393075 h 3393545"/>
                <a:gd name="connsiteX5" fmla="*/ 12181114 w 16036544"/>
                <a:gd name="connsiteY5" fmla="*/ 3169918 h 3393545"/>
                <a:gd name="connsiteX6" fmla="*/ 261257 w 16036544"/>
                <a:gd name="connsiteY6" fmla="*/ 3393075 h 3393545"/>
                <a:gd name="connsiteX7" fmla="*/ 0 w 16036544"/>
                <a:gd name="connsiteY7" fmla="*/ 1014546 h 3393545"/>
                <a:gd name="connsiteX8" fmla="*/ 261257 w 16036544"/>
                <a:gd name="connsiteY8" fmla="*/ 0 h 33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36544" h="3393545">
                  <a:moveTo>
                    <a:pt x="261257" y="0"/>
                  </a:moveTo>
                  <a:cubicBezTo>
                    <a:pt x="2220686" y="725"/>
                    <a:pt x="4441371" y="164736"/>
                    <a:pt x="6400800" y="165461"/>
                  </a:cubicBezTo>
                  <a:lnTo>
                    <a:pt x="16034657" y="0"/>
                  </a:lnTo>
                  <a:cubicBezTo>
                    <a:pt x="16056429" y="283754"/>
                    <a:pt x="15882257" y="567507"/>
                    <a:pt x="15904029" y="851261"/>
                  </a:cubicBezTo>
                  <a:lnTo>
                    <a:pt x="16034657" y="3393075"/>
                  </a:lnTo>
                  <a:cubicBezTo>
                    <a:pt x="14750143" y="3405775"/>
                    <a:pt x="13465628" y="3157218"/>
                    <a:pt x="12181114" y="3169918"/>
                  </a:cubicBezTo>
                  <a:lnTo>
                    <a:pt x="261257" y="3393075"/>
                  </a:lnTo>
                  <a:cubicBezTo>
                    <a:pt x="250371" y="2611118"/>
                    <a:pt x="10886" y="1796503"/>
                    <a:pt x="0" y="1014546"/>
                  </a:cubicBezTo>
                  <a:lnTo>
                    <a:pt x="261257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5C742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12"/>
            <p:cNvSpPr txBox="1"/>
            <p:nvPr/>
          </p:nvSpPr>
          <p:spPr>
            <a:xfrm>
              <a:off x="1584815" y="5932269"/>
              <a:ext cx="15087600" cy="2954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457200" algn="just"/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Có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những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bạn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ếch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ngộ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nghĩnh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mang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theo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những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món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quà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đáng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yêu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đang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chờ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đón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các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em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.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Hãy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chọn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bạn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ếch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mà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em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thích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để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xem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món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quà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bạn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ấy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mang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đến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là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gì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nhé</a:t>
              </a:r>
              <a:r>
                <a:rPr lang="en-US" sz="4800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832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ch so 1">
            <a:hlinkClick r:id="rId4" action="ppaction://hlinksldjump"/>
          </p:cNvPr>
          <p:cNvSpPr/>
          <p:nvPr/>
        </p:nvSpPr>
        <p:spPr>
          <a:xfrm>
            <a:off x="6857744" y="3633425"/>
            <a:ext cx="4572255" cy="3173380"/>
          </a:xfrm>
          <a:custGeom>
            <a:avLst/>
            <a:gdLst/>
            <a:ahLst/>
            <a:cxnLst/>
            <a:rect l="l" t="t" r="r" b="b"/>
            <a:pathLst>
              <a:path w="2174151" h="1649637">
                <a:moveTo>
                  <a:pt x="0" y="0"/>
                </a:moveTo>
                <a:lnTo>
                  <a:pt x="2174151" y="0"/>
                </a:lnTo>
                <a:lnTo>
                  <a:pt x="2174151" y="1649637"/>
                </a:lnTo>
                <a:lnTo>
                  <a:pt x="0" y="16496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ech uong sua">
            <a:hlinkClick r:id="rId7" action="ppaction://hlinksldjump"/>
          </p:cNvPr>
          <p:cNvSpPr/>
          <p:nvPr/>
        </p:nvSpPr>
        <p:spPr>
          <a:xfrm>
            <a:off x="12573000" y="3314700"/>
            <a:ext cx="3203537" cy="3659885"/>
          </a:xfrm>
          <a:custGeom>
            <a:avLst/>
            <a:gdLst/>
            <a:ahLst/>
            <a:cxnLst/>
            <a:rect l="l" t="t" r="r" b="b"/>
            <a:pathLst>
              <a:path w="1482145" h="1715942">
                <a:moveTo>
                  <a:pt x="0" y="0"/>
                </a:moveTo>
                <a:lnTo>
                  <a:pt x="1482145" y="0"/>
                </a:lnTo>
                <a:lnTo>
                  <a:pt x="1482145" y="1715942"/>
                </a:lnTo>
                <a:lnTo>
                  <a:pt x="0" y="17159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ech ngoi ghe">
            <a:hlinkClick r:id="rId10" action="ppaction://hlinksldjump"/>
          </p:cNvPr>
          <p:cNvSpPr/>
          <p:nvPr/>
        </p:nvSpPr>
        <p:spPr>
          <a:xfrm>
            <a:off x="2209800" y="3633424"/>
            <a:ext cx="3493805" cy="3341161"/>
          </a:xfrm>
          <a:custGeom>
            <a:avLst/>
            <a:gdLst/>
            <a:ahLst/>
            <a:cxnLst/>
            <a:rect l="l" t="t" r="r" b="b"/>
            <a:pathLst>
              <a:path w="2136040" h="1917096">
                <a:moveTo>
                  <a:pt x="0" y="0"/>
                </a:moveTo>
                <a:lnTo>
                  <a:pt x="2136040" y="0"/>
                </a:lnTo>
                <a:lnTo>
                  <a:pt x="2136040" y="1917097"/>
                </a:lnTo>
                <a:lnTo>
                  <a:pt x="0" y="1917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" name="Action Button: Home 3">
            <a:hlinkClick r:id="" action="ppaction://noaction" highlightClick="1"/>
          </p:cNvPr>
          <p:cNvSpPr/>
          <p:nvPr/>
        </p:nvSpPr>
        <p:spPr>
          <a:xfrm>
            <a:off x="16919538" y="6044805"/>
            <a:ext cx="914400" cy="762000"/>
          </a:xfrm>
          <a:prstGeom prst="actionButtonHo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53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7">
            <a:hlinkClick r:id="rId2" action="ppaction://hlinksldjump"/>
          </p:cNvPr>
          <p:cNvSpPr/>
          <p:nvPr/>
        </p:nvSpPr>
        <p:spPr>
          <a:xfrm>
            <a:off x="1676400" y="3771900"/>
            <a:ext cx="3493805" cy="3341161"/>
          </a:xfrm>
          <a:custGeom>
            <a:avLst/>
            <a:gdLst/>
            <a:ahLst/>
            <a:cxnLst/>
            <a:rect l="l" t="t" r="r" b="b"/>
            <a:pathLst>
              <a:path w="2136040" h="1917096">
                <a:moveTo>
                  <a:pt x="0" y="0"/>
                </a:moveTo>
                <a:lnTo>
                  <a:pt x="2136040" y="0"/>
                </a:lnTo>
                <a:lnTo>
                  <a:pt x="2136040" y="1917097"/>
                </a:lnTo>
                <a:lnTo>
                  <a:pt x="0" y="191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5410200" y="3086100"/>
            <a:ext cx="10701166" cy="4343400"/>
            <a:chOff x="1110343" y="5712825"/>
            <a:chExt cx="16069236" cy="4343400"/>
          </a:xfrm>
        </p:grpSpPr>
        <p:sp>
          <p:nvSpPr>
            <p:cNvPr id="7" name="Rectangle 38"/>
            <p:cNvSpPr/>
            <p:nvPr/>
          </p:nvSpPr>
          <p:spPr>
            <a:xfrm>
              <a:off x="1110343" y="5712825"/>
              <a:ext cx="16036544" cy="4343400"/>
            </a:xfrm>
            <a:custGeom>
              <a:avLst/>
              <a:gdLst>
                <a:gd name="connsiteX0" fmla="*/ 0 w 15773400"/>
                <a:gd name="connsiteY0" fmla="*/ 0 h 3393075"/>
                <a:gd name="connsiteX1" fmla="*/ 15773400 w 15773400"/>
                <a:gd name="connsiteY1" fmla="*/ 0 h 3393075"/>
                <a:gd name="connsiteX2" fmla="*/ 15773400 w 15773400"/>
                <a:gd name="connsiteY2" fmla="*/ 3393075 h 3393075"/>
                <a:gd name="connsiteX3" fmla="*/ 0 w 15773400"/>
                <a:gd name="connsiteY3" fmla="*/ 3393075 h 3393075"/>
                <a:gd name="connsiteX4" fmla="*/ 0 w 15773400"/>
                <a:gd name="connsiteY4" fmla="*/ 0 h 3393075"/>
                <a:gd name="connsiteX0" fmla="*/ 0 w 15773400"/>
                <a:gd name="connsiteY0" fmla="*/ 0 h 3393075"/>
                <a:gd name="connsiteX1" fmla="*/ 6139543 w 15773400"/>
                <a:gd name="connsiteY1" fmla="*/ 165461 h 3393075"/>
                <a:gd name="connsiteX2" fmla="*/ 15773400 w 15773400"/>
                <a:gd name="connsiteY2" fmla="*/ 0 h 3393075"/>
                <a:gd name="connsiteX3" fmla="*/ 15773400 w 15773400"/>
                <a:gd name="connsiteY3" fmla="*/ 3393075 h 3393075"/>
                <a:gd name="connsiteX4" fmla="*/ 0 w 15773400"/>
                <a:gd name="connsiteY4" fmla="*/ 3393075 h 3393075"/>
                <a:gd name="connsiteX5" fmla="*/ 0 w 15773400"/>
                <a:gd name="connsiteY5" fmla="*/ 0 h 3393075"/>
                <a:gd name="connsiteX0" fmla="*/ 261257 w 16034657"/>
                <a:gd name="connsiteY0" fmla="*/ 0 h 3393075"/>
                <a:gd name="connsiteX1" fmla="*/ 6400800 w 16034657"/>
                <a:gd name="connsiteY1" fmla="*/ 165461 h 3393075"/>
                <a:gd name="connsiteX2" fmla="*/ 16034657 w 16034657"/>
                <a:gd name="connsiteY2" fmla="*/ 0 h 3393075"/>
                <a:gd name="connsiteX3" fmla="*/ 16034657 w 16034657"/>
                <a:gd name="connsiteY3" fmla="*/ 3393075 h 3393075"/>
                <a:gd name="connsiteX4" fmla="*/ 261257 w 16034657"/>
                <a:gd name="connsiteY4" fmla="*/ 3393075 h 3393075"/>
                <a:gd name="connsiteX5" fmla="*/ 0 w 16034657"/>
                <a:gd name="connsiteY5" fmla="*/ 1014546 h 3393075"/>
                <a:gd name="connsiteX6" fmla="*/ 261257 w 16034657"/>
                <a:gd name="connsiteY6" fmla="*/ 0 h 3393075"/>
                <a:gd name="connsiteX0" fmla="*/ 261257 w 16036544"/>
                <a:gd name="connsiteY0" fmla="*/ 0 h 3393075"/>
                <a:gd name="connsiteX1" fmla="*/ 6400800 w 16036544"/>
                <a:gd name="connsiteY1" fmla="*/ 165461 h 3393075"/>
                <a:gd name="connsiteX2" fmla="*/ 16034657 w 16036544"/>
                <a:gd name="connsiteY2" fmla="*/ 0 h 3393075"/>
                <a:gd name="connsiteX3" fmla="*/ 15904029 w 16036544"/>
                <a:gd name="connsiteY3" fmla="*/ 851261 h 3393075"/>
                <a:gd name="connsiteX4" fmla="*/ 16034657 w 16036544"/>
                <a:gd name="connsiteY4" fmla="*/ 3393075 h 3393075"/>
                <a:gd name="connsiteX5" fmla="*/ 261257 w 16036544"/>
                <a:gd name="connsiteY5" fmla="*/ 3393075 h 3393075"/>
                <a:gd name="connsiteX6" fmla="*/ 0 w 16036544"/>
                <a:gd name="connsiteY6" fmla="*/ 1014546 h 3393075"/>
                <a:gd name="connsiteX7" fmla="*/ 261257 w 16036544"/>
                <a:gd name="connsiteY7" fmla="*/ 0 h 3393075"/>
                <a:gd name="connsiteX0" fmla="*/ 261257 w 16036544"/>
                <a:gd name="connsiteY0" fmla="*/ 0 h 3393545"/>
                <a:gd name="connsiteX1" fmla="*/ 6400800 w 16036544"/>
                <a:gd name="connsiteY1" fmla="*/ 165461 h 3393545"/>
                <a:gd name="connsiteX2" fmla="*/ 16034657 w 16036544"/>
                <a:gd name="connsiteY2" fmla="*/ 0 h 3393545"/>
                <a:gd name="connsiteX3" fmla="*/ 15904029 w 16036544"/>
                <a:gd name="connsiteY3" fmla="*/ 851261 h 3393545"/>
                <a:gd name="connsiteX4" fmla="*/ 16034657 w 16036544"/>
                <a:gd name="connsiteY4" fmla="*/ 3393075 h 3393545"/>
                <a:gd name="connsiteX5" fmla="*/ 12181114 w 16036544"/>
                <a:gd name="connsiteY5" fmla="*/ 3169918 h 3393545"/>
                <a:gd name="connsiteX6" fmla="*/ 261257 w 16036544"/>
                <a:gd name="connsiteY6" fmla="*/ 3393075 h 3393545"/>
                <a:gd name="connsiteX7" fmla="*/ 0 w 16036544"/>
                <a:gd name="connsiteY7" fmla="*/ 1014546 h 3393545"/>
                <a:gd name="connsiteX8" fmla="*/ 261257 w 16036544"/>
                <a:gd name="connsiteY8" fmla="*/ 0 h 33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36544" h="3393545">
                  <a:moveTo>
                    <a:pt x="261257" y="0"/>
                  </a:moveTo>
                  <a:cubicBezTo>
                    <a:pt x="2220686" y="725"/>
                    <a:pt x="4441371" y="164736"/>
                    <a:pt x="6400800" y="165461"/>
                  </a:cubicBezTo>
                  <a:lnTo>
                    <a:pt x="16034657" y="0"/>
                  </a:lnTo>
                  <a:cubicBezTo>
                    <a:pt x="16056429" y="283754"/>
                    <a:pt x="15882257" y="567507"/>
                    <a:pt x="15904029" y="851261"/>
                  </a:cubicBezTo>
                  <a:lnTo>
                    <a:pt x="16034657" y="3393075"/>
                  </a:lnTo>
                  <a:cubicBezTo>
                    <a:pt x="14750143" y="3405775"/>
                    <a:pt x="13465628" y="3157218"/>
                    <a:pt x="12181114" y="3169918"/>
                  </a:cubicBezTo>
                  <a:lnTo>
                    <a:pt x="261257" y="3393075"/>
                  </a:lnTo>
                  <a:cubicBezTo>
                    <a:pt x="250371" y="2611118"/>
                    <a:pt x="10886" y="1796503"/>
                    <a:pt x="0" y="1014546"/>
                  </a:cubicBezTo>
                  <a:lnTo>
                    <a:pt x="261257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5C742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2091979" y="6193361"/>
              <a:ext cx="15087600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Đặt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câu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có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từ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ngữ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chứa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vẫn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:</a:t>
              </a: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8839200" y="3969041"/>
            <a:ext cx="5332921" cy="3062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9900" b="1" spc="164" dirty="0" err="1">
                <a:ln w="9525">
                  <a:solidFill>
                    <a:sysClr val="windowText" lastClr="000000"/>
                  </a:solidFill>
                </a:ln>
                <a:solidFill>
                  <a:srgbClr val="FF5043"/>
                </a:solidFill>
                <a:latin typeface="UTM Avo" panose="02040603050506020204" pitchFamily="18" charset="0"/>
                <a:ea typeface="Balsamiq Sans"/>
                <a:cs typeface="Balsamiq Sans"/>
                <a:sym typeface="Balsamiq Sans"/>
              </a:rPr>
              <a:t>ap</a:t>
            </a:r>
            <a:endParaRPr lang="en-US" sz="19900" b="1" spc="164" dirty="0">
              <a:ln w="9525">
                <a:solidFill>
                  <a:sysClr val="windowText" lastClr="000000"/>
                </a:solidFill>
              </a:ln>
              <a:solidFill>
                <a:srgbClr val="FF5043"/>
              </a:solidFill>
              <a:latin typeface="UTM Avo" panose="02040603050506020204" pitchFamily="18" charset="0"/>
              <a:ea typeface="Balsamiq Sans"/>
              <a:cs typeface="Balsamiq Sans"/>
              <a:sym typeface="Balsamiq Sans"/>
            </a:endParaRPr>
          </a:p>
        </p:txBody>
      </p:sp>
    </p:spTree>
    <p:extLst>
      <p:ext uri="{BB962C8B-B14F-4D97-AF65-F5344CB8AC3E}">
        <p14:creationId xmlns:p14="http://schemas.microsoft.com/office/powerpoint/2010/main" val="304449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hlinkClick r:id="rId2" action="ppaction://hlinksldjump"/>
          </p:cNvPr>
          <p:cNvSpPr/>
          <p:nvPr/>
        </p:nvSpPr>
        <p:spPr>
          <a:xfrm>
            <a:off x="1654344" y="3969041"/>
            <a:ext cx="3429000" cy="2393659"/>
          </a:xfrm>
          <a:custGeom>
            <a:avLst/>
            <a:gdLst/>
            <a:ahLst/>
            <a:cxnLst/>
            <a:rect l="l" t="t" r="r" b="b"/>
            <a:pathLst>
              <a:path w="2174151" h="1649637">
                <a:moveTo>
                  <a:pt x="0" y="0"/>
                </a:moveTo>
                <a:lnTo>
                  <a:pt x="2174151" y="0"/>
                </a:lnTo>
                <a:lnTo>
                  <a:pt x="2174151" y="1649637"/>
                </a:lnTo>
                <a:lnTo>
                  <a:pt x="0" y="16496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5410200" y="3086100"/>
            <a:ext cx="10701166" cy="4343400"/>
            <a:chOff x="1110343" y="5712825"/>
            <a:chExt cx="16069236" cy="4343400"/>
          </a:xfrm>
        </p:grpSpPr>
        <p:sp>
          <p:nvSpPr>
            <p:cNvPr id="7" name="Rectangle 38"/>
            <p:cNvSpPr/>
            <p:nvPr/>
          </p:nvSpPr>
          <p:spPr>
            <a:xfrm>
              <a:off x="1110343" y="5712825"/>
              <a:ext cx="16036544" cy="4343400"/>
            </a:xfrm>
            <a:custGeom>
              <a:avLst/>
              <a:gdLst>
                <a:gd name="connsiteX0" fmla="*/ 0 w 15773400"/>
                <a:gd name="connsiteY0" fmla="*/ 0 h 3393075"/>
                <a:gd name="connsiteX1" fmla="*/ 15773400 w 15773400"/>
                <a:gd name="connsiteY1" fmla="*/ 0 h 3393075"/>
                <a:gd name="connsiteX2" fmla="*/ 15773400 w 15773400"/>
                <a:gd name="connsiteY2" fmla="*/ 3393075 h 3393075"/>
                <a:gd name="connsiteX3" fmla="*/ 0 w 15773400"/>
                <a:gd name="connsiteY3" fmla="*/ 3393075 h 3393075"/>
                <a:gd name="connsiteX4" fmla="*/ 0 w 15773400"/>
                <a:gd name="connsiteY4" fmla="*/ 0 h 3393075"/>
                <a:gd name="connsiteX0" fmla="*/ 0 w 15773400"/>
                <a:gd name="connsiteY0" fmla="*/ 0 h 3393075"/>
                <a:gd name="connsiteX1" fmla="*/ 6139543 w 15773400"/>
                <a:gd name="connsiteY1" fmla="*/ 165461 h 3393075"/>
                <a:gd name="connsiteX2" fmla="*/ 15773400 w 15773400"/>
                <a:gd name="connsiteY2" fmla="*/ 0 h 3393075"/>
                <a:gd name="connsiteX3" fmla="*/ 15773400 w 15773400"/>
                <a:gd name="connsiteY3" fmla="*/ 3393075 h 3393075"/>
                <a:gd name="connsiteX4" fmla="*/ 0 w 15773400"/>
                <a:gd name="connsiteY4" fmla="*/ 3393075 h 3393075"/>
                <a:gd name="connsiteX5" fmla="*/ 0 w 15773400"/>
                <a:gd name="connsiteY5" fmla="*/ 0 h 3393075"/>
                <a:gd name="connsiteX0" fmla="*/ 261257 w 16034657"/>
                <a:gd name="connsiteY0" fmla="*/ 0 h 3393075"/>
                <a:gd name="connsiteX1" fmla="*/ 6400800 w 16034657"/>
                <a:gd name="connsiteY1" fmla="*/ 165461 h 3393075"/>
                <a:gd name="connsiteX2" fmla="*/ 16034657 w 16034657"/>
                <a:gd name="connsiteY2" fmla="*/ 0 h 3393075"/>
                <a:gd name="connsiteX3" fmla="*/ 16034657 w 16034657"/>
                <a:gd name="connsiteY3" fmla="*/ 3393075 h 3393075"/>
                <a:gd name="connsiteX4" fmla="*/ 261257 w 16034657"/>
                <a:gd name="connsiteY4" fmla="*/ 3393075 h 3393075"/>
                <a:gd name="connsiteX5" fmla="*/ 0 w 16034657"/>
                <a:gd name="connsiteY5" fmla="*/ 1014546 h 3393075"/>
                <a:gd name="connsiteX6" fmla="*/ 261257 w 16034657"/>
                <a:gd name="connsiteY6" fmla="*/ 0 h 3393075"/>
                <a:gd name="connsiteX0" fmla="*/ 261257 w 16036544"/>
                <a:gd name="connsiteY0" fmla="*/ 0 h 3393075"/>
                <a:gd name="connsiteX1" fmla="*/ 6400800 w 16036544"/>
                <a:gd name="connsiteY1" fmla="*/ 165461 h 3393075"/>
                <a:gd name="connsiteX2" fmla="*/ 16034657 w 16036544"/>
                <a:gd name="connsiteY2" fmla="*/ 0 h 3393075"/>
                <a:gd name="connsiteX3" fmla="*/ 15904029 w 16036544"/>
                <a:gd name="connsiteY3" fmla="*/ 851261 h 3393075"/>
                <a:gd name="connsiteX4" fmla="*/ 16034657 w 16036544"/>
                <a:gd name="connsiteY4" fmla="*/ 3393075 h 3393075"/>
                <a:gd name="connsiteX5" fmla="*/ 261257 w 16036544"/>
                <a:gd name="connsiteY5" fmla="*/ 3393075 h 3393075"/>
                <a:gd name="connsiteX6" fmla="*/ 0 w 16036544"/>
                <a:gd name="connsiteY6" fmla="*/ 1014546 h 3393075"/>
                <a:gd name="connsiteX7" fmla="*/ 261257 w 16036544"/>
                <a:gd name="connsiteY7" fmla="*/ 0 h 3393075"/>
                <a:gd name="connsiteX0" fmla="*/ 261257 w 16036544"/>
                <a:gd name="connsiteY0" fmla="*/ 0 h 3393545"/>
                <a:gd name="connsiteX1" fmla="*/ 6400800 w 16036544"/>
                <a:gd name="connsiteY1" fmla="*/ 165461 h 3393545"/>
                <a:gd name="connsiteX2" fmla="*/ 16034657 w 16036544"/>
                <a:gd name="connsiteY2" fmla="*/ 0 h 3393545"/>
                <a:gd name="connsiteX3" fmla="*/ 15904029 w 16036544"/>
                <a:gd name="connsiteY3" fmla="*/ 851261 h 3393545"/>
                <a:gd name="connsiteX4" fmla="*/ 16034657 w 16036544"/>
                <a:gd name="connsiteY4" fmla="*/ 3393075 h 3393545"/>
                <a:gd name="connsiteX5" fmla="*/ 12181114 w 16036544"/>
                <a:gd name="connsiteY5" fmla="*/ 3169918 h 3393545"/>
                <a:gd name="connsiteX6" fmla="*/ 261257 w 16036544"/>
                <a:gd name="connsiteY6" fmla="*/ 3393075 h 3393545"/>
                <a:gd name="connsiteX7" fmla="*/ 0 w 16036544"/>
                <a:gd name="connsiteY7" fmla="*/ 1014546 h 3393545"/>
                <a:gd name="connsiteX8" fmla="*/ 261257 w 16036544"/>
                <a:gd name="connsiteY8" fmla="*/ 0 h 33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36544" h="3393545">
                  <a:moveTo>
                    <a:pt x="261257" y="0"/>
                  </a:moveTo>
                  <a:cubicBezTo>
                    <a:pt x="2220686" y="725"/>
                    <a:pt x="4441371" y="164736"/>
                    <a:pt x="6400800" y="165461"/>
                  </a:cubicBezTo>
                  <a:lnTo>
                    <a:pt x="16034657" y="0"/>
                  </a:lnTo>
                  <a:cubicBezTo>
                    <a:pt x="16056429" y="283754"/>
                    <a:pt x="15882257" y="567507"/>
                    <a:pt x="15904029" y="851261"/>
                  </a:cubicBezTo>
                  <a:lnTo>
                    <a:pt x="16034657" y="3393075"/>
                  </a:lnTo>
                  <a:cubicBezTo>
                    <a:pt x="14750143" y="3405775"/>
                    <a:pt x="13465628" y="3157218"/>
                    <a:pt x="12181114" y="3169918"/>
                  </a:cubicBezTo>
                  <a:lnTo>
                    <a:pt x="261257" y="3393075"/>
                  </a:lnTo>
                  <a:cubicBezTo>
                    <a:pt x="250371" y="2611118"/>
                    <a:pt x="10886" y="1796503"/>
                    <a:pt x="0" y="1014546"/>
                  </a:cubicBezTo>
                  <a:lnTo>
                    <a:pt x="261257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5C742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2091979" y="6193361"/>
              <a:ext cx="15087600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Đặt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câu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có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từ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ngữ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chứa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vẫn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:</a:t>
              </a: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8839200" y="3969041"/>
            <a:ext cx="5332921" cy="3062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9900" b="1" spc="164" dirty="0" err="1">
                <a:ln w="9525">
                  <a:solidFill>
                    <a:sysClr val="windowText" lastClr="000000"/>
                  </a:solidFill>
                </a:ln>
                <a:solidFill>
                  <a:srgbClr val="FF5043"/>
                </a:solidFill>
                <a:latin typeface="UTM Avo" panose="02040603050506020204" pitchFamily="18" charset="0"/>
                <a:ea typeface="Balsamiq Sans"/>
                <a:cs typeface="Balsamiq Sans"/>
                <a:sym typeface="Balsamiq Sans"/>
              </a:rPr>
              <a:t>ăp</a:t>
            </a:r>
            <a:endParaRPr lang="en-US" sz="19900" b="1" spc="164" dirty="0">
              <a:ln w="9525">
                <a:solidFill>
                  <a:sysClr val="windowText" lastClr="000000"/>
                </a:solidFill>
              </a:ln>
              <a:solidFill>
                <a:srgbClr val="FF5043"/>
              </a:solidFill>
              <a:latin typeface="UTM Avo" panose="02040603050506020204" pitchFamily="18" charset="0"/>
              <a:ea typeface="Balsamiq Sans"/>
              <a:cs typeface="Balsamiq Sans"/>
              <a:sym typeface="Balsamiq Sans"/>
            </a:endParaRPr>
          </a:p>
        </p:txBody>
      </p:sp>
    </p:spTree>
    <p:extLst>
      <p:ext uri="{BB962C8B-B14F-4D97-AF65-F5344CB8AC3E}">
        <p14:creationId xmlns:p14="http://schemas.microsoft.com/office/powerpoint/2010/main" val="32253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>
            <a:hlinkClick r:id="rId2" action="ppaction://hlinksldjump"/>
          </p:cNvPr>
          <p:cNvSpPr/>
          <p:nvPr/>
        </p:nvSpPr>
        <p:spPr>
          <a:xfrm>
            <a:off x="2416344" y="3771900"/>
            <a:ext cx="2667000" cy="2971800"/>
          </a:xfrm>
          <a:custGeom>
            <a:avLst/>
            <a:gdLst/>
            <a:ahLst/>
            <a:cxnLst/>
            <a:rect l="l" t="t" r="r" b="b"/>
            <a:pathLst>
              <a:path w="1482145" h="1715942">
                <a:moveTo>
                  <a:pt x="0" y="0"/>
                </a:moveTo>
                <a:lnTo>
                  <a:pt x="1482145" y="0"/>
                </a:lnTo>
                <a:lnTo>
                  <a:pt x="1482145" y="1715942"/>
                </a:lnTo>
                <a:lnTo>
                  <a:pt x="0" y="17159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5410200" y="3086100"/>
            <a:ext cx="10701166" cy="4343400"/>
            <a:chOff x="1110343" y="5712825"/>
            <a:chExt cx="16069236" cy="4343400"/>
          </a:xfrm>
        </p:grpSpPr>
        <p:sp>
          <p:nvSpPr>
            <p:cNvPr id="7" name="Rectangle 38"/>
            <p:cNvSpPr/>
            <p:nvPr/>
          </p:nvSpPr>
          <p:spPr>
            <a:xfrm>
              <a:off x="1110343" y="5712825"/>
              <a:ext cx="16036544" cy="4343400"/>
            </a:xfrm>
            <a:custGeom>
              <a:avLst/>
              <a:gdLst>
                <a:gd name="connsiteX0" fmla="*/ 0 w 15773400"/>
                <a:gd name="connsiteY0" fmla="*/ 0 h 3393075"/>
                <a:gd name="connsiteX1" fmla="*/ 15773400 w 15773400"/>
                <a:gd name="connsiteY1" fmla="*/ 0 h 3393075"/>
                <a:gd name="connsiteX2" fmla="*/ 15773400 w 15773400"/>
                <a:gd name="connsiteY2" fmla="*/ 3393075 h 3393075"/>
                <a:gd name="connsiteX3" fmla="*/ 0 w 15773400"/>
                <a:gd name="connsiteY3" fmla="*/ 3393075 h 3393075"/>
                <a:gd name="connsiteX4" fmla="*/ 0 w 15773400"/>
                <a:gd name="connsiteY4" fmla="*/ 0 h 3393075"/>
                <a:gd name="connsiteX0" fmla="*/ 0 w 15773400"/>
                <a:gd name="connsiteY0" fmla="*/ 0 h 3393075"/>
                <a:gd name="connsiteX1" fmla="*/ 6139543 w 15773400"/>
                <a:gd name="connsiteY1" fmla="*/ 165461 h 3393075"/>
                <a:gd name="connsiteX2" fmla="*/ 15773400 w 15773400"/>
                <a:gd name="connsiteY2" fmla="*/ 0 h 3393075"/>
                <a:gd name="connsiteX3" fmla="*/ 15773400 w 15773400"/>
                <a:gd name="connsiteY3" fmla="*/ 3393075 h 3393075"/>
                <a:gd name="connsiteX4" fmla="*/ 0 w 15773400"/>
                <a:gd name="connsiteY4" fmla="*/ 3393075 h 3393075"/>
                <a:gd name="connsiteX5" fmla="*/ 0 w 15773400"/>
                <a:gd name="connsiteY5" fmla="*/ 0 h 3393075"/>
                <a:gd name="connsiteX0" fmla="*/ 261257 w 16034657"/>
                <a:gd name="connsiteY0" fmla="*/ 0 h 3393075"/>
                <a:gd name="connsiteX1" fmla="*/ 6400800 w 16034657"/>
                <a:gd name="connsiteY1" fmla="*/ 165461 h 3393075"/>
                <a:gd name="connsiteX2" fmla="*/ 16034657 w 16034657"/>
                <a:gd name="connsiteY2" fmla="*/ 0 h 3393075"/>
                <a:gd name="connsiteX3" fmla="*/ 16034657 w 16034657"/>
                <a:gd name="connsiteY3" fmla="*/ 3393075 h 3393075"/>
                <a:gd name="connsiteX4" fmla="*/ 261257 w 16034657"/>
                <a:gd name="connsiteY4" fmla="*/ 3393075 h 3393075"/>
                <a:gd name="connsiteX5" fmla="*/ 0 w 16034657"/>
                <a:gd name="connsiteY5" fmla="*/ 1014546 h 3393075"/>
                <a:gd name="connsiteX6" fmla="*/ 261257 w 16034657"/>
                <a:gd name="connsiteY6" fmla="*/ 0 h 3393075"/>
                <a:gd name="connsiteX0" fmla="*/ 261257 w 16036544"/>
                <a:gd name="connsiteY0" fmla="*/ 0 h 3393075"/>
                <a:gd name="connsiteX1" fmla="*/ 6400800 w 16036544"/>
                <a:gd name="connsiteY1" fmla="*/ 165461 h 3393075"/>
                <a:gd name="connsiteX2" fmla="*/ 16034657 w 16036544"/>
                <a:gd name="connsiteY2" fmla="*/ 0 h 3393075"/>
                <a:gd name="connsiteX3" fmla="*/ 15904029 w 16036544"/>
                <a:gd name="connsiteY3" fmla="*/ 851261 h 3393075"/>
                <a:gd name="connsiteX4" fmla="*/ 16034657 w 16036544"/>
                <a:gd name="connsiteY4" fmla="*/ 3393075 h 3393075"/>
                <a:gd name="connsiteX5" fmla="*/ 261257 w 16036544"/>
                <a:gd name="connsiteY5" fmla="*/ 3393075 h 3393075"/>
                <a:gd name="connsiteX6" fmla="*/ 0 w 16036544"/>
                <a:gd name="connsiteY6" fmla="*/ 1014546 h 3393075"/>
                <a:gd name="connsiteX7" fmla="*/ 261257 w 16036544"/>
                <a:gd name="connsiteY7" fmla="*/ 0 h 3393075"/>
                <a:gd name="connsiteX0" fmla="*/ 261257 w 16036544"/>
                <a:gd name="connsiteY0" fmla="*/ 0 h 3393545"/>
                <a:gd name="connsiteX1" fmla="*/ 6400800 w 16036544"/>
                <a:gd name="connsiteY1" fmla="*/ 165461 h 3393545"/>
                <a:gd name="connsiteX2" fmla="*/ 16034657 w 16036544"/>
                <a:gd name="connsiteY2" fmla="*/ 0 h 3393545"/>
                <a:gd name="connsiteX3" fmla="*/ 15904029 w 16036544"/>
                <a:gd name="connsiteY3" fmla="*/ 851261 h 3393545"/>
                <a:gd name="connsiteX4" fmla="*/ 16034657 w 16036544"/>
                <a:gd name="connsiteY4" fmla="*/ 3393075 h 3393545"/>
                <a:gd name="connsiteX5" fmla="*/ 12181114 w 16036544"/>
                <a:gd name="connsiteY5" fmla="*/ 3169918 h 3393545"/>
                <a:gd name="connsiteX6" fmla="*/ 261257 w 16036544"/>
                <a:gd name="connsiteY6" fmla="*/ 3393075 h 3393545"/>
                <a:gd name="connsiteX7" fmla="*/ 0 w 16036544"/>
                <a:gd name="connsiteY7" fmla="*/ 1014546 h 3393545"/>
                <a:gd name="connsiteX8" fmla="*/ 261257 w 16036544"/>
                <a:gd name="connsiteY8" fmla="*/ 0 h 33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36544" h="3393545">
                  <a:moveTo>
                    <a:pt x="261257" y="0"/>
                  </a:moveTo>
                  <a:cubicBezTo>
                    <a:pt x="2220686" y="725"/>
                    <a:pt x="4441371" y="164736"/>
                    <a:pt x="6400800" y="165461"/>
                  </a:cubicBezTo>
                  <a:lnTo>
                    <a:pt x="16034657" y="0"/>
                  </a:lnTo>
                  <a:cubicBezTo>
                    <a:pt x="16056429" y="283754"/>
                    <a:pt x="15882257" y="567507"/>
                    <a:pt x="15904029" y="851261"/>
                  </a:cubicBezTo>
                  <a:lnTo>
                    <a:pt x="16034657" y="3393075"/>
                  </a:lnTo>
                  <a:cubicBezTo>
                    <a:pt x="14750143" y="3405775"/>
                    <a:pt x="13465628" y="3157218"/>
                    <a:pt x="12181114" y="3169918"/>
                  </a:cubicBezTo>
                  <a:lnTo>
                    <a:pt x="261257" y="3393075"/>
                  </a:lnTo>
                  <a:cubicBezTo>
                    <a:pt x="250371" y="2611118"/>
                    <a:pt x="10886" y="1796503"/>
                    <a:pt x="0" y="1014546"/>
                  </a:cubicBezTo>
                  <a:lnTo>
                    <a:pt x="261257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5C742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2091979" y="6193361"/>
              <a:ext cx="15087600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Đặt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câu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có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từ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ngữ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chứa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 </a:t>
              </a:r>
              <a:r>
                <a:rPr lang="en-US" sz="4800" b="1" spc="164" dirty="0" err="1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vẫn</a:t>
              </a:r>
              <a:r>
                <a:rPr lang="en-US" sz="4800" b="1" spc="164" dirty="0">
                  <a:solidFill>
                    <a:srgbClr val="40501C"/>
                  </a:solidFill>
                  <a:latin typeface="UTM Avo" panose="02040603050506020204" pitchFamily="18" charset="0"/>
                  <a:ea typeface="Balsamiq Sans"/>
                  <a:cs typeface="Balsamiq Sans"/>
                  <a:sym typeface="Balsamiq Sans"/>
                </a:rPr>
                <a:t>:</a:t>
              </a: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8839200" y="3969041"/>
            <a:ext cx="5332921" cy="3062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9900" b="1" spc="164" dirty="0" err="1">
                <a:ln w="9525">
                  <a:solidFill>
                    <a:sysClr val="windowText" lastClr="000000"/>
                  </a:solidFill>
                </a:ln>
                <a:solidFill>
                  <a:srgbClr val="FF5043"/>
                </a:solidFill>
                <a:latin typeface="UTM Avo" panose="02040603050506020204" pitchFamily="18" charset="0"/>
                <a:ea typeface="Balsamiq Sans"/>
                <a:cs typeface="Balsamiq Sans"/>
                <a:sym typeface="Balsamiq Sans"/>
              </a:rPr>
              <a:t>âp</a:t>
            </a:r>
            <a:endParaRPr lang="en-US" sz="19900" b="1" spc="164" dirty="0">
              <a:ln w="9525">
                <a:solidFill>
                  <a:sysClr val="windowText" lastClr="000000"/>
                </a:solidFill>
              </a:ln>
              <a:solidFill>
                <a:srgbClr val="FF5043"/>
              </a:solidFill>
              <a:latin typeface="UTM Avo" panose="02040603050506020204" pitchFamily="18" charset="0"/>
              <a:ea typeface="Balsamiq Sans"/>
              <a:cs typeface="Balsamiq Sans"/>
              <a:sym typeface="Balsamiq Sans"/>
            </a:endParaRPr>
          </a:p>
        </p:txBody>
      </p:sp>
    </p:spTree>
    <p:extLst>
      <p:ext uri="{BB962C8B-B14F-4D97-AF65-F5344CB8AC3E}">
        <p14:creationId xmlns:p14="http://schemas.microsoft.com/office/powerpoint/2010/main" val="24109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88</Words>
  <Application>Microsoft Office PowerPoint</Application>
  <PresentationFormat>Custom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UVF Barmbrack</vt:lpstr>
      <vt:lpstr>UTM Avo</vt:lpstr>
      <vt:lpstr>Calibri</vt:lpstr>
      <vt:lpstr>Arial</vt:lpstr>
      <vt:lpstr>Times New Roman</vt:lpstr>
      <vt:lpstr>SVN-Newton</vt:lpstr>
      <vt:lpstr>Office Theme</vt:lpstr>
      <vt:lpstr>3_Office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ôp ơp</dc:title>
  <cp:lastModifiedBy>Administrator</cp:lastModifiedBy>
  <cp:revision>48</cp:revision>
  <dcterms:created xsi:type="dcterms:W3CDTF">2006-08-16T00:00:00Z</dcterms:created>
  <dcterms:modified xsi:type="dcterms:W3CDTF">2026-01-13T05:35:59Z</dcterms:modified>
  <dc:identifier>DAG0Ojz4LFE</dc:identifier>
</cp:coreProperties>
</file>