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270" r:id="rId4"/>
    <p:sldId id="271" r:id="rId5"/>
    <p:sldId id="273" r:id="rId6"/>
    <p:sldId id="283" r:id="rId7"/>
    <p:sldId id="284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F0FB"/>
    <a:srgbClr val="FF6699"/>
    <a:srgbClr val="FF0066"/>
    <a:srgbClr val="79DDF7"/>
    <a:srgbClr val="FADD7D"/>
    <a:srgbClr val="BED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0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A64D-9AD6-4EB8-8074-C856F934A4C3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0154B3-A205-44B3-94DA-EFA4E6D69B5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1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A64D-9AD6-4EB8-8074-C856F934A4C3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0154B3-A205-44B3-94DA-EFA4E6D69B5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7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00">
                        <a14:backgroundMark x1="53700" y1="82437" x2="53700" y2="82437"/>
                        <a14:backgroundMark x1="53900" y1="82437" x2="72050" y2="83322"/>
                        <a14:backgroundMark x1="77250" y1="71749" x2="84700" y2="74404"/>
                        <a14:backgroundMark x1="86900" y1="73519" x2="88400" y2="76515"/>
                        <a14:backgroundMark x1="19600" y1="65759" x2="34650" y2="83322"/>
                        <a14:backgroundMark x1="12150" y1="76174" x2="19600" y2="83050"/>
                        <a14:backgroundMark x1="21350" y1="82777" x2="43400" y2="90197"/>
                        <a14:backgroundMark x1="43850" y1="90197" x2="61550" y2="92580"/>
                        <a14:backgroundMark x1="68100" y1="87202" x2="77500" y2="87202"/>
                        <a14:backgroundMark x1="84500" y1="64602" x2="91700" y2="69027"/>
                        <a14:backgroundMark x1="16100" y1="57182" x2="8200" y2="6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26" y="4610640"/>
            <a:ext cx="2053612" cy="1508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700">
                        <a14:backgroundMark x1="53700" y1="82437" x2="53700" y2="82437"/>
                        <a14:backgroundMark x1="53900" y1="82437" x2="72050" y2="83322"/>
                        <a14:backgroundMark x1="77250" y1="71749" x2="84700" y2="74404"/>
                        <a14:backgroundMark x1="86900" y1="73519" x2="88400" y2="76515"/>
                        <a14:backgroundMark x1="19600" y1="65759" x2="34650" y2="83322"/>
                        <a14:backgroundMark x1="12150" y1="76174" x2="19600" y2="83050"/>
                        <a14:backgroundMark x1="21350" y1="82777" x2="43400" y2="90197"/>
                        <a14:backgroundMark x1="43850" y1="90197" x2="61550" y2="92580"/>
                        <a14:backgroundMark x1="68100" y1="87202" x2="77500" y2="87202"/>
                        <a14:backgroundMark x1="84500" y1="64602" x2="91700" y2="69027"/>
                        <a14:backgroundMark x1="16100" y1="57182" x2="8200" y2="63104"/>
                        <a14:backgroundMark x1="21682" y1="56414" x2="26039" y2="59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01" y="4783015"/>
            <a:ext cx="2299018" cy="16886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00">
                        <a14:backgroundMark x1="53700" y1="82437" x2="53700" y2="82437"/>
                        <a14:backgroundMark x1="53900" y1="82437" x2="72050" y2="83322"/>
                        <a14:backgroundMark x1="77250" y1="71749" x2="84700" y2="74404"/>
                        <a14:backgroundMark x1="86900" y1="73519" x2="88400" y2="76515"/>
                        <a14:backgroundMark x1="19600" y1="65759" x2="34650" y2="83322"/>
                        <a14:backgroundMark x1="12150" y1="76174" x2="19600" y2="83050"/>
                        <a14:backgroundMark x1="21350" y1="82777" x2="43400" y2="90197"/>
                        <a14:backgroundMark x1="43850" y1="90197" x2="61550" y2="92580"/>
                        <a14:backgroundMark x1="68100" y1="87202" x2="77500" y2="87202"/>
                        <a14:backgroundMark x1="84500" y1="64602" x2="91700" y2="69027"/>
                        <a14:backgroundMark x1="16100" y1="57182" x2="8200" y2="6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15" y="4610640"/>
            <a:ext cx="1248336" cy="916903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00">
                        <a14:backgroundMark x1="53700" y1="82437" x2="53700" y2="82437"/>
                        <a14:backgroundMark x1="53900" y1="82437" x2="72050" y2="83322"/>
                        <a14:backgroundMark x1="77250" y1="71749" x2="84700" y2="74404"/>
                        <a14:backgroundMark x1="86900" y1="73519" x2="88400" y2="76515"/>
                        <a14:backgroundMark x1="19600" y1="65759" x2="34650" y2="83322"/>
                        <a14:backgroundMark x1="12150" y1="76174" x2="19600" y2="83050"/>
                        <a14:backgroundMark x1="21350" y1="82777" x2="43400" y2="90197"/>
                        <a14:backgroundMark x1="43850" y1="90197" x2="61550" y2="92580"/>
                        <a14:backgroundMark x1="68100" y1="87202" x2="77500" y2="87202"/>
                        <a14:backgroundMark x1="84500" y1="64602" x2="91700" y2="69027"/>
                        <a14:backgroundMark x1="16100" y1="57182" x2="8200" y2="6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26" y="4610640"/>
            <a:ext cx="2053612" cy="15083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700">
                        <a14:backgroundMark x1="53700" y1="82437" x2="53700" y2="82437"/>
                        <a14:backgroundMark x1="53900" y1="82437" x2="72050" y2="83322"/>
                        <a14:backgroundMark x1="77250" y1="71749" x2="84700" y2="74404"/>
                        <a14:backgroundMark x1="86900" y1="73519" x2="88400" y2="76515"/>
                        <a14:backgroundMark x1="19600" y1="65759" x2="34650" y2="83322"/>
                        <a14:backgroundMark x1="12150" y1="76174" x2="19600" y2="83050"/>
                        <a14:backgroundMark x1="21350" y1="82777" x2="43400" y2="90197"/>
                        <a14:backgroundMark x1="43850" y1="90197" x2="61550" y2="92580"/>
                        <a14:backgroundMark x1="68100" y1="87202" x2="77500" y2="87202"/>
                        <a14:backgroundMark x1="84500" y1="64602" x2="91700" y2="69027"/>
                        <a14:backgroundMark x1="16100" y1="57182" x2="8200" y2="63104"/>
                        <a14:backgroundMark x1="21682" y1="56414" x2="26039" y2="59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01" y="4783015"/>
            <a:ext cx="2299018" cy="1688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00">
                        <a14:backgroundMark x1="53700" y1="82437" x2="53700" y2="82437"/>
                        <a14:backgroundMark x1="53900" y1="82437" x2="72050" y2="83322"/>
                        <a14:backgroundMark x1="77250" y1="71749" x2="84700" y2="74404"/>
                        <a14:backgroundMark x1="86900" y1="73519" x2="88400" y2="76515"/>
                        <a14:backgroundMark x1="19600" y1="65759" x2="34650" y2="83322"/>
                        <a14:backgroundMark x1="12150" y1="76174" x2="19600" y2="83050"/>
                        <a14:backgroundMark x1="21350" y1="82777" x2="43400" y2="90197"/>
                        <a14:backgroundMark x1="43850" y1="90197" x2="61550" y2="92580"/>
                        <a14:backgroundMark x1="68100" y1="87202" x2="77500" y2="87202"/>
                        <a14:backgroundMark x1="84500" y1="64602" x2="91700" y2="69027"/>
                        <a14:backgroundMark x1="16100" y1="57182" x2="8200" y2="6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15" y="4610640"/>
            <a:ext cx="1248336" cy="916903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>
          <a:xfrm>
            <a:off x="366890" y="482600"/>
            <a:ext cx="11458221" cy="589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2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00">
                        <a14:backgroundMark x1="53700" y1="82437" x2="53700" y2="82437"/>
                        <a14:backgroundMark x1="53900" y1="82437" x2="72050" y2="83322"/>
                        <a14:backgroundMark x1="77250" y1="71749" x2="84700" y2="74404"/>
                        <a14:backgroundMark x1="86900" y1="73519" x2="88400" y2="76515"/>
                        <a14:backgroundMark x1="19600" y1="65759" x2="34650" y2="83322"/>
                        <a14:backgroundMark x1="12150" y1="76174" x2="19600" y2="83050"/>
                        <a14:backgroundMark x1="21350" y1="82777" x2="43400" y2="90197"/>
                        <a14:backgroundMark x1="43850" y1="90197" x2="61550" y2="92580"/>
                        <a14:backgroundMark x1="68100" y1="87202" x2="77500" y2="87202"/>
                        <a14:backgroundMark x1="84500" y1="64602" x2="91700" y2="69027"/>
                        <a14:backgroundMark x1="16100" y1="57182" x2="8200" y2="6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26" y="4610640"/>
            <a:ext cx="2053612" cy="1508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700">
                        <a14:backgroundMark x1="53700" y1="82437" x2="53700" y2="82437"/>
                        <a14:backgroundMark x1="53900" y1="82437" x2="72050" y2="83322"/>
                        <a14:backgroundMark x1="77250" y1="71749" x2="84700" y2="74404"/>
                        <a14:backgroundMark x1="86900" y1="73519" x2="88400" y2="76515"/>
                        <a14:backgroundMark x1="19600" y1="65759" x2="34650" y2="83322"/>
                        <a14:backgroundMark x1="12150" y1="76174" x2="19600" y2="83050"/>
                        <a14:backgroundMark x1="21350" y1="82777" x2="43400" y2="90197"/>
                        <a14:backgroundMark x1="43850" y1="90197" x2="61550" y2="92580"/>
                        <a14:backgroundMark x1="68100" y1="87202" x2="77500" y2="87202"/>
                        <a14:backgroundMark x1="84500" y1="64602" x2="91700" y2="69027"/>
                        <a14:backgroundMark x1="16100" y1="57182" x2="8200" y2="63104"/>
                        <a14:backgroundMark x1="21682" y1="56414" x2="26039" y2="59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01" y="4783015"/>
            <a:ext cx="2299018" cy="16886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00">
                        <a14:backgroundMark x1="53700" y1="82437" x2="53700" y2="82437"/>
                        <a14:backgroundMark x1="53900" y1="82437" x2="72050" y2="83322"/>
                        <a14:backgroundMark x1="77250" y1="71749" x2="84700" y2="74404"/>
                        <a14:backgroundMark x1="86900" y1="73519" x2="88400" y2="76515"/>
                        <a14:backgroundMark x1="19600" y1="65759" x2="34650" y2="83322"/>
                        <a14:backgroundMark x1="12150" y1="76174" x2="19600" y2="83050"/>
                        <a14:backgroundMark x1="21350" y1="82777" x2="43400" y2="90197"/>
                        <a14:backgroundMark x1="43850" y1="90197" x2="61550" y2="92580"/>
                        <a14:backgroundMark x1="68100" y1="87202" x2="77500" y2="87202"/>
                        <a14:backgroundMark x1="84500" y1="64602" x2="91700" y2="69027"/>
                        <a14:backgroundMark x1="16100" y1="57182" x2="8200" y2="6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15" y="4610640"/>
            <a:ext cx="1248336" cy="916903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010355" y="2227251"/>
            <a:ext cx="10171289" cy="41091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A64D-9AD6-4EB8-8074-C856F934A4C3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0154B3-A205-44B3-94DA-EFA4E6D69B5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A64D-9AD6-4EB8-8074-C856F934A4C3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0154B3-A205-44B3-94DA-EFA4E6D69B5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A64D-9AD6-4EB8-8074-C856F934A4C3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0154B3-A205-44B3-94DA-EFA4E6D69B5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28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A64D-9AD6-4EB8-8074-C856F934A4C3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0154B3-A205-44B3-94DA-EFA4E6D69B5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13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A64D-9AD6-4EB8-8074-C856F934A4C3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0154B3-A205-44B3-94DA-EFA4E6D69B5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1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0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watch?v=a-Ame_xbD8o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16" y="704695"/>
            <a:ext cx="4389500" cy="98154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28922" y="4147420"/>
            <a:ext cx="3838822" cy="2129592"/>
            <a:chOff x="684905" y="3254409"/>
            <a:chExt cx="5045922" cy="2901182"/>
          </a:xfrm>
        </p:grpSpPr>
        <p:pic>
          <p:nvPicPr>
            <p:cNvPr id="4" name="Đồ họa 3">
              <a:extLst>
                <a:ext uri="{FF2B5EF4-FFF2-40B4-BE49-F238E27FC236}">
                  <a16:creationId xmlns:a16="http://schemas.microsoft.com/office/drawing/2014/main" id="{146328E4-88CB-C168-A142-8CF079E3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6754" y="3983182"/>
              <a:ext cx="4602225" cy="217240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E91CB6-D467-3744-DC5F-7854F4773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4905" y="3254409"/>
              <a:ext cx="5045922" cy="670344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520403" y="1906547"/>
            <a:ext cx="4255860" cy="13874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đoán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6714" t="31904" r="28286" b="30000"/>
          <a:stretch/>
        </p:blipFill>
        <p:spPr>
          <a:xfrm>
            <a:off x="2098395" y="3514301"/>
            <a:ext cx="1099877" cy="523751"/>
          </a:xfrm>
          <a:prstGeom prst="rect">
            <a:avLst/>
          </a:prstGeom>
        </p:spPr>
      </p:pic>
      <p:sp>
        <p:nvSpPr>
          <p:cNvPr id="12" name="Freeform 3"/>
          <p:cNvSpPr/>
          <p:nvPr/>
        </p:nvSpPr>
        <p:spPr>
          <a:xfrm>
            <a:off x="5142816" y="704695"/>
            <a:ext cx="6557771" cy="5416187"/>
          </a:xfrm>
          <a:custGeom>
            <a:avLst/>
            <a:gdLst/>
            <a:ahLst/>
            <a:cxnLst/>
            <a:rect l="l" t="t" r="r" b="b"/>
            <a:pathLst>
              <a:path w="6691302" h="6264732">
                <a:moveTo>
                  <a:pt x="0" y="0"/>
                </a:moveTo>
                <a:lnTo>
                  <a:pt x="6691302" y="0"/>
                </a:lnTo>
                <a:lnTo>
                  <a:pt x="6691302" y="6264732"/>
                </a:lnTo>
                <a:lnTo>
                  <a:pt x="0" y="62647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>
              <a:fillRect l="-2715" t="-1" r="-2283" b="-8097"/>
            </a:stretch>
          </a:blipFill>
        </p:spPr>
      </p:sp>
    </p:spTree>
    <p:extLst>
      <p:ext uri="{BB962C8B-B14F-4D97-AF65-F5344CB8AC3E}">
        <p14:creationId xmlns:p14="http://schemas.microsoft.com/office/powerpoint/2010/main" val="265145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16" y="704695"/>
            <a:ext cx="4389500" cy="9815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26640" y="-369332"/>
            <a:ext cx="526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https://www.youtube.com/watch?v=a-Ame_xbD8o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Mật ong của Gấu con - The Honey of the Cub _ Tiếng Việt 1, tập 1 _ Kết nối tri thức với cuộc số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61" end="40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3868" y="1819469"/>
            <a:ext cx="7827797" cy="4403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9208" y="2959208"/>
            <a:ext cx="32393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MẬT ONG CỦA </a:t>
            </a:r>
          </a:p>
          <a:p>
            <a:pPr algn="ctr"/>
            <a:r>
              <a:rPr lang="en-US" sz="44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GẤU CON</a:t>
            </a:r>
            <a:endParaRPr lang="vi-VN" sz="4400" b="1" dirty="0">
              <a:solidFill>
                <a:srgbClr val="FF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52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29565" y="5280348"/>
            <a:ext cx="5246244" cy="1132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Gấu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gấu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lọ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mật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ong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07108" y="5280348"/>
            <a:ext cx="5246244" cy="1132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Gấu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nghĩ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ngon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tiếc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16" y="704695"/>
            <a:ext cx="4389500" cy="981541"/>
          </a:xfrm>
          <a:prstGeom prst="rect">
            <a:avLst/>
          </a:prstGeom>
        </p:spPr>
      </p:pic>
      <p:sp>
        <p:nvSpPr>
          <p:cNvPr id="5" name="Freeform 3"/>
          <p:cNvSpPr/>
          <p:nvPr/>
        </p:nvSpPr>
        <p:spPr>
          <a:xfrm>
            <a:off x="1068716" y="1498321"/>
            <a:ext cx="4767942" cy="3554458"/>
          </a:xfrm>
          <a:custGeom>
            <a:avLst/>
            <a:gdLst/>
            <a:ahLst/>
            <a:cxnLst/>
            <a:rect l="l" t="t" r="r" b="b"/>
            <a:pathLst>
              <a:path w="6691302" h="6264732">
                <a:moveTo>
                  <a:pt x="0" y="0"/>
                </a:moveTo>
                <a:lnTo>
                  <a:pt x="6691302" y="0"/>
                </a:lnTo>
                <a:lnTo>
                  <a:pt x="6691302" y="6264732"/>
                </a:lnTo>
                <a:lnTo>
                  <a:pt x="0" y="6264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>
              <a:fillRect l="-5750" t="-2" r="-116643" b="-133718"/>
            </a:stretch>
          </a:blipFill>
        </p:spPr>
      </p:sp>
      <p:sp>
        <p:nvSpPr>
          <p:cNvPr id="6" name="Freeform 3"/>
          <p:cNvSpPr/>
          <p:nvPr/>
        </p:nvSpPr>
        <p:spPr>
          <a:xfrm>
            <a:off x="6446259" y="1498321"/>
            <a:ext cx="4767942" cy="3554458"/>
          </a:xfrm>
          <a:custGeom>
            <a:avLst/>
            <a:gdLst/>
            <a:ahLst/>
            <a:cxnLst/>
            <a:rect l="l" t="t" r="r" b="b"/>
            <a:pathLst>
              <a:path w="6691302" h="6264732">
                <a:moveTo>
                  <a:pt x="0" y="0"/>
                </a:moveTo>
                <a:lnTo>
                  <a:pt x="6691302" y="0"/>
                </a:lnTo>
                <a:lnTo>
                  <a:pt x="6691302" y="6264732"/>
                </a:lnTo>
                <a:lnTo>
                  <a:pt x="0" y="6264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>
              <a:fillRect l="-107913" t="370" r="-14480" b="-134090"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829565" y="5280348"/>
            <a:ext cx="5246244" cy="1132114"/>
          </a:xfrm>
          <a:prstGeom prst="roundRect">
            <a:avLst/>
          </a:prstGeom>
          <a:solidFill>
            <a:srgbClr val="C4F0F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Gấu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gấu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07108" y="5280348"/>
            <a:ext cx="5246244" cy="1132114"/>
          </a:xfrm>
          <a:prstGeom prst="roundRect">
            <a:avLst/>
          </a:prstGeom>
          <a:solidFill>
            <a:srgbClr val="C4F0F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gấu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giấu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lọ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mật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ong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29565" y="5280348"/>
            <a:ext cx="5246244" cy="1132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Thỏ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nhổ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rốt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heo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hái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dâu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cún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07108" y="5280348"/>
            <a:ext cx="5246244" cy="1132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Gấu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kỉ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nữa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8" name="Freeform 3"/>
          <p:cNvSpPr/>
          <p:nvPr/>
        </p:nvSpPr>
        <p:spPr>
          <a:xfrm>
            <a:off x="6380945" y="1667719"/>
            <a:ext cx="5412949" cy="3447915"/>
          </a:xfrm>
          <a:custGeom>
            <a:avLst/>
            <a:gdLst/>
            <a:ahLst/>
            <a:cxnLst/>
            <a:rect l="l" t="t" r="r" b="b"/>
            <a:pathLst>
              <a:path w="6691302" h="6264732">
                <a:moveTo>
                  <a:pt x="0" y="0"/>
                </a:moveTo>
                <a:lnTo>
                  <a:pt x="6691302" y="0"/>
                </a:lnTo>
                <a:lnTo>
                  <a:pt x="6691302" y="6264732"/>
                </a:lnTo>
                <a:lnTo>
                  <a:pt x="0" y="6264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>
              <a:fillRect l="-97242" t="-122406" r="-4384" b="-18008"/>
            </a:stretch>
          </a:blipFill>
        </p:spPr>
      </p:sp>
      <p:sp>
        <p:nvSpPr>
          <p:cNvPr id="7" name="Freeform 3"/>
          <p:cNvSpPr/>
          <p:nvPr/>
        </p:nvSpPr>
        <p:spPr>
          <a:xfrm>
            <a:off x="1068716" y="1604864"/>
            <a:ext cx="4767942" cy="3573626"/>
          </a:xfrm>
          <a:custGeom>
            <a:avLst/>
            <a:gdLst/>
            <a:ahLst/>
            <a:cxnLst/>
            <a:rect l="l" t="t" r="r" b="b"/>
            <a:pathLst>
              <a:path w="6691302" h="6264732">
                <a:moveTo>
                  <a:pt x="0" y="0"/>
                </a:moveTo>
                <a:lnTo>
                  <a:pt x="6691302" y="0"/>
                </a:lnTo>
                <a:lnTo>
                  <a:pt x="6691302" y="6264732"/>
                </a:lnTo>
                <a:lnTo>
                  <a:pt x="0" y="6264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>
              <a:fillRect l="-5733" t="-123262" r="-115991" b="-18078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16" y="704695"/>
            <a:ext cx="4389500" cy="9815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29565" y="5280348"/>
            <a:ext cx="5246244" cy="1132114"/>
          </a:xfrm>
          <a:prstGeom prst="roundRect">
            <a:avLst/>
          </a:prstGeom>
          <a:solidFill>
            <a:srgbClr val="C4F0F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mất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07108" y="5280348"/>
            <a:ext cx="5246244" cy="1132114"/>
          </a:xfrm>
          <a:prstGeom prst="roundRect">
            <a:avLst/>
          </a:prstGeom>
          <a:solidFill>
            <a:srgbClr val="C4F0F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Chia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mật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ong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gấu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nghĩ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16" y="704695"/>
            <a:ext cx="4389500" cy="98154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53316" y="1876963"/>
            <a:ext cx="5168536" cy="954107"/>
            <a:chOff x="6065521" y="645322"/>
            <a:chExt cx="5168536" cy="954107"/>
          </a:xfrm>
        </p:grpSpPr>
        <p:sp>
          <p:nvSpPr>
            <p:cNvPr id="4" name="Rounded Rectangle 3"/>
            <p:cNvSpPr/>
            <p:nvPr/>
          </p:nvSpPr>
          <p:spPr>
            <a:xfrm>
              <a:off x="6065521" y="679124"/>
              <a:ext cx="5168536" cy="886503"/>
            </a:xfrm>
            <a:prstGeom prst="roundRect">
              <a:avLst/>
            </a:prstGeom>
            <a:solidFill>
              <a:srgbClr val="C4F0F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00503" y="645322"/>
              <a:ext cx="489857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latin typeface="UTM Avo" panose="02040603050506020204" pitchFamily="18" charset="0"/>
                  <a:ea typeface="Calibri" panose="020F0502020204030204" pitchFamily="34" charset="0"/>
                </a:rPr>
                <a:t>Kể lại từng đoạn theo gợi ý của tranh. </a:t>
              </a:r>
              <a:endParaRPr lang="vi-VN" sz="28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56834" y="951849"/>
            <a:ext cx="5765695" cy="5207808"/>
            <a:chOff x="6056834" y="872646"/>
            <a:chExt cx="5765695" cy="5207808"/>
          </a:xfrm>
        </p:grpSpPr>
        <p:sp>
          <p:nvSpPr>
            <p:cNvPr id="6" name="Freeform 3"/>
            <p:cNvSpPr/>
            <p:nvPr/>
          </p:nvSpPr>
          <p:spPr>
            <a:xfrm>
              <a:off x="6056834" y="872646"/>
              <a:ext cx="5765695" cy="4716391"/>
            </a:xfrm>
            <a:custGeom>
              <a:avLst/>
              <a:gdLst/>
              <a:ahLst/>
              <a:cxnLst/>
              <a:rect l="l" t="t" r="r" b="b"/>
              <a:pathLst>
                <a:path w="6691302" h="6264732">
                  <a:moveTo>
                    <a:pt x="0" y="0"/>
                  </a:moveTo>
                  <a:lnTo>
                    <a:pt x="6691302" y="0"/>
                  </a:lnTo>
                  <a:lnTo>
                    <a:pt x="6691302" y="6264732"/>
                  </a:lnTo>
                  <a:lnTo>
                    <a:pt x="0" y="6264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2715" t="-1" r="-2283" b="-8097"/>
              </a:stretch>
            </a:blipFill>
          </p:spPr>
        </p:sp>
        <p:grpSp>
          <p:nvGrpSpPr>
            <p:cNvPr id="15" name="Group 14"/>
            <p:cNvGrpSpPr/>
            <p:nvPr/>
          </p:nvGrpSpPr>
          <p:grpSpPr>
            <a:xfrm>
              <a:off x="6056834" y="3064336"/>
              <a:ext cx="5389608" cy="3016118"/>
              <a:chOff x="6056834" y="3064336"/>
              <a:chExt cx="5389608" cy="3016118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6056834" y="3064336"/>
                <a:ext cx="2652241" cy="49141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Gấu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mẹ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đã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chuẩn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bị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gì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gấu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con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đi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chơi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  <a:endParaRPr lang="vi-VN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8780107" y="3064336"/>
                <a:ext cx="2666335" cy="49141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Vì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sao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gấu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con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giấu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lọ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mật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ong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đi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  <a:endParaRPr lang="vi-VN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6056834" y="5589037"/>
                <a:ext cx="2652241" cy="49141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Đồ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ăn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bị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mất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bạn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làm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gì</a:t>
                </a:r>
                <a:r>
                  <a:rPr lang="en-US" sz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  <a:endParaRPr lang="vi-VN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8780107" y="5589037"/>
                <a:ext cx="2666335" cy="49141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Chia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mật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ong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bạn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gấu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con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nghĩ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gì</a:t>
                </a:r>
                <a:r>
                  <a:rPr lang="en-US" sz="1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  <a:endParaRPr lang="vi-VN" sz="14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728922" y="3555753"/>
            <a:ext cx="5057948" cy="2814565"/>
            <a:chOff x="684905" y="3409917"/>
            <a:chExt cx="5045922" cy="2745674"/>
          </a:xfrm>
        </p:grpSpPr>
        <p:pic>
          <p:nvPicPr>
            <p:cNvPr id="12" name="Đồ họa 3">
              <a:extLst>
                <a:ext uri="{FF2B5EF4-FFF2-40B4-BE49-F238E27FC236}">
                  <a16:creationId xmlns:a16="http://schemas.microsoft.com/office/drawing/2014/main" id="{146328E4-88CB-C168-A142-8CF079E3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6754" y="3983182"/>
              <a:ext cx="4602225" cy="217240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E91CB6-D467-3744-DC5F-7854F4773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4905" y="3409917"/>
              <a:ext cx="5045922" cy="670344"/>
            </a:xfrm>
            <a:prstGeom prst="rect">
              <a:avLst/>
            </a:prstGeom>
          </p:spPr>
        </p:pic>
      </p:grpSp>
      <p:pic>
        <p:nvPicPr>
          <p:cNvPr id="14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6714" t="31904" r="28286" b="30000"/>
          <a:stretch/>
        </p:blipFill>
        <p:spPr>
          <a:xfrm>
            <a:off x="2722387" y="2988370"/>
            <a:ext cx="1071018" cy="51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8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11749" y="4793390"/>
            <a:ext cx="5166982" cy="1006223"/>
            <a:chOff x="2601064" y="2596738"/>
            <a:chExt cx="5166982" cy="1006223"/>
          </a:xfrm>
        </p:grpSpPr>
        <p:grpSp>
          <p:nvGrpSpPr>
            <p:cNvPr id="6" name="Group 5"/>
            <p:cNvGrpSpPr/>
            <p:nvPr/>
          </p:nvGrpSpPr>
          <p:grpSpPr>
            <a:xfrm>
              <a:off x="2601064" y="2596738"/>
              <a:ext cx="5166982" cy="1006223"/>
              <a:chOff x="2601064" y="2596738"/>
              <a:chExt cx="5166982" cy="1006223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2837320" y="2791699"/>
                <a:ext cx="4930726" cy="811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601064" y="2617223"/>
                <a:ext cx="500760" cy="496388"/>
              </a:xfrm>
              <a:prstGeom prst="ellipse">
                <a:avLst/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659806" y="2596738"/>
                <a:ext cx="2264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974911" y="2926517"/>
              <a:ext cx="46107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theo.</a:t>
              </a:r>
              <a:endParaRPr lang="en-US" sz="2800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16361" y="3125907"/>
            <a:ext cx="8688387" cy="1447747"/>
            <a:chOff x="701023" y="2526564"/>
            <a:chExt cx="8688387" cy="1447747"/>
          </a:xfrm>
        </p:grpSpPr>
        <p:grpSp>
          <p:nvGrpSpPr>
            <p:cNvPr id="12" name="Group 11"/>
            <p:cNvGrpSpPr/>
            <p:nvPr/>
          </p:nvGrpSpPr>
          <p:grpSpPr>
            <a:xfrm>
              <a:off x="701023" y="2526564"/>
              <a:ext cx="8688387" cy="1447747"/>
              <a:chOff x="701023" y="2526564"/>
              <a:chExt cx="8688387" cy="1447747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844713" y="2730137"/>
                <a:ext cx="8544697" cy="12441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01023" y="2564272"/>
                <a:ext cx="500760" cy="496388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31494" y="2526564"/>
                <a:ext cx="2264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898059" y="2846428"/>
              <a:ext cx="84913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“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Mật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ong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gấu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con”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625" y="552355"/>
            <a:ext cx="9394750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2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77" y="201821"/>
            <a:ext cx="940084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220</Words>
  <Application>Microsoft Office PowerPoint</Application>
  <PresentationFormat>Widescreen</PresentationFormat>
  <Paragraphs>21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SVN-Newton</vt:lpstr>
      <vt:lpstr>Arial</vt:lpstr>
      <vt:lpstr>Cambria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44</cp:revision>
  <dcterms:created xsi:type="dcterms:W3CDTF">2025-09-08T13:25:55Z</dcterms:created>
  <dcterms:modified xsi:type="dcterms:W3CDTF">2026-01-13T05:36:36Z</dcterms:modified>
</cp:coreProperties>
</file>