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447" r:id="rId2"/>
    <p:sldId id="449" r:id="rId3"/>
    <p:sldId id="460" r:id="rId4"/>
    <p:sldId id="450" r:id="rId5"/>
    <p:sldId id="457" r:id="rId6"/>
    <p:sldId id="456" r:id="rId7"/>
    <p:sldId id="411" r:id="rId8"/>
    <p:sldId id="461" r:id="rId9"/>
    <p:sldId id="459" r:id="rId10"/>
    <p:sldId id="462" r:id="rId11"/>
    <p:sldId id="436" r:id="rId12"/>
    <p:sldId id="463" r:id="rId13"/>
    <p:sldId id="464" r:id="rId14"/>
    <p:sldId id="465" r:id="rId15"/>
    <p:sldId id="431" r:id="rId16"/>
    <p:sldId id="451" r:id="rId17"/>
    <p:sldId id="466" r:id="rId18"/>
    <p:sldId id="468" r:id="rId19"/>
    <p:sldId id="434" r:id="rId20"/>
    <p:sldId id="435" r:id="rId21"/>
    <p:sldId id="442" r:id="rId22"/>
    <p:sldId id="467" r:id="rId23"/>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1F64"/>
    <a:srgbClr val="3F48D3"/>
    <a:srgbClr val="FEE600"/>
    <a:srgbClr val="FAE22C"/>
    <a:srgbClr val="8091FF"/>
    <a:srgbClr val="4449D8"/>
    <a:srgbClr val="FF4761"/>
    <a:srgbClr val="FEDC00"/>
    <a:srgbClr val="FED125"/>
    <a:srgbClr val="FFD2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09" autoAdjust="0"/>
    <p:restoredTop sz="94004" autoAdjust="0"/>
  </p:normalViewPr>
  <p:slideViewPr>
    <p:cSldViewPr snapToGrid="0" snapToObjects="1">
      <p:cViewPr varScale="1">
        <p:scale>
          <a:sx n="79" d="100"/>
          <a:sy n="79" d="100"/>
        </p:scale>
        <p:origin x="624"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5" d="100"/>
          <a:sy n="95" d="100"/>
        </p:scale>
        <p:origin x="250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84B3C7D-7ED1-A34F-BCFC-1C01389AE58C}" type="datetimeFigureOut">
              <a:rPr kumimoji="1" lang="zh-CN" altLang="en-US" smtClean="0"/>
              <a:t>2022/10/31</a:t>
            </a:fld>
            <a:endParaRPr kumimoji="1"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5" name="幻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CED8CE-3D9F-CA47-A17E-9AD879C3B1C0}" type="slidenum">
              <a:rPr kumimoji="1" lang="zh-CN" altLang="en-US" smtClean="0"/>
              <a:t>‹#›</a:t>
            </a:fld>
            <a:endParaRPr kumimoji="1" lang="zh-CN" altLang="en-US"/>
          </a:p>
        </p:txBody>
      </p:sp>
    </p:spTree>
    <p:extLst>
      <p:ext uri="{BB962C8B-B14F-4D97-AF65-F5344CB8AC3E}">
        <p14:creationId xmlns:p14="http://schemas.microsoft.com/office/powerpoint/2010/main" val="397030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ACF2CF-5EF1-D24F-8F8B-C67282AA038A}" type="datetimeFigureOut">
              <a:rPr kumimoji="1" lang="zh-CN" altLang="en-US" smtClean="0"/>
              <a:t>2022/10/31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0782-008B-5B48-B01C-A994AC4AA046}" type="slidenum">
              <a:rPr kumimoji="1" lang="zh-CN" altLang="en-US" smtClean="0"/>
              <a:t>‹#›</a:t>
            </a:fld>
            <a:endParaRPr kumimoji="1" lang="zh-CN" altLang="en-US"/>
          </a:p>
        </p:txBody>
      </p:sp>
    </p:spTree>
    <p:extLst>
      <p:ext uri="{BB962C8B-B14F-4D97-AF65-F5344CB8AC3E}">
        <p14:creationId xmlns:p14="http://schemas.microsoft.com/office/powerpoint/2010/main" val="47636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1</a:t>
            </a:fld>
            <a:endParaRPr lang="zh-CN" altLang="en-US"/>
          </a:p>
        </p:txBody>
      </p:sp>
    </p:spTree>
    <p:extLst>
      <p:ext uri="{BB962C8B-B14F-4D97-AF65-F5344CB8AC3E}">
        <p14:creationId xmlns:p14="http://schemas.microsoft.com/office/powerpoint/2010/main" val="2742964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10</a:t>
            </a:fld>
            <a:endParaRPr lang="zh-CN" altLang="en-US"/>
          </a:p>
        </p:txBody>
      </p:sp>
    </p:spTree>
    <p:extLst>
      <p:ext uri="{BB962C8B-B14F-4D97-AF65-F5344CB8AC3E}">
        <p14:creationId xmlns:p14="http://schemas.microsoft.com/office/powerpoint/2010/main" val="707249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11</a:t>
            </a:fld>
            <a:endParaRPr lang="zh-CN" altLang="en-US"/>
          </a:p>
        </p:txBody>
      </p:sp>
    </p:spTree>
    <p:extLst>
      <p:ext uri="{BB962C8B-B14F-4D97-AF65-F5344CB8AC3E}">
        <p14:creationId xmlns:p14="http://schemas.microsoft.com/office/powerpoint/2010/main" val="597565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12</a:t>
            </a:fld>
            <a:endParaRPr lang="zh-CN" altLang="en-US"/>
          </a:p>
        </p:txBody>
      </p:sp>
    </p:spTree>
    <p:extLst>
      <p:ext uri="{BB962C8B-B14F-4D97-AF65-F5344CB8AC3E}">
        <p14:creationId xmlns:p14="http://schemas.microsoft.com/office/powerpoint/2010/main" val="3596870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13</a:t>
            </a:fld>
            <a:endParaRPr lang="zh-CN" altLang="en-US"/>
          </a:p>
        </p:txBody>
      </p:sp>
    </p:spTree>
    <p:extLst>
      <p:ext uri="{BB962C8B-B14F-4D97-AF65-F5344CB8AC3E}">
        <p14:creationId xmlns:p14="http://schemas.microsoft.com/office/powerpoint/2010/main" val="3613314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14</a:t>
            </a:fld>
            <a:endParaRPr lang="zh-CN" altLang="en-US"/>
          </a:p>
        </p:txBody>
      </p:sp>
    </p:spTree>
    <p:extLst>
      <p:ext uri="{BB962C8B-B14F-4D97-AF65-F5344CB8AC3E}">
        <p14:creationId xmlns:p14="http://schemas.microsoft.com/office/powerpoint/2010/main" val="1041236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15</a:t>
            </a:fld>
            <a:endParaRPr lang="zh-CN" altLang="en-US"/>
          </a:p>
        </p:txBody>
      </p:sp>
    </p:spTree>
    <p:extLst>
      <p:ext uri="{BB962C8B-B14F-4D97-AF65-F5344CB8AC3E}">
        <p14:creationId xmlns:p14="http://schemas.microsoft.com/office/powerpoint/2010/main" val="121102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16</a:t>
            </a:fld>
            <a:endParaRPr lang="zh-CN" altLang="en-US"/>
          </a:p>
        </p:txBody>
      </p:sp>
    </p:spTree>
    <p:extLst>
      <p:ext uri="{BB962C8B-B14F-4D97-AF65-F5344CB8AC3E}">
        <p14:creationId xmlns:p14="http://schemas.microsoft.com/office/powerpoint/2010/main" val="2986494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17</a:t>
            </a:fld>
            <a:endParaRPr lang="zh-CN" altLang="en-US"/>
          </a:p>
        </p:txBody>
      </p:sp>
    </p:spTree>
    <p:extLst>
      <p:ext uri="{BB962C8B-B14F-4D97-AF65-F5344CB8AC3E}">
        <p14:creationId xmlns:p14="http://schemas.microsoft.com/office/powerpoint/2010/main" val="15783136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18</a:t>
            </a:fld>
            <a:endParaRPr lang="zh-CN" altLang="en-US"/>
          </a:p>
        </p:txBody>
      </p:sp>
    </p:spTree>
    <p:extLst>
      <p:ext uri="{BB962C8B-B14F-4D97-AF65-F5344CB8AC3E}">
        <p14:creationId xmlns:p14="http://schemas.microsoft.com/office/powerpoint/2010/main" val="320006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19</a:t>
            </a:fld>
            <a:endParaRPr lang="zh-CN" altLang="en-US"/>
          </a:p>
        </p:txBody>
      </p:sp>
    </p:spTree>
    <p:extLst>
      <p:ext uri="{BB962C8B-B14F-4D97-AF65-F5344CB8AC3E}">
        <p14:creationId xmlns:p14="http://schemas.microsoft.com/office/powerpoint/2010/main" val="410891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2</a:t>
            </a:fld>
            <a:endParaRPr lang="zh-CN" altLang="en-US"/>
          </a:p>
        </p:txBody>
      </p:sp>
    </p:spTree>
    <p:extLst>
      <p:ext uri="{BB962C8B-B14F-4D97-AF65-F5344CB8AC3E}">
        <p14:creationId xmlns:p14="http://schemas.microsoft.com/office/powerpoint/2010/main" val="2767577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20</a:t>
            </a:fld>
            <a:endParaRPr lang="zh-CN" altLang="en-US"/>
          </a:p>
        </p:txBody>
      </p:sp>
    </p:spTree>
    <p:extLst>
      <p:ext uri="{BB962C8B-B14F-4D97-AF65-F5344CB8AC3E}">
        <p14:creationId xmlns:p14="http://schemas.microsoft.com/office/powerpoint/2010/main" val="248952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21</a:t>
            </a:fld>
            <a:endParaRPr lang="zh-CN" altLang="en-US"/>
          </a:p>
        </p:txBody>
      </p:sp>
    </p:spTree>
    <p:extLst>
      <p:ext uri="{BB962C8B-B14F-4D97-AF65-F5344CB8AC3E}">
        <p14:creationId xmlns:p14="http://schemas.microsoft.com/office/powerpoint/2010/main" val="2641328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22</a:t>
            </a:fld>
            <a:endParaRPr lang="zh-CN" altLang="en-US"/>
          </a:p>
        </p:txBody>
      </p:sp>
    </p:spTree>
    <p:extLst>
      <p:ext uri="{BB962C8B-B14F-4D97-AF65-F5344CB8AC3E}">
        <p14:creationId xmlns:p14="http://schemas.microsoft.com/office/powerpoint/2010/main" val="1342325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3</a:t>
            </a:fld>
            <a:endParaRPr lang="zh-CN" altLang="en-US"/>
          </a:p>
        </p:txBody>
      </p:sp>
    </p:spTree>
    <p:extLst>
      <p:ext uri="{BB962C8B-B14F-4D97-AF65-F5344CB8AC3E}">
        <p14:creationId xmlns:p14="http://schemas.microsoft.com/office/powerpoint/2010/main" val="1445170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4</a:t>
            </a:fld>
            <a:endParaRPr lang="zh-CN" altLang="en-US"/>
          </a:p>
        </p:txBody>
      </p:sp>
    </p:spTree>
    <p:extLst>
      <p:ext uri="{BB962C8B-B14F-4D97-AF65-F5344CB8AC3E}">
        <p14:creationId xmlns:p14="http://schemas.microsoft.com/office/powerpoint/2010/main" val="3217026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5</a:t>
            </a:fld>
            <a:endParaRPr lang="zh-CN" altLang="en-US"/>
          </a:p>
        </p:txBody>
      </p:sp>
    </p:spTree>
    <p:extLst>
      <p:ext uri="{BB962C8B-B14F-4D97-AF65-F5344CB8AC3E}">
        <p14:creationId xmlns:p14="http://schemas.microsoft.com/office/powerpoint/2010/main" val="1278831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6</a:t>
            </a:fld>
            <a:endParaRPr lang="zh-CN" altLang="en-US"/>
          </a:p>
        </p:txBody>
      </p:sp>
    </p:spTree>
    <p:extLst>
      <p:ext uri="{BB962C8B-B14F-4D97-AF65-F5344CB8AC3E}">
        <p14:creationId xmlns:p14="http://schemas.microsoft.com/office/powerpoint/2010/main" val="359441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7</a:t>
            </a:fld>
            <a:endParaRPr lang="zh-CN" altLang="en-US"/>
          </a:p>
        </p:txBody>
      </p:sp>
    </p:spTree>
    <p:extLst>
      <p:ext uri="{BB962C8B-B14F-4D97-AF65-F5344CB8AC3E}">
        <p14:creationId xmlns:p14="http://schemas.microsoft.com/office/powerpoint/2010/main" val="2900452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2E3AE05-7DD1-4AF0-924E-BEEA496F3737}" type="slidenum">
              <a:rPr lang="zh-CN" altLang="en-US" smtClean="0"/>
              <a:t>8</a:t>
            </a:fld>
            <a:endParaRPr lang="zh-CN" altLang="en-US"/>
          </a:p>
        </p:txBody>
      </p:sp>
    </p:spTree>
    <p:extLst>
      <p:ext uri="{BB962C8B-B14F-4D97-AF65-F5344CB8AC3E}">
        <p14:creationId xmlns:p14="http://schemas.microsoft.com/office/powerpoint/2010/main" val="4139236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CF51F82-ED0F-4BA9-A816-6BB34E15B3E7}" type="slidenum">
              <a:rPr lang="zh-CN" altLang="en-US" smtClean="0"/>
              <a:t>9</a:t>
            </a:fld>
            <a:endParaRPr lang="zh-CN" altLang="en-US"/>
          </a:p>
        </p:txBody>
      </p:sp>
    </p:spTree>
    <p:extLst>
      <p:ext uri="{BB962C8B-B14F-4D97-AF65-F5344CB8AC3E}">
        <p14:creationId xmlns:p14="http://schemas.microsoft.com/office/powerpoint/2010/main" val="20776288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D61F1223-1325-4FB9-A5C5-9420D014611C}"/>
              </a:ext>
            </a:extLst>
          </p:cNvPr>
          <p:cNvPicPr>
            <a:picLocks noChangeAspect="1"/>
          </p:cNvPicPr>
          <p:nvPr userDrawn="1"/>
        </p:nvPicPr>
        <p:blipFill rotWithShape="1">
          <a:blip r:embed="rId2"/>
          <a:srcRect l="5446" t="14405" r="5446" b="10932"/>
          <a:stretch/>
        </p:blipFill>
        <p:spPr>
          <a:xfrm>
            <a:off x="245168" y="357809"/>
            <a:ext cx="11602275" cy="6142382"/>
          </a:xfrm>
          <a:prstGeom prst="rect">
            <a:avLst/>
          </a:prstGeom>
        </p:spPr>
      </p:pic>
      <p:sp>
        <p:nvSpPr>
          <p:cNvPr id="13" name="矩形 12">
            <a:extLst>
              <a:ext uri="{FF2B5EF4-FFF2-40B4-BE49-F238E27FC236}">
                <a16:creationId xmlns:a16="http://schemas.microsoft.com/office/drawing/2014/main" id="{29BB19BC-AA0A-47D6-81A8-1663C1D61863}"/>
              </a:ext>
            </a:extLst>
          </p:cNvPr>
          <p:cNvSpPr/>
          <p:nvPr userDrawn="1"/>
        </p:nvSpPr>
        <p:spPr>
          <a:xfrm>
            <a:off x="7218220" y="1191490"/>
            <a:ext cx="3588327" cy="512619"/>
          </a:xfrm>
          <a:prstGeom prst="rect">
            <a:avLst/>
          </a:prstGeom>
          <a:solidFill>
            <a:srgbClr val="FED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1243633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647152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600DADF-D79B-42D9-96B5-AE7A9A410243}"/>
              </a:ext>
            </a:extLst>
          </p:cNvPr>
          <p:cNvPicPr>
            <a:picLocks noChangeAspect="1"/>
          </p:cNvPicPr>
          <p:nvPr userDrawn="1"/>
        </p:nvPicPr>
        <p:blipFill>
          <a:blip r:embed="rId4"/>
          <a:stretch>
            <a:fillRect/>
          </a:stretch>
        </p:blipFill>
        <p:spPr>
          <a:xfrm>
            <a:off x="0" y="1"/>
            <a:ext cx="12192000" cy="6857999"/>
          </a:xfrm>
          <a:prstGeom prst="rect">
            <a:avLst/>
          </a:prstGeom>
        </p:spPr>
      </p:pic>
    </p:spTree>
    <p:extLst>
      <p:ext uri="{BB962C8B-B14F-4D97-AF65-F5344CB8AC3E}">
        <p14:creationId xmlns:p14="http://schemas.microsoft.com/office/powerpoint/2010/main" val="1713457156"/>
      </p:ext>
    </p:extLst>
  </p:cSld>
  <p:clrMap bg1="lt1" tx1="dk1" bg2="lt2" tx2="dk2" accent1="accent1" accent2="accent2" accent3="accent3" accent4="accent4" accent5="accent5" accent6="accent6" hlink="hlink" folHlink="folHlink"/>
  <p:sldLayoutIdLst>
    <p:sldLayoutId id="2147483650" r:id="rId1"/>
    <p:sldLayoutId id="2147483651" r:id="rId2"/>
  </p:sldLayoutIdLst>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jp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6.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6.jp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D731CB7-5627-403A-83F6-3C39A5A086E8}"/>
              </a:ext>
            </a:extLst>
          </p:cNvPr>
          <p:cNvPicPr>
            <a:picLocks noChangeAspect="1"/>
          </p:cNvPicPr>
          <p:nvPr/>
        </p:nvPicPr>
        <p:blipFill>
          <a:blip r:embed="rId3"/>
          <a:stretch>
            <a:fillRect/>
          </a:stretch>
        </p:blipFill>
        <p:spPr>
          <a:xfrm>
            <a:off x="33879" y="0"/>
            <a:ext cx="12192000" cy="6857999"/>
          </a:xfrm>
          <a:prstGeom prst="rect">
            <a:avLst/>
          </a:prstGeom>
          <a:ln>
            <a:noFill/>
          </a:ln>
        </p:spPr>
      </p:pic>
      <p:sp>
        <p:nvSpPr>
          <p:cNvPr id="9" name="文本框 8">
            <a:extLst>
              <a:ext uri="{FF2B5EF4-FFF2-40B4-BE49-F238E27FC236}">
                <a16:creationId xmlns:a16="http://schemas.microsoft.com/office/drawing/2014/main" id="{D76CD228-A824-4BBA-ADBA-3DEBD1856772}"/>
              </a:ext>
            </a:extLst>
          </p:cNvPr>
          <p:cNvSpPr txBox="1"/>
          <p:nvPr/>
        </p:nvSpPr>
        <p:spPr>
          <a:xfrm>
            <a:off x="6366713" y="1034488"/>
            <a:ext cx="4098331" cy="600164"/>
          </a:xfrm>
          <a:prstGeom prst="rect">
            <a:avLst/>
          </a:prstGeom>
          <a:solidFill>
            <a:srgbClr val="FF4761"/>
          </a:solidFill>
        </p:spPr>
        <p:txBody>
          <a:bodyPr wrap="square" rtlCol="0">
            <a:spAutoFit/>
          </a:bodyPr>
          <a:lstStyle/>
          <a:p>
            <a:r>
              <a:rPr lang="en-US" altLang="zh-CN" sz="3300" dirty="0">
                <a:ln>
                  <a:solidFill>
                    <a:schemeClr val="tx1"/>
                  </a:solidFill>
                </a:ln>
                <a:solidFill>
                  <a:srgbClr val="FAE22C"/>
                </a:solidFill>
                <a:latin typeface="#9SLIDE07 ICIELKONI BLACK" pitchFamily="2" charset="77"/>
                <a:ea typeface="思源黑体 CN Heavy" panose="020B0A00000000000000" pitchFamily="34" charset="-122"/>
                <a:cs typeface="Arial" panose="020B0604020202020204" pitchFamily="34" charset="0"/>
                <a:sym typeface="Arial" panose="020B0604020202020204" pitchFamily="34" charset="0"/>
              </a:rPr>
              <a:t>TIẾNG VIỆT 2 - ĐỌC</a:t>
            </a:r>
            <a:endParaRPr lang="zh-CN" altLang="en-US" sz="3300" b="1" dirty="0">
              <a:ln>
                <a:solidFill>
                  <a:schemeClr val="tx1"/>
                </a:solidFill>
              </a:ln>
              <a:solidFill>
                <a:srgbClr val="FAE22C"/>
              </a:solidFill>
              <a:latin typeface="#9Slide07 IcielKoni Black" pitchFamily="2" charset="77"/>
              <a:ea typeface="思源黑体 CN Heavy" panose="020B0A00000000000000" pitchFamily="34" charset="-122"/>
              <a:cs typeface="Arial" panose="020B0604020202020204" pitchFamily="34" charset="0"/>
              <a:sym typeface="Arial" panose="020B0604020202020204" pitchFamily="34" charset="0"/>
            </a:endParaRPr>
          </a:p>
        </p:txBody>
      </p:sp>
      <p:grpSp>
        <p:nvGrpSpPr>
          <p:cNvPr id="7" name="Group 6">
            <a:extLst>
              <a:ext uri="{FF2B5EF4-FFF2-40B4-BE49-F238E27FC236}">
                <a16:creationId xmlns:a16="http://schemas.microsoft.com/office/drawing/2014/main" id="{87D865D6-EA52-5142-9624-F88C46B0FE64}"/>
              </a:ext>
            </a:extLst>
          </p:cNvPr>
          <p:cNvGrpSpPr/>
          <p:nvPr/>
        </p:nvGrpSpPr>
        <p:grpSpPr>
          <a:xfrm>
            <a:off x="2921779" y="4447776"/>
            <a:ext cx="3088477" cy="1295722"/>
            <a:chOff x="2430553" y="4932745"/>
            <a:chExt cx="2652155" cy="963930"/>
          </a:xfrm>
        </p:grpSpPr>
        <p:sp>
          <p:nvSpPr>
            <p:cNvPr id="6" name="Cloud 5">
              <a:extLst>
                <a:ext uri="{FF2B5EF4-FFF2-40B4-BE49-F238E27FC236}">
                  <a16:creationId xmlns:a16="http://schemas.microsoft.com/office/drawing/2014/main" id="{DDA6B710-9250-1046-A98E-D6637D2CFAFD}"/>
                </a:ext>
              </a:extLst>
            </p:cNvPr>
            <p:cNvSpPr/>
            <p:nvPr/>
          </p:nvSpPr>
          <p:spPr>
            <a:xfrm>
              <a:off x="2430553" y="4932745"/>
              <a:ext cx="2652155" cy="963930"/>
            </a:xfrm>
            <a:prstGeom prst="cloud">
              <a:avLst/>
            </a:prstGeom>
            <a:solidFill>
              <a:srgbClr val="FF4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2" name="文本框 21">
              <a:extLst>
                <a:ext uri="{FF2B5EF4-FFF2-40B4-BE49-F238E27FC236}">
                  <a16:creationId xmlns:a16="http://schemas.microsoft.com/office/drawing/2014/main" id="{54308B24-2107-4CE0-A705-8B180E3C0C9A}"/>
                </a:ext>
              </a:extLst>
            </p:cNvPr>
            <p:cNvSpPr txBox="1"/>
            <p:nvPr/>
          </p:nvSpPr>
          <p:spPr>
            <a:xfrm>
              <a:off x="2776771" y="5174296"/>
              <a:ext cx="1967516" cy="480827"/>
            </a:xfrm>
            <a:prstGeom prst="rect">
              <a:avLst/>
            </a:prstGeom>
            <a:noFill/>
          </p:spPr>
          <p:txBody>
            <a:bodyPr wrap="none" rtlCol="0">
              <a:spAutoFit/>
            </a:bodyPr>
            <a:lstStyle/>
            <a:p>
              <a:pPr algn="ctr"/>
              <a:r>
                <a:rPr lang="en-US" altLang="zh-CN" sz="3600" dirty="0">
                  <a:solidFill>
                    <a:schemeClr val="bg1"/>
                  </a:solidFill>
                  <a:latin typeface="#9Slide07 Crocante" panose="02000000000000000000" pitchFamily="2" charset="77"/>
                  <a:ea typeface="字魂100号-方方先锋体" panose="00000500000000000000" pitchFamily="2" charset="-122"/>
                  <a:sym typeface="Arial" panose="020B0604020202020204" pitchFamily="34" charset="0"/>
                </a:rPr>
                <a:t>TRANG 97</a:t>
              </a:r>
              <a:endParaRPr lang="zh-CN" altLang="en-US" sz="3600" dirty="0">
                <a:solidFill>
                  <a:schemeClr val="bg1"/>
                </a:solidFill>
                <a:latin typeface="#9Slide07 Crocante" panose="02000000000000000000" pitchFamily="2" charset="77"/>
                <a:ea typeface="字魂100号-方方先锋体" panose="00000500000000000000" pitchFamily="2" charset="-122"/>
                <a:sym typeface="Arial" panose="020B0604020202020204" pitchFamily="34" charset="0"/>
              </a:endParaRPr>
            </a:p>
          </p:txBody>
        </p:sp>
      </p:grpSp>
      <p:pic>
        <p:nvPicPr>
          <p:cNvPr id="10" name="Picture 9">
            <a:extLst>
              <a:ext uri="{FF2B5EF4-FFF2-40B4-BE49-F238E27FC236}">
                <a16:creationId xmlns:a16="http://schemas.microsoft.com/office/drawing/2014/main" id="{F3602862-70B5-F240-9E5D-E2DF92818BEF}"/>
              </a:ext>
            </a:extLst>
          </p:cNvPr>
          <p:cNvPicPr>
            <a:picLocks noChangeAspect="1"/>
          </p:cNvPicPr>
          <p:nvPr/>
        </p:nvPicPr>
        <p:blipFill>
          <a:blip r:embed="rId4"/>
          <a:stretch>
            <a:fillRect/>
          </a:stretch>
        </p:blipFill>
        <p:spPr>
          <a:xfrm>
            <a:off x="5825288" y="1395713"/>
            <a:ext cx="4897582" cy="4897582"/>
          </a:xfrm>
          <a:prstGeom prst="rect">
            <a:avLst/>
          </a:prstGeom>
        </p:spPr>
      </p:pic>
      <p:pic>
        <p:nvPicPr>
          <p:cNvPr id="8" name="Picture 7">
            <a:extLst>
              <a:ext uri="{FF2B5EF4-FFF2-40B4-BE49-F238E27FC236}">
                <a16:creationId xmlns:a16="http://schemas.microsoft.com/office/drawing/2014/main" id="{B764FF94-C66F-B244-A93A-458ED08D9C81}"/>
              </a:ext>
            </a:extLst>
          </p:cNvPr>
          <p:cNvPicPr>
            <a:picLocks noChangeAspect="1"/>
          </p:cNvPicPr>
          <p:nvPr/>
        </p:nvPicPr>
        <p:blipFill>
          <a:blip r:embed="rId5"/>
          <a:stretch>
            <a:fillRect/>
          </a:stretch>
        </p:blipFill>
        <p:spPr>
          <a:xfrm>
            <a:off x="1452079" y="831009"/>
            <a:ext cx="5740400" cy="4762500"/>
          </a:xfrm>
          <a:prstGeom prst="rect">
            <a:avLst/>
          </a:prstGeom>
        </p:spPr>
      </p:pic>
    </p:spTree>
    <p:extLst>
      <p:ext uri="{BB962C8B-B14F-4D97-AF65-F5344CB8AC3E}">
        <p14:creationId xmlns:p14="http://schemas.microsoft.com/office/powerpoint/2010/main" val="1636816070"/>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strVal val="#ppt_w*0.70"/>
                                          </p:val>
                                        </p:tav>
                                        <p:tav tm="100000">
                                          <p:val>
                                            <p:strVal val="#ppt_w"/>
                                          </p:val>
                                        </p:tav>
                                      </p:tavLst>
                                    </p:anim>
                                    <p:anim calcmode="lin" valueType="num">
                                      <p:cBhvr>
                                        <p:cTn id="16" dur="1000" fill="hold"/>
                                        <p:tgtEl>
                                          <p:spTgt spid="8"/>
                                        </p:tgtEl>
                                        <p:attrNameLst>
                                          <p:attrName>ppt_h</p:attrName>
                                        </p:attrNameLst>
                                      </p:cBhvr>
                                      <p:tavLst>
                                        <p:tav tm="0">
                                          <p:val>
                                            <p:strVal val="#ppt_h"/>
                                          </p:val>
                                        </p:tav>
                                        <p:tav tm="100000">
                                          <p:val>
                                            <p:strVal val="#ppt_h"/>
                                          </p:val>
                                        </p:tav>
                                      </p:tavLst>
                                    </p:anim>
                                    <p:animEffect transition="in" filter="fade">
                                      <p:cBhvr>
                                        <p:cTn id="17" dur="1000"/>
                                        <p:tgtEl>
                                          <p:spTgt spid="8"/>
                                        </p:tgtEl>
                                      </p:cBhvr>
                                    </p:animEffect>
                                  </p:childTnLst>
                                </p:cTn>
                              </p:par>
                            </p:childTnLst>
                          </p:cTn>
                        </p:par>
                        <p:par>
                          <p:cTn id="18" fill="hold">
                            <p:stCondLst>
                              <p:cond delay="1000"/>
                            </p:stCondLst>
                            <p:childTnLst>
                              <p:par>
                                <p:cTn id="19" presetID="9"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2E6356F6-6E51-4381-B647-B1BC86087DF6}"/>
              </a:ext>
            </a:extLst>
          </p:cNvPr>
          <p:cNvSpPr/>
          <p:nvPr/>
        </p:nvSpPr>
        <p:spPr>
          <a:xfrm>
            <a:off x="7741247" y="1100257"/>
            <a:ext cx="2890535" cy="646331"/>
          </a:xfrm>
          <a:prstGeom prst="rect">
            <a:avLst/>
          </a:prstGeom>
        </p:spPr>
        <p:txBody>
          <a:bodyPr wrap="none">
            <a:spAutoFit/>
          </a:bodyPr>
          <a:lstStyle/>
          <a:p>
            <a:pPr algn="ctr"/>
            <a:r>
              <a:rPr kumimoji="1" lang="en-US" altLang="zh-CN" sz="3600" dirty="0">
                <a:latin typeface="#9SLIDE07 ICIELKONI BLACK" pitchFamily="2" charset="77"/>
                <a:ea typeface="字魂100号-方方先锋体" panose="00000500000000000000" pitchFamily="2" charset="-122"/>
                <a:cs typeface="+mn-ea"/>
                <a:sym typeface="Arial" panose="020B0604020202020204" pitchFamily="34" charset="0"/>
              </a:rPr>
              <a:t>TỚ LÀ LÊ-GÔ</a:t>
            </a:r>
            <a:endParaRPr kumimoji="1" lang="zh-CN" altLang="en-US" sz="3600" dirty="0">
              <a:latin typeface="#9SLIDE07 ICIELKONI BLACK" pitchFamily="2" charset="77"/>
              <a:ea typeface="字魂100号-方方先锋体" panose="00000500000000000000" pitchFamily="2" charset="-122"/>
              <a:cs typeface="+mn-ea"/>
              <a:sym typeface="Arial" panose="020B0604020202020204" pitchFamily="34" charset="0"/>
            </a:endParaRPr>
          </a:p>
        </p:txBody>
      </p:sp>
      <p:sp>
        <p:nvSpPr>
          <p:cNvPr id="20" name="TextBox 19">
            <a:extLst>
              <a:ext uri="{FF2B5EF4-FFF2-40B4-BE49-F238E27FC236}">
                <a16:creationId xmlns:a16="http://schemas.microsoft.com/office/drawing/2014/main" id="{0CF9C966-917B-494F-AAE2-013054572DB4}"/>
              </a:ext>
            </a:extLst>
          </p:cNvPr>
          <p:cNvSpPr txBox="1"/>
          <p:nvPr/>
        </p:nvSpPr>
        <p:spPr>
          <a:xfrm>
            <a:off x="611143" y="2067020"/>
            <a:ext cx="8808217" cy="4600042"/>
          </a:xfrm>
          <a:prstGeom prst="rect">
            <a:avLst/>
          </a:prstGeom>
          <a:noFill/>
        </p:spPr>
        <p:txBody>
          <a:bodyPr wrap="square">
            <a:spAutoFit/>
          </a:bodyPr>
          <a:lstStyle/>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Tớ là lê-gô. Nhiều bạn gọi tớ là đồ chơi lắp ráp. Các bạn có nhận ra tớ không?</a:t>
            </a:r>
          </a:p>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Để tớ giới thiệu với các bạn về gia đình của tớ nhé. Tớ có rất nhiều anh chị em. Chúng tớ là những khối nhỏ đầy màu sắc. Hầu hết chúng tớ có hình viên gạch. Một số thành viên có hình nhân vật tí hon và các hình xinh xắn khác.</a:t>
            </a:r>
          </a:p>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Từ những mảnh ghép nhỏ bé, chúng tớ kết hợp với nhau để tạo ra cả một thế giới kì diệu. Các bạn có thể lắp ráp nhà cửa, xe cộ, người máy,... theo ý thích. Sau đó, các bạn tháo rời ra để ghép thành những vật khác.</a:t>
            </a:r>
          </a:p>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Chúng tớ giúp các bạn có trí tưởng tượng phong phú, khả năng sáng tạo và tính kiên nhẫn. Nào, các bạn đã sẵn sàng chơi cùng chúng tớ chưa?</a:t>
            </a:r>
          </a:p>
          <a:p>
            <a:pPr algn="r" latinLnBrk="0">
              <a:lnSpc>
                <a:spcPct val="150000"/>
              </a:lnSpc>
            </a:pPr>
            <a:r>
              <a:rPr lang="vi-VN" sz="2200" b="0" i="0" dirty="0">
                <a:effectLst/>
                <a:latin typeface="Cambria" panose="02040503050406030204" pitchFamily="18" charset="0"/>
              </a:rPr>
              <a:t>(Bảo Châu)</a:t>
            </a:r>
          </a:p>
        </p:txBody>
      </p:sp>
      <p:pic>
        <p:nvPicPr>
          <p:cNvPr id="17" name="Picture 16">
            <a:extLst>
              <a:ext uri="{FF2B5EF4-FFF2-40B4-BE49-F238E27FC236}">
                <a16:creationId xmlns:a16="http://schemas.microsoft.com/office/drawing/2014/main" id="{653FB654-6EBD-4642-8777-C5D092123C4D}"/>
              </a:ext>
            </a:extLst>
          </p:cNvPr>
          <p:cNvPicPr>
            <a:picLocks noChangeAspect="1"/>
          </p:cNvPicPr>
          <p:nvPr/>
        </p:nvPicPr>
        <p:blipFill>
          <a:blip r:embed="rId3"/>
          <a:stretch>
            <a:fillRect/>
          </a:stretch>
        </p:blipFill>
        <p:spPr>
          <a:xfrm>
            <a:off x="9419360" y="2152454"/>
            <a:ext cx="1331768" cy="1969077"/>
          </a:xfrm>
          <a:prstGeom prst="rect">
            <a:avLst/>
          </a:prstGeom>
        </p:spPr>
      </p:pic>
      <p:pic>
        <p:nvPicPr>
          <p:cNvPr id="21" name="Picture 20">
            <a:extLst>
              <a:ext uri="{FF2B5EF4-FFF2-40B4-BE49-F238E27FC236}">
                <a16:creationId xmlns:a16="http://schemas.microsoft.com/office/drawing/2014/main" id="{56DDA376-3145-4C47-B508-040DB4AE4B7F}"/>
              </a:ext>
            </a:extLst>
          </p:cNvPr>
          <p:cNvPicPr>
            <a:picLocks noChangeAspect="1"/>
          </p:cNvPicPr>
          <p:nvPr/>
        </p:nvPicPr>
        <p:blipFill rotWithShape="1">
          <a:blip r:embed="rId4"/>
          <a:srcRect l="48897" r="29695" b="14232"/>
          <a:stretch/>
        </p:blipFill>
        <p:spPr>
          <a:xfrm>
            <a:off x="9593409" y="3982449"/>
            <a:ext cx="1157719" cy="2071987"/>
          </a:xfrm>
          <a:prstGeom prst="rect">
            <a:avLst/>
          </a:prstGeom>
        </p:spPr>
      </p:pic>
    </p:spTree>
    <p:extLst>
      <p:ext uri="{BB962C8B-B14F-4D97-AF65-F5344CB8AC3E}">
        <p14:creationId xmlns:p14="http://schemas.microsoft.com/office/powerpoint/2010/main" val="1954867905"/>
      </p:ext>
    </p:extLst>
  </p:cSld>
  <p:clrMapOvr>
    <a:masterClrMapping/>
  </p:clrMapOvr>
  <p:transition spd="slow" advTm="3000">
    <p:push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116C8508-03D5-44BD-9CC4-2E677DC50A68}"/>
              </a:ext>
            </a:extLst>
          </p:cNvPr>
          <p:cNvGrpSpPr/>
          <p:nvPr/>
        </p:nvGrpSpPr>
        <p:grpSpPr>
          <a:xfrm>
            <a:off x="5550802" y="2075075"/>
            <a:ext cx="5707462" cy="1262846"/>
            <a:chOff x="6824287" y="1613654"/>
            <a:chExt cx="5707462" cy="1262846"/>
          </a:xfrm>
        </p:grpSpPr>
        <p:sp>
          <p:nvSpPr>
            <p:cNvPr id="4" name="椭圆 3">
              <a:extLst>
                <a:ext uri="{FF2B5EF4-FFF2-40B4-BE49-F238E27FC236}">
                  <a16:creationId xmlns:a16="http://schemas.microsoft.com/office/drawing/2014/main" id="{A63F90BA-68E4-4DC4-9DD5-80A4FFD487CF}"/>
                </a:ext>
              </a:extLst>
            </p:cNvPr>
            <p:cNvSpPr/>
            <p:nvPr/>
          </p:nvSpPr>
          <p:spPr>
            <a:xfrm>
              <a:off x="6824287" y="1686705"/>
              <a:ext cx="734096" cy="734096"/>
            </a:xfrm>
            <a:prstGeom prst="ellipse">
              <a:avLst/>
            </a:prstGeom>
            <a:solidFill>
              <a:srgbClr val="3F48D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latin typeface="Arial" panose="020B0604020202020204" pitchFamily="34" charset="0"/>
                  <a:ea typeface="字魂100号-方方先锋体" panose="00000500000000000000" pitchFamily="2" charset="-122"/>
                  <a:sym typeface="Arial" panose="020B0604020202020204" pitchFamily="34" charset="0"/>
                </a:rPr>
                <a:t>1</a:t>
              </a:r>
              <a:endParaRPr kumimoji="1" lang="zh-CN" altLang="en-US" sz="2400" b="1" dirty="0">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9" name="矩形 8">
              <a:extLst>
                <a:ext uri="{FF2B5EF4-FFF2-40B4-BE49-F238E27FC236}">
                  <a16:creationId xmlns:a16="http://schemas.microsoft.com/office/drawing/2014/main" id="{F5AC67B5-047C-4888-BD5A-B996D5C15E15}"/>
                </a:ext>
              </a:extLst>
            </p:cNvPr>
            <p:cNvSpPr/>
            <p:nvPr/>
          </p:nvSpPr>
          <p:spPr>
            <a:xfrm>
              <a:off x="7716136" y="1613654"/>
              <a:ext cx="4815613" cy="1262846"/>
            </a:xfrm>
            <a:prstGeom prst="rect">
              <a:avLst/>
            </a:prstGeom>
          </p:spPr>
          <p:txBody>
            <a:bodyPr wrap="square">
              <a:spAutoFit/>
            </a:bodyPr>
            <a:lstStyle/>
            <a:p>
              <a:pPr>
                <a:lnSpc>
                  <a:spcPct val="125000"/>
                </a:lnSpc>
              </a:pP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Đồ</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chơi</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Lê-</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gô</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còn</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được</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các</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bạn</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nhỏ</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gọi</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là</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gì</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a:t>
              </a:r>
              <a:endParaRPr lang="zh-CN" altLang="en-US" sz="3200" dirty="0">
                <a:latin typeface="Cambria" panose="02040503050406030204" pitchFamily="18" charset="0"/>
                <a:ea typeface="字魂100号-方方先锋体" panose="00000500000000000000" pitchFamily="2" charset="-122"/>
                <a:cs typeface="+mn-ea"/>
                <a:sym typeface="Arial" panose="020B0604020202020204" pitchFamily="34" charset="0"/>
              </a:endParaRPr>
            </a:p>
          </p:txBody>
        </p:sp>
      </p:grpSp>
      <p:grpSp>
        <p:nvGrpSpPr>
          <p:cNvPr id="13" name="组合 12">
            <a:extLst>
              <a:ext uri="{FF2B5EF4-FFF2-40B4-BE49-F238E27FC236}">
                <a16:creationId xmlns:a16="http://schemas.microsoft.com/office/drawing/2014/main" id="{CA3B834D-D1DB-4DEA-9747-028A64F8320D}"/>
              </a:ext>
            </a:extLst>
          </p:cNvPr>
          <p:cNvGrpSpPr/>
          <p:nvPr/>
        </p:nvGrpSpPr>
        <p:grpSpPr>
          <a:xfrm>
            <a:off x="6096000" y="3573331"/>
            <a:ext cx="4406090" cy="772838"/>
            <a:chOff x="7328329" y="3184396"/>
            <a:chExt cx="4406090" cy="772838"/>
          </a:xfrm>
        </p:grpSpPr>
        <p:sp>
          <p:nvSpPr>
            <p:cNvPr id="6" name="椭圆 5">
              <a:extLst>
                <a:ext uri="{FF2B5EF4-FFF2-40B4-BE49-F238E27FC236}">
                  <a16:creationId xmlns:a16="http://schemas.microsoft.com/office/drawing/2014/main" id="{C21E298F-E00F-4CD4-8A92-5565301885B4}"/>
                </a:ext>
              </a:extLst>
            </p:cNvPr>
            <p:cNvSpPr/>
            <p:nvPr/>
          </p:nvSpPr>
          <p:spPr>
            <a:xfrm>
              <a:off x="7328329" y="3184396"/>
              <a:ext cx="734096" cy="734096"/>
            </a:xfrm>
            <a:prstGeom prst="ellipse">
              <a:avLst/>
            </a:prstGeom>
            <a:solidFill>
              <a:srgbClr val="DA1F6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rPr>
                <a:t>2</a:t>
              </a:r>
              <a:endParaRPr kumimoji="1" lang="zh-CN" altLang="en-US" sz="2400" b="1"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10" name="矩形 9">
              <a:extLst>
                <a:ext uri="{FF2B5EF4-FFF2-40B4-BE49-F238E27FC236}">
                  <a16:creationId xmlns:a16="http://schemas.microsoft.com/office/drawing/2014/main" id="{0D48FB29-B752-429B-ABD0-EE946F84B41A}"/>
                </a:ext>
              </a:extLst>
            </p:cNvPr>
            <p:cNvSpPr/>
            <p:nvPr/>
          </p:nvSpPr>
          <p:spPr>
            <a:xfrm>
              <a:off x="8078137" y="3309941"/>
              <a:ext cx="3656282" cy="647293"/>
            </a:xfrm>
            <a:prstGeom prst="rect">
              <a:avLst/>
            </a:prstGeom>
          </p:spPr>
          <p:txBody>
            <a:bodyPr wrap="square">
              <a:spAutoFit/>
            </a:bodyPr>
            <a:lstStyle/>
            <a:p>
              <a:pPr>
                <a:lnSpc>
                  <a:spcPct val="125000"/>
                </a:lnSpc>
              </a:pP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Nêu</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cách</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chơi</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lê-gô</a:t>
              </a:r>
              <a:endParaRPr lang="zh-CN" altLang="en-US" sz="3200" dirty="0">
                <a:latin typeface="Cambria" panose="02040503050406030204" pitchFamily="18" charset="0"/>
                <a:ea typeface="字魂100号-方方先锋体" panose="00000500000000000000" pitchFamily="2" charset="-122"/>
                <a:cs typeface="+mn-ea"/>
                <a:sym typeface="Arial" panose="020B0604020202020204" pitchFamily="34" charset="0"/>
              </a:endParaRPr>
            </a:p>
          </p:txBody>
        </p:sp>
      </p:grpSp>
      <p:grpSp>
        <p:nvGrpSpPr>
          <p:cNvPr id="14" name="组合 13">
            <a:extLst>
              <a:ext uri="{FF2B5EF4-FFF2-40B4-BE49-F238E27FC236}">
                <a16:creationId xmlns:a16="http://schemas.microsoft.com/office/drawing/2014/main" id="{A601E0AA-4199-4CA4-902C-C2FE37EE8C49}"/>
              </a:ext>
            </a:extLst>
          </p:cNvPr>
          <p:cNvGrpSpPr/>
          <p:nvPr/>
        </p:nvGrpSpPr>
        <p:grpSpPr>
          <a:xfrm>
            <a:off x="5129972" y="4707124"/>
            <a:ext cx="5136247" cy="1262846"/>
            <a:chOff x="6824288" y="4692551"/>
            <a:chExt cx="5389295" cy="1262846"/>
          </a:xfrm>
        </p:grpSpPr>
        <p:sp>
          <p:nvSpPr>
            <p:cNvPr id="8" name="椭圆 7">
              <a:extLst>
                <a:ext uri="{FF2B5EF4-FFF2-40B4-BE49-F238E27FC236}">
                  <a16:creationId xmlns:a16="http://schemas.microsoft.com/office/drawing/2014/main" id="{26E28D40-AB6C-41AD-A165-EDB1BD2CC544}"/>
                </a:ext>
              </a:extLst>
            </p:cNvPr>
            <p:cNvSpPr/>
            <p:nvPr/>
          </p:nvSpPr>
          <p:spPr>
            <a:xfrm>
              <a:off x="6824288" y="4692551"/>
              <a:ext cx="770263" cy="734096"/>
            </a:xfrm>
            <a:prstGeom prst="ellipse">
              <a:avLst/>
            </a:prstGeom>
            <a:solidFill>
              <a:srgbClr val="3F48D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latin typeface="Arial" panose="020B0604020202020204" pitchFamily="34" charset="0"/>
                  <a:ea typeface="字魂100号-方方先锋体" panose="00000500000000000000" pitchFamily="2" charset="-122"/>
                  <a:sym typeface="Arial" panose="020B0604020202020204" pitchFamily="34" charset="0"/>
                </a:rPr>
                <a:t>3</a:t>
              </a:r>
              <a:endParaRPr kumimoji="1" lang="zh-CN" altLang="en-US" sz="2400" b="1" dirty="0">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11" name="矩形 10">
              <a:extLst>
                <a:ext uri="{FF2B5EF4-FFF2-40B4-BE49-F238E27FC236}">
                  <a16:creationId xmlns:a16="http://schemas.microsoft.com/office/drawing/2014/main" id="{4C544009-5B0B-41D8-9378-CFDFD0EF0547}"/>
                </a:ext>
              </a:extLst>
            </p:cNvPr>
            <p:cNvSpPr/>
            <p:nvPr/>
          </p:nvSpPr>
          <p:spPr>
            <a:xfrm>
              <a:off x="7627946" y="4692551"/>
              <a:ext cx="4585637" cy="1262846"/>
            </a:xfrm>
            <a:prstGeom prst="rect">
              <a:avLst/>
            </a:prstGeom>
          </p:spPr>
          <p:txBody>
            <a:bodyPr wrap="square">
              <a:spAutoFit/>
            </a:bodyPr>
            <a:lstStyle/>
            <a:p>
              <a:pPr>
                <a:lnSpc>
                  <a:spcPct val="125000"/>
                </a:lnSpc>
              </a:pP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Trò</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chơi</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lê-gô</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đem</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lại</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lợi</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ích</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gì</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a:t>
              </a:r>
              <a:endParaRPr lang="zh-CN" altLang="en-US" sz="3200" dirty="0">
                <a:latin typeface="Cambria" panose="02040503050406030204" pitchFamily="18" charset="0"/>
                <a:ea typeface="字魂100号-方方先锋体" panose="00000500000000000000" pitchFamily="2" charset="-122"/>
                <a:cs typeface="+mn-ea"/>
                <a:sym typeface="Arial" panose="020B0604020202020204" pitchFamily="34" charset="0"/>
              </a:endParaRPr>
            </a:p>
          </p:txBody>
        </p:sp>
      </p:grpSp>
      <p:sp>
        <p:nvSpPr>
          <p:cNvPr id="18" name="矩形 17">
            <a:extLst>
              <a:ext uri="{FF2B5EF4-FFF2-40B4-BE49-F238E27FC236}">
                <a16:creationId xmlns:a16="http://schemas.microsoft.com/office/drawing/2014/main" id="{84FD06DC-8E82-41E6-8763-EA65BB7C7144}"/>
              </a:ext>
            </a:extLst>
          </p:cNvPr>
          <p:cNvSpPr/>
          <p:nvPr/>
        </p:nvSpPr>
        <p:spPr>
          <a:xfrm>
            <a:off x="7377277" y="1192350"/>
            <a:ext cx="3441135" cy="584775"/>
          </a:xfrm>
          <a:prstGeom prst="rect">
            <a:avLst/>
          </a:prstGeom>
        </p:spPr>
        <p:txBody>
          <a:bodyPr wrap="none">
            <a:spAutoFit/>
          </a:bodyPr>
          <a:lstStyle/>
          <a:p>
            <a:pPr algn="ctr"/>
            <a:r>
              <a:rPr kumimoji="1" lang="en-US" altLang="zh-CN" sz="3200" b="1" dirty="0">
                <a:latin typeface="#9Slide07 IcielKoni Black" pitchFamily="2" charset="77"/>
                <a:ea typeface="字魂100号-方方先锋体" panose="00000500000000000000" pitchFamily="2" charset="-122"/>
                <a:cs typeface="+mn-ea"/>
                <a:sym typeface="Arial" panose="020B0604020202020204" pitchFamily="34" charset="0"/>
              </a:rPr>
              <a:t>TRẢ LỜI CÂU HỎI</a:t>
            </a:r>
            <a:endParaRPr kumimoji="1" lang="zh-CN" altLang="en-US" sz="3200" b="1" dirty="0">
              <a:latin typeface="#9Slide07 IcielKoni Black" pitchFamily="2" charset="77"/>
              <a:ea typeface="字魂100号-方方先锋体" panose="00000500000000000000" pitchFamily="2" charset="-122"/>
              <a:cs typeface="+mn-ea"/>
              <a:sym typeface="Arial" panose="020B0604020202020204" pitchFamily="34" charset="0"/>
            </a:endParaRPr>
          </a:p>
        </p:txBody>
      </p:sp>
      <p:pic>
        <p:nvPicPr>
          <p:cNvPr id="3" name="Picture 2">
            <a:extLst>
              <a:ext uri="{FF2B5EF4-FFF2-40B4-BE49-F238E27FC236}">
                <a16:creationId xmlns:a16="http://schemas.microsoft.com/office/drawing/2014/main" id="{1FB10F1F-2EDC-2940-AA24-6B6CA50CDBC3}"/>
              </a:ext>
            </a:extLst>
          </p:cNvPr>
          <p:cNvPicPr>
            <a:picLocks noChangeAspect="1"/>
          </p:cNvPicPr>
          <p:nvPr/>
        </p:nvPicPr>
        <p:blipFill>
          <a:blip r:embed="rId3"/>
          <a:stretch>
            <a:fillRect/>
          </a:stretch>
        </p:blipFill>
        <p:spPr>
          <a:xfrm>
            <a:off x="1348238" y="2075075"/>
            <a:ext cx="3265326" cy="3878118"/>
          </a:xfrm>
          <a:prstGeom prst="rect">
            <a:avLst/>
          </a:prstGeom>
        </p:spPr>
      </p:pic>
    </p:spTree>
    <p:extLst>
      <p:ext uri="{BB962C8B-B14F-4D97-AF65-F5344CB8AC3E}">
        <p14:creationId xmlns:p14="http://schemas.microsoft.com/office/powerpoint/2010/main" val="824061223"/>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1+#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116C8508-03D5-44BD-9CC4-2E677DC50A68}"/>
              </a:ext>
            </a:extLst>
          </p:cNvPr>
          <p:cNvGrpSpPr/>
          <p:nvPr/>
        </p:nvGrpSpPr>
        <p:grpSpPr>
          <a:xfrm>
            <a:off x="5497020" y="2150876"/>
            <a:ext cx="5707462" cy="1262846"/>
            <a:chOff x="6824287" y="1613654"/>
            <a:chExt cx="5707462" cy="1262846"/>
          </a:xfrm>
        </p:grpSpPr>
        <p:sp>
          <p:nvSpPr>
            <p:cNvPr id="4" name="椭圆 3">
              <a:extLst>
                <a:ext uri="{FF2B5EF4-FFF2-40B4-BE49-F238E27FC236}">
                  <a16:creationId xmlns:a16="http://schemas.microsoft.com/office/drawing/2014/main" id="{A63F90BA-68E4-4DC4-9DD5-80A4FFD487CF}"/>
                </a:ext>
              </a:extLst>
            </p:cNvPr>
            <p:cNvSpPr/>
            <p:nvPr/>
          </p:nvSpPr>
          <p:spPr>
            <a:xfrm>
              <a:off x="6824287" y="1686705"/>
              <a:ext cx="734096" cy="734096"/>
            </a:xfrm>
            <a:prstGeom prst="ellipse">
              <a:avLst/>
            </a:prstGeom>
            <a:solidFill>
              <a:srgbClr val="3F48D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latin typeface="Arial" panose="020B0604020202020204" pitchFamily="34" charset="0"/>
                  <a:ea typeface="字魂100号-方方先锋体" panose="00000500000000000000" pitchFamily="2" charset="-122"/>
                  <a:sym typeface="Arial" panose="020B0604020202020204" pitchFamily="34" charset="0"/>
                </a:rPr>
                <a:t>1</a:t>
              </a:r>
              <a:endParaRPr kumimoji="1" lang="zh-CN" altLang="en-US" sz="2400" b="1" dirty="0">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9" name="矩形 8">
              <a:extLst>
                <a:ext uri="{FF2B5EF4-FFF2-40B4-BE49-F238E27FC236}">
                  <a16:creationId xmlns:a16="http://schemas.microsoft.com/office/drawing/2014/main" id="{F5AC67B5-047C-4888-BD5A-B996D5C15E15}"/>
                </a:ext>
              </a:extLst>
            </p:cNvPr>
            <p:cNvSpPr/>
            <p:nvPr/>
          </p:nvSpPr>
          <p:spPr>
            <a:xfrm>
              <a:off x="7716136" y="1613654"/>
              <a:ext cx="4815613" cy="1262846"/>
            </a:xfrm>
            <a:prstGeom prst="rect">
              <a:avLst/>
            </a:prstGeom>
          </p:spPr>
          <p:txBody>
            <a:bodyPr wrap="square">
              <a:spAutoFit/>
            </a:bodyPr>
            <a:lstStyle/>
            <a:p>
              <a:pPr>
                <a:lnSpc>
                  <a:spcPct val="125000"/>
                </a:lnSpc>
              </a:pP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Đồ</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chơi</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Lê-</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gô</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còn</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được</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các</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bạn</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nhỏ</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gọi</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là</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gì</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a:t>
              </a:r>
              <a:endParaRPr lang="zh-CN" altLang="en-US" sz="3200" dirty="0">
                <a:latin typeface="Cambria" panose="02040503050406030204" pitchFamily="18" charset="0"/>
                <a:ea typeface="字魂100号-方方先锋体" panose="00000500000000000000" pitchFamily="2" charset="-122"/>
                <a:cs typeface="+mn-ea"/>
                <a:sym typeface="Arial" panose="020B0604020202020204" pitchFamily="34" charset="0"/>
              </a:endParaRPr>
            </a:p>
          </p:txBody>
        </p:sp>
      </p:grpSp>
      <p:sp>
        <p:nvSpPr>
          <p:cNvPr id="18" name="矩形 17">
            <a:extLst>
              <a:ext uri="{FF2B5EF4-FFF2-40B4-BE49-F238E27FC236}">
                <a16:creationId xmlns:a16="http://schemas.microsoft.com/office/drawing/2014/main" id="{84FD06DC-8E82-41E6-8763-EA65BB7C7144}"/>
              </a:ext>
            </a:extLst>
          </p:cNvPr>
          <p:cNvSpPr/>
          <p:nvPr/>
        </p:nvSpPr>
        <p:spPr>
          <a:xfrm>
            <a:off x="7377277" y="1192350"/>
            <a:ext cx="3441135" cy="584775"/>
          </a:xfrm>
          <a:prstGeom prst="rect">
            <a:avLst/>
          </a:prstGeom>
        </p:spPr>
        <p:txBody>
          <a:bodyPr wrap="none">
            <a:spAutoFit/>
          </a:bodyPr>
          <a:lstStyle/>
          <a:p>
            <a:pPr algn="ctr"/>
            <a:r>
              <a:rPr kumimoji="1" lang="en-US" altLang="zh-CN" sz="3200" b="1" dirty="0">
                <a:latin typeface="#9Slide07 IcielKoni Black" pitchFamily="2" charset="77"/>
                <a:ea typeface="字魂100号-方方先锋体" panose="00000500000000000000" pitchFamily="2" charset="-122"/>
                <a:cs typeface="+mn-ea"/>
                <a:sym typeface="Arial" panose="020B0604020202020204" pitchFamily="34" charset="0"/>
              </a:rPr>
              <a:t>TRẢ LỜI CÂU HỎI</a:t>
            </a:r>
            <a:endParaRPr kumimoji="1" lang="zh-CN" altLang="en-US" sz="3200" b="1" dirty="0">
              <a:latin typeface="#9Slide07 IcielKoni Black" pitchFamily="2" charset="77"/>
              <a:ea typeface="字魂100号-方方先锋体" panose="00000500000000000000" pitchFamily="2" charset="-122"/>
              <a:cs typeface="+mn-ea"/>
              <a:sym typeface="Arial" panose="020B0604020202020204" pitchFamily="34" charset="0"/>
            </a:endParaRPr>
          </a:p>
        </p:txBody>
      </p:sp>
      <p:pic>
        <p:nvPicPr>
          <p:cNvPr id="3" name="Picture 2">
            <a:extLst>
              <a:ext uri="{FF2B5EF4-FFF2-40B4-BE49-F238E27FC236}">
                <a16:creationId xmlns:a16="http://schemas.microsoft.com/office/drawing/2014/main" id="{1FB10F1F-2EDC-2940-AA24-6B6CA50CDBC3}"/>
              </a:ext>
            </a:extLst>
          </p:cNvPr>
          <p:cNvPicPr>
            <a:picLocks noChangeAspect="1"/>
          </p:cNvPicPr>
          <p:nvPr/>
        </p:nvPicPr>
        <p:blipFill>
          <a:blip r:embed="rId3"/>
          <a:stretch>
            <a:fillRect/>
          </a:stretch>
        </p:blipFill>
        <p:spPr>
          <a:xfrm>
            <a:off x="1348238" y="2075075"/>
            <a:ext cx="3265326" cy="3878118"/>
          </a:xfrm>
          <a:prstGeom prst="rect">
            <a:avLst/>
          </a:prstGeom>
        </p:spPr>
      </p:pic>
      <p:sp>
        <p:nvSpPr>
          <p:cNvPr id="2" name="Rectangular Callout 1">
            <a:extLst>
              <a:ext uri="{FF2B5EF4-FFF2-40B4-BE49-F238E27FC236}">
                <a16:creationId xmlns:a16="http://schemas.microsoft.com/office/drawing/2014/main" id="{93954E73-F29B-0F42-8D14-DA46D8E1F441}"/>
              </a:ext>
            </a:extLst>
          </p:cNvPr>
          <p:cNvSpPr/>
          <p:nvPr/>
        </p:nvSpPr>
        <p:spPr>
          <a:xfrm>
            <a:off x="5497020" y="3787473"/>
            <a:ext cx="5108482" cy="1939059"/>
          </a:xfrm>
          <a:prstGeom prst="wedgeRectCallout">
            <a:avLst/>
          </a:prstGeom>
          <a:solidFill>
            <a:srgbClr val="FE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effectLst/>
                <a:latin typeface="Cambria" panose="02040503050406030204" pitchFamily="18" charset="0"/>
                <a:ea typeface="Calibri" panose="020F0502020204030204" pitchFamily="34" charset="0"/>
              </a:rPr>
              <a:t>Bạn</a:t>
            </a:r>
            <a:r>
              <a:rPr lang="en-US" sz="4000" dirty="0">
                <a:solidFill>
                  <a:schemeClr val="tx1"/>
                </a:solidFill>
                <a:effectLst/>
                <a:latin typeface="Cambria" panose="02040503050406030204" pitchFamily="18" charset="0"/>
                <a:ea typeface="Calibri" panose="020F0502020204030204" pitchFamily="34" charset="0"/>
              </a:rPr>
              <a:t> </a:t>
            </a:r>
            <a:r>
              <a:rPr lang="en-US" sz="4000" dirty="0" err="1">
                <a:solidFill>
                  <a:schemeClr val="tx1"/>
                </a:solidFill>
                <a:effectLst/>
                <a:latin typeface="Cambria" panose="02040503050406030204" pitchFamily="18" charset="0"/>
                <a:ea typeface="Calibri" panose="020F0502020204030204" pitchFamily="34" charset="0"/>
              </a:rPr>
              <a:t>nhỏ</a:t>
            </a:r>
            <a:r>
              <a:rPr lang="en-US" sz="4000" dirty="0">
                <a:solidFill>
                  <a:schemeClr val="tx1"/>
                </a:solidFill>
                <a:effectLst/>
                <a:latin typeface="Cambria" panose="02040503050406030204" pitchFamily="18" charset="0"/>
                <a:ea typeface="Calibri" panose="020F0502020204030204" pitchFamily="34" charset="0"/>
              </a:rPr>
              <a:t> </a:t>
            </a:r>
            <a:r>
              <a:rPr lang="en-US" sz="4000" dirty="0" err="1">
                <a:solidFill>
                  <a:schemeClr val="tx1"/>
                </a:solidFill>
                <a:effectLst/>
                <a:latin typeface="Cambria" panose="02040503050406030204" pitchFamily="18" charset="0"/>
                <a:ea typeface="Calibri" panose="020F0502020204030204" pitchFamily="34" charset="0"/>
              </a:rPr>
              <a:t>gọi</a:t>
            </a:r>
            <a:r>
              <a:rPr lang="en-US" sz="4000" dirty="0">
                <a:solidFill>
                  <a:schemeClr val="tx1"/>
                </a:solidFill>
                <a:effectLst/>
                <a:latin typeface="Cambria" panose="02040503050406030204" pitchFamily="18" charset="0"/>
                <a:ea typeface="Calibri" panose="020F0502020204030204" pitchFamily="34" charset="0"/>
              </a:rPr>
              <a:t> </a:t>
            </a:r>
            <a:r>
              <a:rPr lang="en-US" sz="4000" dirty="0" err="1">
                <a:solidFill>
                  <a:schemeClr val="tx1"/>
                </a:solidFill>
                <a:effectLst/>
                <a:latin typeface="Cambria" panose="02040503050406030204" pitchFamily="18" charset="0"/>
                <a:ea typeface="Calibri" panose="020F0502020204030204" pitchFamily="34" charset="0"/>
              </a:rPr>
              <a:t>là</a:t>
            </a:r>
            <a:r>
              <a:rPr lang="en-US" sz="4000" dirty="0">
                <a:solidFill>
                  <a:schemeClr val="tx1"/>
                </a:solidFill>
                <a:effectLst/>
                <a:latin typeface="Cambria" panose="02040503050406030204" pitchFamily="18" charset="0"/>
                <a:ea typeface="Calibri" panose="020F0502020204030204" pitchFamily="34" charset="0"/>
              </a:rPr>
              <a:t> </a:t>
            </a:r>
            <a:r>
              <a:rPr lang="en-US" sz="4000" dirty="0" err="1">
                <a:solidFill>
                  <a:schemeClr val="tx1"/>
                </a:solidFill>
                <a:effectLst/>
                <a:latin typeface="Cambria" panose="02040503050406030204" pitchFamily="18" charset="0"/>
                <a:ea typeface="Calibri" panose="020F0502020204030204" pitchFamily="34" charset="0"/>
              </a:rPr>
              <a:t>đồ</a:t>
            </a:r>
            <a:r>
              <a:rPr lang="en-US" sz="4000" dirty="0">
                <a:solidFill>
                  <a:schemeClr val="tx1"/>
                </a:solidFill>
                <a:effectLst/>
                <a:latin typeface="Cambria" panose="02040503050406030204" pitchFamily="18" charset="0"/>
                <a:ea typeface="Calibri" panose="020F0502020204030204" pitchFamily="34" charset="0"/>
              </a:rPr>
              <a:t> </a:t>
            </a:r>
            <a:r>
              <a:rPr lang="en-US" sz="4000" dirty="0" err="1">
                <a:solidFill>
                  <a:schemeClr val="tx1"/>
                </a:solidFill>
                <a:effectLst/>
                <a:latin typeface="Cambria" panose="02040503050406030204" pitchFamily="18" charset="0"/>
                <a:ea typeface="Calibri" panose="020F0502020204030204" pitchFamily="34" charset="0"/>
              </a:rPr>
              <a:t>chơi</a:t>
            </a:r>
            <a:r>
              <a:rPr lang="en-US" sz="4000" dirty="0">
                <a:solidFill>
                  <a:schemeClr val="tx1"/>
                </a:solidFill>
                <a:effectLst/>
                <a:latin typeface="Cambria" panose="02040503050406030204" pitchFamily="18" charset="0"/>
                <a:ea typeface="Calibri" panose="020F0502020204030204" pitchFamily="34" charset="0"/>
              </a:rPr>
              <a:t> </a:t>
            </a:r>
            <a:r>
              <a:rPr lang="en-US" sz="4000" dirty="0" err="1">
                <a:solidFill>
                  <a:schemeClr val="tx1"/>
                </a:solidFill>
                <a:effectLst/>
                <a:latin typeface="Cambria" panose="02040503050406030204" pitchFamily="18" charset="0"/>
                <a:ea typeface="Calibri" panose="020F0502020204030204" pitchFamily="34" charset="0"/>
              </a:rPr>
              <a:t>lắp</a:t>
            </a:r>
            <a:r>
              <a:rPr lang="en-US" sz="4000" dirty="0">
                <a:solidFill>
                  <a:schemeClr val="tx1"/>
                </a:solidFill>
                <a:effectLst/>
                <a:latin typeface="Cambria" panose="02040503050406030204" pitchFamily="18" charset="0"/>
                <a:ea typeface="Calibri" panose="020F0502020204030204" pitchFamily="34" charset="0"/>
              </a:rPr>
              <a:t> </a:t>
            </a:r>
            <a:r>
              <a:rPr lang="en-US" sz="4000" dirty="0" err="1">
                <a:solidFill>
                  <a:schemeClr val="tx1"/>
                </a:solidFill>
                <a:effectLst/>
                <a:latin typeface="Cambria" panose="02040503050406030204" pitchFamily="18" charset="0"/>
                <a:ea typeface="Calibri" panose="020F0502020204030204" pitchFamily="34" charset="0"/>
              </a:rPr>
              <a:t>ráp</a:t>
            </a:r>
            <a:r>
              <a:rPr lang="en-US" sz="4000" dirty="0">
                <a:solidFill>
                  <a:schemeClr val="tx1"/>
                </a:solidFill>
                <a:effectLst/>
                <a:latin typeface="Cambria" panose="02040503050406030204" pitchFamily="18" charset="0"/>
                <a:ea typeface="Calibri" panose="020F0502020204030204" pitchFamily="34" charset="0"/>
              </a:rPr>
              <a:t>.</a:t>
            </a:r>
            <a:r>
              <a:rPr lang="en-VN" sz="4000" dirty="0">
                <a:solidFill>
                  <a:schemeClr val="tx1"/>
                </a:solidFill>
                <a:effectLst/>
                <a:latin typeface="Cambria" panose="02040503050406030204" pitchFamily="18" charset="0"/>
              </a:rPr>
              <a:t> </a:t>
            </a:r>
            <a:endParaRPr lang="en-VN" sz="4000" dirty="0">
              <a:solidFill>
                <a:schemeClr val="tx1"/>
              </a:solidFill>
              <a:latin typeface="Cambria" panose="02040503050406030204" pitchFamily="18" charset="0"/>
            </a:endParaRPr>
          </a:p>
        </p:txBody>
      </p:sp>
    </p:spTree>
    <p:extLst>
      <p:ext uri="{BB962C8B-B14F-4D97-AF65-F5344CB8AC3E}">
        <p14:creationId xmlns:p14="http://schemas.microsoft.com/office/powerpoint/2010/main" val="231349885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CA3B834D-D1DB-4DEA-9747-028A64F8320D}"/>
              </a:ext>
            </a:extLst>
          </p:cNvPr>
          <p:cNvGrpSpPr/>
          <p:nvPr/>
        </p:nvGrpSpPr>
        <p:grpSpPr>
          <a:xfrm>
            <a:off x="5848216" y="2297689"/>
            <a:ext cx="4390378" cy="734096"/>
            <a:chOff x="7328329" y="3184396"/>
            <a:chExt cx="4390378" cy="734096"/>
          </a:xfrm>
        </p:grpSpPr>
        <p:sp>
          <p:nvSpPr>
            <p:cNvPr id="6" name="椭圆 5">
              <a:extLst>
                <a:ext uri="{FF2B5EF4-FFF2-40B4-BE49-F238E27FC236}">
                  <a16:creationId xmlns:a16="http://schemas.microsoft.com/office/drawing/2014/main" id="{C21E298F-E00F-4CD4-8A92-5565301885B4}"/>
                </a:ext>
              </a:extLst>
            </p:cNvPr>
            <p:cNvSpPr/>
            <p:nvPr/>
          </p:nvSpPr>
          <p:spPr>
            <a:xfrm>
              <a:off x="7328329" y="3184396"/>
              <a:ext cx="734096" cy="734096"/>
            </a:xfrm>
            <a:prstGeom prst="ellipse">
              <a:avLst/>
            </a:prstGeom>
            <a:solidFill>
              <a:srgbClr val="DA1F6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rPr>
                <a:t>2</a:t>
              </a:r>
              <a:endParaRPr kumimoji="1" lang="zh-CN" altLang="en-US" sz="2400" b="1"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10" name="矩形 9">
              <a:extLst>
                <a:ext uri="{FF2B5EF4-FFF2-40B4-BE49-F238E27FC236}">
                  <a16:creationId xmlns:a16="http://schemas.microsoft.com/office/drawing/2014/main" id="{0D48FB29-B752-429B-ABD0-EE946F84B41A}"/>
                </a:ext>
              </a:extLst>
            </p:cNvPr>
            <p:cNvSpPr/>
            <p:nvPr/>
          </p:nvSpPr>
          <p:spPr>
            <a:xfrm>
              <a:off x="8062425" y="3227797"/>
              <a:ext cx="3656282" cy="647293"/>
            </a:xfrm>
            <a:prstGeom prst="rect">
              <a:avLst/>
            </a:prstGeom>
          </p:spPr>
          <p:txBody>
            <a:bodyPr wrap="square">
              <a:spAutoFit/>
            </a:bodyPr>
            <a:lstStyle/>
            <a:p>
              <a:pPr>
                <a:lnSpc>
                  <a:spcPct val="125000"/>
                </a:lnSpc>
              </a:pP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Nêu</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cách</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chơi</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lê-gô</a:t>
              </a:r>
              <a:endParaRPr lang="zh-CN" altLang="en-US" sz="3200" dirty="0">
                <a:latin typeface="Cambria" panose="02040503050406030204" pitchFamily="18" charset="0"/>
                <a:ea typeface="字魂100号-方方先锋体" panose="00000500000000000000" pitchFamily="2" charset="-122"/>
                <a:cs typeface="+mn-ea"/>
                <a:sym typeface="Arial" panose="020B0604020202020204" pitchFamily="34" charset="0"/>
              </a:endParaRPr>
            </a:p>
          </p:txBody>
        </p:sp>
      </p:grpSp>
      <p:sp>
        <p:nvSpPr>
          <p:cNvPr id="18" name="矩形 17">
            <a:extLst>
              <a:ext uri="{FF2B5EF4-FFF2-40B4-BE49-F238E27FC236}">
                <a16:creationId xmlns:a16="http://schemas.microsoft.com/office/drawing/2014/main" id="{84FD06DC-8E82-41E6-8763-EA65BB7C7144}"/>
              </a:ext>
            </a:extLst>
          </p:cNvPr>
          <p:cNvSpPr/>
          <p:nvPr/>
        </p:nvSpPr>
        <p:spPr>
          <a:xfrm>
            <a:off x="7377277" y="1192350"/>
            <a:ext cx="3441135" cy="584775"/>
          </a:xfrm>
          <a:prstGeom prst="rect">
            <a:avLst/>
          </a:prstGeom>
        </p:spPr>
        <p:txBody>
          <a:bodyPr wrap="none">
            <a:spAutoFit/>
          </a:bodyPr>
          <a:lstStyle/>
          <a:p>
            <a:pPr algn="ctr"/>
            <a:r>
              <a:rPr kumimoji="1" lang="en-US" altLang="zh-CN" sz="3200" b="1" dirty="0">
                <a:latin typeface="#9Slide07 IcielKoni Black" pitchFamily="2" charset="77"/>
                <a:ea typeface="字魂100号-方方先锋体" panose="00000500000000000000" pitchFamily="2" charset="-122"/>
                <a:cs typeface="+mn-ea"/>
                <a:sym typeface="Arial" panose="020B0604020202020204" pitchFamily="34" charset="0"/>
              </a:rPr>
              <a:t>TRẢ LỜI CÂU HỎI</a:t>
            </a:r>
            <a:endParaRPr kumimoji="1" lang="zh-CN" altLang="en-US" sz="3200" b="1" dirty="0">
              <a:latin typeface="#9Slide07 IcielKoni Black" pitchFamily="2" charset="77"/>
              <a:ea typeface="字魂100号-方方先锋体" panose="00000500000000000000" pitchFamily="2" charset="-122"/>
              <a:cs typeface="+mn-ea"/>
              <a:sym typeface="Arial" panose="020B0604020202020204" pitchFamily="34" charset="0"/>
            </a:endParaRPr>
          </a:p>
        </p:txBody>
      </p:sp>
      <p:pic>
        <p:nvPicPr>
          <p:cNvPr id="3" name="Picture 2">
            <a:extLst>
              <a:ext uri="{FF2B5EF4-FFF2-40B4-BE49-F238E27FC236}">
                <a16:creationId xmlns:a16="http://schemas.microsoft.com/office/drawing/2014/main" id="{1FB10F1F-2EDC-2940-AA24-6B6CA50CDBC3}"/>
              </a:ext>
            </a:extLst>
          </p:cNvPr>
          <p:cNvPicPr>
            <a:picLocks noChangeAspect="1"/>
          </p:cNvPicPr>
          <p:nvPr/>
        </p:nvPicPr>
        <p:blipFill>
          <a:blip r:embed="rId3"/>
          <a:stretch>
            <a:fillRect/>
          </a:stretch>
        </p:blipFill>
        <p:spPr>
          <a:xfrm>
            <a:off x="1348238" y="2075075"/>
            <a:ext cx="3265326" cy="3878118"/>
          </a:xfrm>
          <a:prstGeom prst="rect">
            <a:avLst/>
          </a:prstGeom>
        </p:spPr>
      </p:pic>
      <p:sp>
        <p:nvSpPr>
          <p:cNvPr id="16" name="Rectangular Callout 15">
            <a:extLst>
              <a:ext uri="{FF2B5EF4-FFF2-40B4-BE49-F238E27FC236}">
                <a16:creationId xmlns:a16="http://schemas.microsoft.com/office/drawing/2014/main" id="{6387994B-F051-DA47-8516-1DF971A338C6}"/>
              </a:ext>
            </a:extLst>
          </p:cNvPr>
          <p:cNvSpPr/>
          <p:nvPr/>
        </p:nvSpPr>
        <p:spPr>
          <a:xfrm>
            <a:off x="5108515" y="3249429"/>
            <a:ext cx="5565518" cy="2416221"/>
          </a:xfrm>
          <a:prstGeom prst="wedgeRectCallout">
            <a:avLst/>
          </a:prstGeom>
          <a:solidFill>
            <a:srgbClr val="FE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Các</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khối</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lê-gô</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được</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lắp</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ráp</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thành</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các</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đồ</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vật</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rồi</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lại</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được</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tháo</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rời</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ra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để</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ghép</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thành</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các</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đồ</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vật</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khác</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a:t>
            </a:r>
            <a:endParaRPr lang="en-VN"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686334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id="{A601E0AA-4199-4CA4-902C-C2FE37EE8C49}"/>
              </a:ext>
            </a:extLst>
          </p:cNvPr>
          <p:cNvGrpSpPr/>
          <p:nvPr/>
        </p:nvGrpSpPr>
        <p:grpSpPr>
          <a:xfrm>
            <a:off x="5290393" y="2166154"/>
            <a:ext cx="5136247" cy="1262846"/>
            <a:chOff x="6824288" y="4692551"/>
            <a:chExt cx="5389295" cy="1262846"/>
          </a:xfrm>
        </p:grpSpPr>
        <p:sp>
          <p:nvSpPr>
            <p:cNvPr id="8" name="椭圆 7">
              <a:extLst>
                <a:ext uri="{FF2B5EF4-FFF2-40B4-BE49-F238E27FC236}">
                  <a16:creationId xmlns:a16="http://schemas.microsoft.com/office/drawing/2014/main" id="{26E28D40-AB6C-41AD-A165-EDB1BD2CC544}"/>
                </a:ext>
              </a:extLst>
            </p:cNvPr>
            <p:cNvSpPr/>
            <p:nvPr/>
          </p:nvSpPr>
          <p:spPr>
            <a:xfrm>
              <a:off x="6824288" y="4692551"/>
              <a:ext cx="770263" cy="734096"/>
            </a:xfrm>
            <a:prstGeom prst="ellipse">
              <a:avLst/>
            </a:prstGeom>
            <a:solidFill>
              <a:srgbClr val="3F48D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b="1" dirty="0">
                  <a:latin typeface="Arial" panose="020B0604020202020204" pitchFamily="34" charset="0"/>
                  <a:ea typeface="字魂100号-方方先锋体" panose="00000500000000000000" pitchFamily="2" charset="-122"/>
                  <a:sym typeface="Arial" panose="020B0604020202020204" pitchFamily="34" charset="0"/>
                </a:rPr>
                <a:t>3</a:t>
              </a:r>
              <a:endParaRPr kumimoji="1" lang="zh-CN" altLang="en-US" sz="2400" b="1" dirty="0">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11" name="矩形 10">
              <a:extLst>
                <a:ext uri="{FF2B5EF4-FFF2-40B4-BE49-F238E27FC236}">
                  <a16:creationId xmlns:a16="http://schemas.microsoft.com/office/drawing/2014/main" id="{4C544009-5B0B-41D8-9378-CFDFD0EF0547}"/>
                </a:ext>
              </a:extLst>
            </p:cNvPr>
            <p:cNvSpPr/>
            <p:nvPr/>
          </p:nvSpPr>
          <p:spPr>
            <a:xfrm>
              <a:off x="7627946" y="4692551"/>
              <a:ext cx="4585637" cy="1262846"/>
            </a:xfrm>
            <a:prstGeom prst="rect">
              <a:avLst/>
            </a:prstGeom>
          </p:spPr>
          <p:txBody>
            <a:bodyPr wrap="square">
              <a:spAutoFit/>
            </a:bodyPr>
            <a:lstStyle/>
            <a:p>
              <a:pPr>
                <a:lnSpc>
                  <a:spcPct val="125000"/>
                </a:lnSpc>
              </a:pP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Trò</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chơi</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lê-gô</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đem</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lại</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lợi</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ích</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cs typeface="+mn-ea"/>
                  <a:sym typeface="Arial" panose="020B0604020202020204" pitchFamily="34" charset="0"/>
                </a:rPr>
                <a:t>gì</a:t>
              </a:r>
              <a:r>
                <a:rPr lang="en-US" altLang="zh-CN" sz="3200" dirty="0">
                  <a:latin typeface="Cambria" panose="02040503050406030204" pitchFamily="18" charset="0"/>
                  <a:ea typeface="字魂100号-方方先锋体" panose="00000500000000000000" pitchFamily="2" charset="-122"/>
                  <a:cs typeface="+mn-ea"/>
                  <a:sym typeface="Arial" panose="020B0604020202020204" pitchFamily="34" charset="0"/>
                </a:rPr>
                <a:t>?</a:t>
              </a:r>
              <a:endParaRPr lang="zh-CN" altLang="en-US" sz="3200" dirty="0">
                <a:latin typeface="Cambria" panose="02040503050406030204" pitchFamily="18" charset="0"/>
                <a:ea typeface="字魂100号-方方先锋体" panose="00000500000000000000" pitchFamily="2" charset="-122"/>
                <a:cs typeface="+mn-ea"/>
                <a:sym typeface="Arial" panose="020B0604020202020204" pitchFamily="34" charset="0"/>
              </a:endParaRPr>
            </a:p>
          </p:txBody>
        </p:sp>
      </p:grpSp>
      <p:sp>
        <p:nvSpPr>
          <p:cNvPr id="18" name="矩形 17">
            <a:extLst>
              <a:ext uri="{FF2B5EF4-FFF2-40B4-BE49-F238E27FC236}">
                <a16:creationId xmlns:a16="http://schemas.microsoft.com/office/drawing/2014/main" id="{84FD06DC-8E82-41E6-8763-EA65BB7C7144}"/>
              </a:ext>
            </a:extLst>
          </p:cNvPr>
          <p:cNvSpPr/>
          <p:nvPr/>
        </p:nvSpPr>
        <p:spPr>
          <a:xfrm>
            <a:off x="7377277" y="1192350"/>
            <a:ext cx="3441135" cy="584775"/>
          </a:xfrm>
          <a:prstGeom prst="rect">
            <a:avLst/>
          </a:prstGeom>
        </p:spPr>
        <p:txBody>
          <a:bodyPr wrap="none">
            <a:spAutoFit/>
          </a:bodyPr>
          <a:lstStyle/>
          <a:p>
            <a:pPr algn="ctr"/>
            <a:r>
              <a:rPr kumimoji="1" lang="en-US" altLang="zh-CN" sz="3200" b="1" dirty="0">
                <a:latin typeface="#9Slide07 IcielKoni Black" pitchFamily="2" charset="77"/>
                <a:ea typeface="字魂100号-方方先锋体" panose="00000500000000000000" pitchFamily="2" charset="-122"/>
                <a:cs typeface="+mn-ea"/>
                <a:sym typeface="Arial" panose="020B0604020202020204" pitchFamily="34" charset="0"/>
              </a:rPr>
              <a:t>TRẢ LỜI CÂU HỎI</a:t>
            </a:r>
            <a:endParaRPr kumimoji="1" lang="zh-CN" altLang="en-US" sz="3200" b="1" dirty="0">
              <a:latin typeface="#9Slide07 IcielKoni Black" pitchFamily="2" charset="77"/>
              <a:ea typeface="字魂100号-方方先锋体" panose="00000500000000000000" pitchFamily="2" charset="-122"/>
              <a:cs typeface="+mn-ea"/>
              <a:sym typeface="Arial" panose="020B0604020202020204" pitchFamily="34" charset="0"/>
            </a:endParaRPr>
          </a:p>
        </p:txBody>
      </p:sp>
      <p:pic>
        <p:nvPicPr>
          <p:cNvPr id="3" name="Picture 2">
            <a:extLst>
              <a:ext uri="{FF2B5EF4-FFF2-40B4-BE49-F238E27FC236}">
                <a16:creationId xmlns:a16="http://schemas.microsoft.com/office/drawing/2014/main" id="{1FB10F1F-2EDC-2940-AA24-6B6CA50CDBC3}"/>
              </a:ext>
            </a:extLst>
          </p:cNvPr>
          <p:cNvPicPr>
            <a:picLocks noChangeAspect="1"/>
          </p:cNvPicPr>
          <p:nvPr/>
        </p:nvPicPr>
        <p:blipFill>
          <a:blip r:embed="rId3"/>
          <a:stretch>
            <a:fillRect/>
          </a:stretch>
        </p:blipFill>
        <p:spPr>
          <a:xfrm>
            <a:off x="1348238" y="2075075"/>
            <a:ext cx="3265326" cy="3878118"/>
          </a:xfrm>
          <a:prstGeom prst="rect">
            <a:avLst/>
          </a:prstGeom>
        </p:spPr>
      </p:pic>
      <p:sp>
        <p:nvSpPr>
          <p:cNvPr id="15" name="Rectangular Callout 14">
            <a:extLst>
              <a:ext uri="{FF2B5EF4-FFF2-40B4-BE49-F238E27FC236}">
                <a16:creationId xmlns:a16="http://schemas.microsoft.com/office/drawing/2014/main" id="{0D7F46C9-C664-694C-A682-A5AE83965612}"/>
              </a:ext>
            </a:extLst>
          </p:cNvPr>
          <p:cNvSpPr/>
          <p:nvPr/>
        </p:nvSpPr>
        <p:spPr>
          <a:xfrm>
            <a:off x="5497020" y="3525252"/>
            <a:ext cx="5321392" cy="2297532"/>
          </a:xfrm>
          <a:prstGeom prst="wedgeRectCallout">
            <a:avLst/>
          </a:prstGeom>
          <a:solidFill>
            <a:srgbClr val="FEE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07000"/>
              </a:lnSpc>
              <a:spcAft>
                <a:spcPts val="800"/>
              </a:spcAft>
            </a:pP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Trò</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chơi</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giúp</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các</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bạn</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nhỏ</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có</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trí</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tưởng</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tượng</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phong</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phú</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khả</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năng</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sáng</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tạo</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và</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tính</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kiên</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nhẫn</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a:t>
            </a:r>
            <a:endParaRPr lang="en-VN"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088756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50">
            <a:extLst>
              <a:ext uri="{FF2B5EF4-FFF2-40B4-BE49-F238E27FC236}">
                <a16:creationId xmlns:a16="http://schemas.microsoft.com/office/drawing/2014/main" id="{B382F596-6C25-467A-98ED-AF2F89E4F79D}"/>
              </a:ext>
            </a:extLst>
          </p:cNvPr>
          <p:cNvSpPr txBox="1"/>
          <p:nvPr/>
        </p:nvSpPr>
        <p:spPr>
          <a:xfrm>
            <a:off x="1206173" y="2703831"/>
            <a:ext cx="1502866" cy="492443"/>
          </a:xfrm>
          <a:prstGeom prst="rect">
            <a:avLst/>
          </a:prstGeom>
          <a:solidFill>
            <a:srgbClr val="3F48D3"/>
          </a:solidFill>
        </p:spPr>
        <p:txBody>
          <a:bodyPr wrap="square" lIns="0" tIns="0" rIns="0" bIns="0" rtlCol="0">
            <a:spAutoFit/>
          </a:bodyPr>
          <a:lstStyle/>
          <a:p>
            <a:pPr algn="ctr"/>
            <a:r>
              <a:rPr lang="en-US" altLang="zh-CN" sz="3200" b="1" dirty="0" err="1">
                <a:solidFill>
                  <a:schemeClr val="bg1"/>
                </a:solidFill>
                <a:latin typeface="Arial" panose="020B0604020202020204" pitchFamily="34" charset="0"/>
                <a:ea typeface="字魂100号-方方先锋体" panose="00000500000000000000" pitchFamily="2" charset="-122"/>
                <a:sym typeface="Arial" panose="020B0604020202020204" pitchFamily="34" charset="0"/>
              </a:rPr>
              <a:t>Đoạn</a:t>
            </a:r>
            <a:r>
              <a:rPr lang="en-US" altLang="zh-CN" sz="3200" b="1"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rPr>
              <a:t> 1</a:t>
            </a:r>
            <a:endParaRPr lang="zh-CN" altLang="en-US" sz="3200" b="1"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28" name="KSO_Shape">
            <a:extLst>
              <a:ext uri="{FF2B5EF4-FFF2-40B4-BE49-F238E27FC236}">
                <a16:creationId xmlns:a16="http://schemas.microsoft.com/office/drawing/2014/main" id="{219DD504-DE98-446D-ADE3-6357B5195116}"/>
              </a:ext>
            </a:extLst>
          </p:cNvPr>
          <p:cNvSpPr>
            <a:spLocks/>
          </p:cNvSpPr>
          <p:nvPr/>
        </p:nvSpPr>
        <p:spPr bwMode="auto">
          <a:xfrm>
            <a:off x="9382561" y="2984596"/>
            <a:ext cx="513822" cy="500116"/>
          </a:xfrm>
          <a:custGeom>
            <a:avLst/>
            <a:gdLst>
              <a:gd name="T0" fmla="*/ 666817 w 2390775"/>
              <a:gd name="T1" fmla="*/ 1651200 h 2327275"/>
              <a:gd name="T2" fmla="*/ 566198 w 2390775"/>
              <a:gd name="T3" fmla="*/ 1648988 h 2327275"/>
              <a:gd name="T4" fmla="*/ 521900 w 2390775"/>
              <a:gd name="T5" fmla="*/ 1642352 h 2327275"/>
              <a:gd name="T6" fmla="*/ 451657 w 2390775"/>
              <a:gd name="T7" fmla="*/ 1625606 h 2327275"/>
              <a:gd name="T8" fmla="*/ 414954 w 2390775"/>
              <a:gd name="T9" fmla="*/ 1611703 h 2327275"/>
              <a:gd name="T10" fmla="*/ 386794 w 2390775"/>
              <a:gd name="T11" fmla="*/ 1596536 h 2327275"/>
              <a:gd name="T12" fmla="*/ 361480 w 2390775"/>
              <a:gd name="T13" fmla="*/ 1577261 h 2327275"/>
              <a:gd name="T14" fmla="*/ 340280 w 2390775"/>
              <a:gd name="T15" fmla="*/ 1553247 h 2327275"/>
              <a:gd name="T16" fmla="*/ 888937 w 2390775"/>
              <a:gd name="T17" fmla="*/ 1206621 h 2327275"/>
              <a:gd name="T18" fmla="*/ 1840488 w 2390775"/>
              <a:gd name="T19" fmla="*/ 1219287 h 2327275"/>
              <a:gd name="T20" fmla="*/ 1623069 w 2390775"/>
              <a:gd name="T21" fmla="*/ 1586618 h 2327275"/>
              <a:gd name="T22" fmla="*/ 1603447 w 2390775"/>
              <a:gd name="T23" fmla="*/ 1604668 h 2327275"/>
              <a:gd name="T24" fmla="*/ 1586041 w 2390775"/>
              <a:gd name="T25" fmla="*/ 1615435 h 2327275"/>
              <a:gd name="T26" fmla="*/ 1564203 w 2390775"/>
              <a:gd name="T27" fmla="*/ 1624302 h 2327275"/>
              <a:gd name="T28" fmla="*/ 1537619 w 2390775"/>
              <a:gd name="T29" fmla="*/ 1631584 h 2327275"/>
              <a:gd name="T30" fmla="*/ 1504706 w 2390775"/>
              <a:gd name="T31" fmla="*/ 1636335 h 2327275"/>
              <a:gd name="T32" fmla="*/ 1344252 w 2390775"/>
              <a:gd name="T33" fmla="*/ 1642035 h 2327275"/>
              <a:gd name="T34" fmla="*/ 1310389 w 2390775"/>
              <a:gd name="T35" fmla="*/ 991605 h 2327275"/>
              <a:gd name="T36" fmla="*/ 441594 w 2390775"/>
              <a:gd name="T37" fmla="*/ 1195662 h 2327275"/>
              <a:gd name="T38" fmla="*/ 81238 w 2390775"/>
              <a:gd name="T39" fmla="*/ 1104844 h 2327275"/>
              <a:gd name="T40" fmla="*/ 72704 w 2390775"/>
              <a:gd name="T41" fmla="*/ 1075414 h 2327275"/>
              <a:gd name="T42" fmla="*/ 71439 w 2390775"/>
              <a:gd name="T43" fmla="*/ 1055795 h 2327275"/>
              <a:gd name="T44" fmla="*/ 73335 w 2390775"/>
              <a:gd name="T45" fmla="*/ 1033327 h 2327275"/>
              <a:gd name="T46" fmla="*/ 79342 w 2390775"/>
              <a:gd name="T47" fmla="*/ 1007378 h 2327275"/>
              <a:gd name="T48" fmla="*/ 89773 w 2390775"/>
              <a:gd name="T49" fmla="*/ 977316 h 2327275"/>
              <a:gd name="T50" fmla="*/ 110320 w 2390775"/>
              <a:gd name="T51" fmla="*/ 933964 h 2327275"/>
              <a:gd name="T52" fmla="*/ 509555 w 2390775"/>
              <a:gd name="T53" fmla="*/ 642520 h 2327275"/>
              <a:gd name="T54" fmla="*/ 1847476 w 2390775"/>
              <a:gd name="T55" fmla="*/ 860382 h 2327275"/>
              <a:gd name="T56" fmla="*/ 1866124 w 2390775"/>
              <a:gd name="T57" fmla="*/ 899590 h 2327275"/>
              <a:gd name="T58" fmla="*/ 1881611 w 2390775"/>
              <a:gd name="T59" fmla="*/ 941329 h 2327275"/>
              <a:gd name="T60" fmla="*/ 1899627 w 2390775"/>
              <a:gd name="T61" fmla="*/ 1008363 h 2327275"/>
              <a:gd name="T62" fmla="*/ 1904368 w 2390775"/>
              <a:gd name="T63" fmla="*/ 1046940 h 2327275"/>
              <a:gd name="T64" fmla="*/ 1904052 w 2390775"/>
              <a:gd name="T65" fmla="*/ 1078876 h 2327275"/>
              <a:gd name="T66" fmla="*/ 1898679 w 2390775"/>
              <a:gd name="T67" fmla="*/ 1110496 h 2327275"/>
              <a:gd name="T68" fmla="*/ 1886036 w 2390775"/>
              <a:gd name="T69" fmla="*/ 1139903 h 2327275"/>
              <a:gd name="T70" fmla="*/ 1704931 w 2390775"/>
              <a:gd name="T71" fmla="*/ 607105 h 2327275"/>
              <a:gd name="T72" fmla="*/ 1269206 w 2390775"/>
              <a:gd name="T73" fmla="*/ 633 h 2327275"/>
              <a:gd name="T74" fmla="*/ 1298604 w 2390775"/>
              <a:gd name="T75" fmla="*/ 7913 h 2327275"/>
              <a:gd name="T76" fmla="*/ 1316622 w 2390775"/>
              <a:gd name="T77" fmla="*/ 16460 h 2327275"/>
              <a:gd name="T78" fmla="*/ 1334957 w 2390775"/>
              <a:gd name="T79" fmla="*/ 29437 h 2327275"/>
              <a:gd name="T80" fmla="*/ 1354556 w 2390775"/>
              <a:gd name="T81" fmla="*/ 47796 h 2327275"/>
              <a:gd name="T82" fmla="*/ 1374787 w 2390775"/>
              <a:gd name="T83" fmla="*/ 71853 h 2327275"/>
              <a:gd name="T84" fmla="*/ 1402289 w 2390775"/>
              <a:gd name="T85" fmla="*/ 111420 h 2327275"/>
              <a:gd name="T86" fmla="*/ 1454131 w 2390775"/>
              <a:gd name="T87" fmla="*/ 603311 h 2327275"/>
              <a:gd name="T88" fmla="*/ 851305 w 2390775"/>
              <a:gd name="T89" fmla="*/ 0 h 2327275"/>
              <a:gd name="T90" fmla="*/ 776986 w 2390775"/>
              <a:gd name="T91" fmla="*/ 648844 h 2327275"/>
              <a:gd name="T92" fmla="*/ 537523 w 2390775"/>
              <a:gd name="T93" fmla="*/ 174396 h 2327275"/>
              <a:gd name="T94" fmla="*/ 561912 w 2390775"/>
              <a:gd name="T95" fmla="*/ 138631 h 2327275"/>
              <a:gd name="T96" fmla="*/ 590420 w 2390775"/>
              <a:gd name="T97" fmla="*/ 103815 h 2327275"/>
              <a:gd name="T98" fmla="*/ 639199 w 2390775"/>
              <a:gd name="T99" fmla="*/ 54439 h 2327275"/>
              <a:gd name="T100" fmla="*/ 670241 w 2390775"/>
              <a:gd name="T101" fmla="*/ 30701 h 2327275"/>
              <a:gd name="T102" fmla="*/ 698115 w 2390775"/>
              <a:gd name="T103" fmla="*/ 15192 h 2327275"/>
              <a:gd name="T104" fmla="*/ 728206 w 2390775"/>
              <a:gd name="T105" fmla="*/ 4114 h 2327275"/>
              <a:gd name="T106" fmla="*/ 759565 w 2390775"/>
              <a:gd name="T107" fmla="*/ 0 h 232727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390775" h="2327275">
                <a:moveTo>
                  <a:pt x="1115616" y="1514475"/>
                </a:moveTo>
                <a:lnTo>
                  <a:pt x="1116013" y="2073275"/>
                </a:lnTo>
                <a:lnTo>
                  <a:pt x="959557" y="2072879"/>
                </a:lnTo>
                <a:lnTo>
                  <a:pt x="836855" y="2072482"/>
                </a:lnTo>
                <a:lnTo>
                  <a:pt x="750685" y="2072085"/>
                </a:lnTo>
                <a:lnTo>
                  <a:pt x="737978" y="2071689"/>
                </a:lnTo>
                <a:lnTo>
                  <a:pt x="724080" y="2070896"/>
                </a:lnTo>
                <a:lnTo>
                  <a:pt x="710579" y="2069706"/>
                </a:lnTo>
                <a:lnTo>
                  <a:pt x="696680" y="2067723"/>
                </a:lnTo>
                <a:lnTo>
                  <a:pt x="682782" y="2065740"/>
                </a:lnTo>
                <a:lnTo>
                  <a:pt x="668487" y="2063757"/>
                </a:lnTo>
                <a:lnTo>
                  <a:pt x="654985" y="2061377"/>
                </a:lnTo>
                <a:lnTo>
                  <a:pt x="641087" y="2058998"/>
                </a:lnTo>
                <a:lnTo>
                  <a:pt x="614482" y="2053049"/>
                </a:lnTo>
                <a:lnTo>
                  <a:pt x="589465" y="2046703"/>
                </a:lnTo>
                <a:lnTo>
                  <a:pt x="566830" y="2040358"/>
                </a:lnTo>
                <a:lnTo>
                  <a:pt x="556903" y="2037185"/>
                </a:lnTo>
                <a:lnTo>
                  <a:pt x="547769" y="2034012"/>
                </a:lnTo>
                <a:lnTo>
                  <a:pt x="529503" y="2026874"/>
                </a:lnTo>
                <a:lnTo>
                  <a:pt x="520767" y="2022908"/>
                </a:lnTo>
                <a:lnTo>
                  <a:pt x="512031" y="2018149"/>
                </a:lnTo>
                <a:lnTo>
                  <a:pt x="502898" y="2013786"/>
                </a:lnTo>
                <a:lnTo>
                  <a:pt x="493765" y="2009027"/>
                </a:lnTo>
                <a:lnTo>
                  <a:pt x="485426" y="2003871"/>
                </a:lnTo>
                <a:lnTo>
                  <a:pt x="477087" y="1998319"/>
                </a:lnTo>
                <a:lnTo>
                  <a:pt x="468747" y="1992370"/>
                </a:lnTo>
                <a:lnTo>
                  <a:pt x="461203" y="1986421"/>
                </a:lnTo>
                <a:lnTo>
                  <a:pt x="453658" y="1979679"/>
                </a:lnTo>
                <a:lnTo>
                  <a:pt x="446113" y="1972541"/>
                </a:lnTo>
                <a:lnTo>
                  <a:pt x="439362" y="1965402"/>
                </a:lnTo>
                <a:lnTo>
                  <a:pt x="433009" y="1957470"/>
                </a:lnTo>
                <a:lnTo>
                  <a:pt x="427052" y="1949538"/>
                </a:lnTo>
                <a:lnTo>
                  <a:pt x="421890" y="1941210"/>
                </a:lnTo>
                <a:lnTo>
                  <a:pt x="400050" y="1903930"/>
                </a:lnTo>
                <a:lnTo>
                  <a:pt x="616864" y="1518045"/>
                </a:lnTo>
                <a:lnTo>
                  <a:pt x="1115616" y="1514475"/>
                </a:lnTo>
                <a:close/>
                <a:moveTo>
                  <a:pt x="1644538" y="1244600"/>
                </a:moveTo>
                <a:lnTo>
                  <a:pt x="1644538" y="1533950"/>
                </a:lnTo>
                <a:lnTo>
                  <a:pt x="1919386" y="1532757"/>
                </a:lnTo>
                <a:lnTo>
                  <a:pt x="2309813" y="1530372"/>
                </a:lnTo>
                <a:lnTo>
                  <a:pt x="2054824" y="1965986"/>
                </a:lnTo>
                <a:lnTo>
                  <a:pt x="2049263" y="1974333"/>
                </a:lnTo>
                <a:lnTo>
                  <a:pt x="2043703" y="1983077"/>
                </a:lnTo>
                <a:lnTo>
                  <a:pt x="2036951" y="1991423"/>
                </a:lnTo>
                <a:lnTo>
                  <a:pt x="2029802" y="1999373"/>
                </a:lnTo>
                <a:lnTo>
                  <a:pt x="2021858" y="2006924"/>
                </a:lnTo>
                <a:lnTo>
                  <a:pt x="2017092" y="2010501"/>
                </a:lnTo>
                <a:lnTo>
                  <a:pt x="2012326" y="2014078"/>
                </a:lnTo>
                <a:lnTo>
                  <a:pt x="2007162" y="2017656"/>
                </a:lnTo>
                <a:lnTo>
                  <a:pt x="2001999" y="2020835"/>
                </a:lnTo>
                <a:lnTo>
                  <a:pt x="1996439" y="2024412"/>
                </a:lnTo>
                <a:lnTo>
                  <a:pt x="1990481" y="2027592"/>
                </a:lnTo>
                <a:lnTo>
                  <a:pt x="1984126" y="2030772"/>
                </a:lnTo>
                <a:lnTo>
                  <a:pt x="1977771" y="2033554"/>
                </a:lnTo>
                <a:lnTo>
                  <a:pt x="1970622" y="2036336"/>
                </a:lnTo>
                <a:lnTo>
                  <a:pt x="1963075" y="2038721"/>
                </a:lnTo>
                <a:lnTo>
                  <a:pt x="1955132" y="2041503"/>
                </a:lnTo>
                <a:lnTo>
                  <a:pt x="1947188" y="2043490"/>
                </a:lnTo>
                <a:lnTo>
                  <a:pt x="1938450" y="2045875"/>
                </a:lnTo>
                <a:lnTo>
                  <a:pt x="1929712" y="2047862"/>
                </a:lnTo>
                <a:lnTo>
                  <a:pt x="1919783" y="2049452"/>
                </a:lnTo>
                <a:lnTo>
                  <a:pt x="1909853" y="2051042"/>
                </a:lnTo>
                <a:lnTo>
                  <a:pt x="1899527" y="2052632"/>
                </a:lnTo>
                <a:lnTo>
                  <a:pt x="1888406" y="2053824"/>
                </a:lnTo>
                <a:lnTo>
                  <a:pt x="1877285" y="2055017"/>
                </a:lnTo>
                <a:lnTo>
                  <a:pt x="1864972" y="2055812"/>
                </a:lnTo>
                <a:lnTo>
                  <a:pt x="1839155" y="2057004"/>
                </a:lnTo>
                <a:lnTo>
                  <a:pt x="1687036" y="2060979"/>
                </a:lnTo>
                <a:lnTo>
                  <a:pt x="1642552" y="2062171"/>
                </a:lnTo>
                <a:lnTo>
                  <a:pt x="1644140" y="2327275"/>
                </a:lnTo>
                <a:lnTo>
                  <a:pt x="1273175" y="1801439"/>
                </a:lnTo>
                <a:lnTo>
                  <a:pt x="1644538" y="1244600"/>
                </a:lnTo>
                <a:close/>
                <a:moveTo>
                  <a:pt x="639492" y="806450"/>
                </a:moveTo>
                <a:lnTo>
                  <a:pt x="939800" y="1403808"/>
                </a:lnTo>
                <a:lnTo>
                  <a:pt x="688684" y="1261221"/>
                </a:lnTo>
                <a:lnTo>
                  <a:pt x="554200" y="1500720"/>
                </a:lnTo>
                <a:lnTo>
                  <a:pt x="363781" y="1841500"/>
                </a:lnTo>
                <a:lnTo>
                  <a:pt x="111078" y="1404603"/>
                </a:lnTo>
                <a:lnTo>
                  <a:pt x="106318" y="1395865"/>
                </a:lnTo>
                <a:lnTo>
                  <a:pt x="101954" y="1386730"/>
                </a:lnTo>
                <a:lnTo>
                  <a:pt x="97987" y="1376403"/>
                </a:lnTo>
                <a:lnTo>
                  <a:pt x="94813" y="1366473"/>
                </a:lnTo>
                <a:lnTo>
                  <a:pt x="92036" y="1355750"/>
                </a:lnTo>
                <a:lnTo>
                  <a:pt x="91243" y="1349792"/>
                </a:lnTo>
                <a:lnTo>
                  <a:pt x="90449" y="1344231"/>
                </a:lnTo>
                <a:lnTo>
                  <a:pt x="90053" y="1337877"/>
                </a:lnTo>
                <a:lnTo>
                  <a:pt x="89656" y="1331919"/>
                </a:lnTo>
                <a:lnTo>
                  <a:pt x="89656" y="1325167"/>
                </a:lnTo>
                <a:lnTo>
                  <a:pt x="89656" y="1318415"/>
                </a:lnTo>
                <a:lnTo>
                  <a:pt x="90053" y="1311265"/>
                </a:lnTo>
                <a:lnTo>
                  <a:pt x="90846" y="1304116"/>
                </a:lnTo>
                <a:lnTo>
                  <a:pt x="92036" y="1296967"/>
                </a:lnTo>
                <a:lnTo>
                  <a:pt x="93226" y="1289421"/>
                </a:lnTo>
                <a:lnTo>
                  <a:pt x="95210" y="1281080"/>
                </a:lnTo>
                <a:lnTo>
                  <a:pt x="97193" y="1272739"/>
                </a:lnTo>
                <a:lnTo>
                  <a:pt x="99574" y="1264398"/>
                </a:lnTo>
                <a:lnTo>
                  <a:pt x="101954" y="1255263"/>
                </a:lnTo>
                <a:lnTo>
                  <a:pt x="105127" y="1246128"/>
                </a:lnTo>
                <a:lnTo>
                  <a:pt x="108698" y="1236596"/>
                </a:lnTo>
                <a:lnTo>
                  <a:pt x="112665" y="1226666"/>
                </a:lnTo>
                <a:lnTo>
                  <a:pt x="116632" y="1216737"/>
                </a:lnTo>
                <a:lnTo>
                  <a:pt x="121392" y="1206013"/>
                </a:lnTo>
                <a:lnTo>
                  <a:pt x="126550" y="1195289"/>
                </a:lnTo>
                <a:lnTo>
                  <a:pt x="138451" y="1172253"/>
                </a:lnTo>
                <a:lnTo>
                  <a:pt x="209462" y="1038006"/>
                </a:lnTo>
                <a:lnTo>
                  <a:pt x="230884" y="998685"/>
                </a:lnTo>
                <a:lnTo>
                  <a:pt x="0" y="869205"/>
                </a:lnTo>
                <a:lnTo>
                  <a:pt x="639492" y="806450"/>
                </a:lnTo>
                <a:close/>
                <a:moveTo>
                  <a:pt x="2139688" y="762000"/>
                </a:moveTo>
                <a:lnTo>
                  <a:pt x="2216641" y="898525"/>
                </a:lnTo>
                <a:lnTo>
                  <a:pt x="2276537" y="1004887"/>
                </a:lnTo>
                <a:lnTo>
                  <a:pt x="2318583" y="1079897"/>
                </a:lnTo>
                <a:lnTo>
                  <a:pt x="2324533" y="1091406"/>
                </a:lnTo>
                <a:lnTo>
                  <a:pt x="2330483" y="1103709"/>
                </a:lnTo>
                <a:lnTo>
                  <a:pt x="2336432" y="1116409"/>
                </a:lnTo>
                <a:lnTo>
                  <a:pt x="2341986" y="1129109"/>
                </a:lnTo>
                <a:lnTo>
                  <a:pt x="2347142" y="1141809"/>
                </a:lnTo>
                <a:lnTo>
                  <a:pt x="2352299" y="1155303"/>
                </a:lnTo>
                <a:lnTo>
                  <a:pt x="2357059" y="1168400"/>
                </a:lnTo>
                <a:lnTo>
                  <a:pt x="2361422" y="1181497"/>
                </a:lnTo>
                <a:lnTo>
                  <a:pt x="2369355" y="1207690"/>
                </a:lnTo>
                <a:lnTo>
                  <a:pt x="2376099" y="1232297"/>
                </a:lnTo>
                <a:lnTo>
                  <a:pt x="2382048" y="1255315"/>
                </a:lnTo>
                <a:lnTo>
                  <a:pt x="2384032" y="1265634"/>
                </a:lnTo>
                <a:lnTo>
                  <a:pt x="2385618" y="1275556"/>
                </a:lnTo>
                <a:lnTo>
                  <a:pt x="2388395" y="1294606"/>
                </a:lnTo>
                <a:lnTo>
                  <a:pt x="2389188" y="1304528"/>
                </a:lnTo>
                <a:lnTo>
                  <a:pt x="2389982" y="1314053"/>
                </a:lnTo>
                <a:lnTo>
                  <a:pt x="2390378" y="1323975"/>
                </a:lnTo>
                <a:lnTo>
                  <a:pt x="2390775" y="1334294"/>
                </a:lnTo>
                <a:lnTo>
                  <a:pt x="2390378" y="1344215"/>
                </a:lnTo>
                <a:lnTo>
                  <a:pt x="2389585" y="1354137"/>
                </a:lnTo>
                <a:lnTo>
                  <a:pt x="2388792" y="1364059"/>
                </a:lnTo>
                <a:lnTo>
                  <a:pt x="2387205" y="1373981"/>
                </a:lnTo>
                <a:lnTo>
                  <a:pt x="2385222" y="1384300"/>
                </a:lnTo>
                <a:lnTo>
                  <a:pt x="2382842" y="1393825"/>
                </a:lnTo>
                <a:lnTo>
                  <a:pt x="2379272" y="1403350"/>
                </a:lnTo>
                <a:lnTo>
                  <a:pt x="2375702" y="1412478"/>
                </a:lnTo>
                <a:lnTo>
                  <a:pt x="2371735" y="1421606"/>
                </a:lnTo>
                <a:lnTo>
                  <a:pt x="2366975" y="1430734"/>
                </a:lnTo>
                <a:lnTo>
                  <a:pt x="2345556" y="1467644"/>
                </a:lnTo>
                <a:lnTo>
                  <a:pt x="1902485" y="1470025"/>
                </a:lnTo>
                <a:lnTo>
                  <a:pt x="1654175" y="1038225"/>
                </a:lnTo>
                <a:lnTo>
                  <a:pt x="2139688" y="762000"/>
                </a:lnTo>
                <a:close/>
                <a:moveTo>
                  <a:pt x="1068388" y="0"/>
                </a:moveTo>
                <a:lnTo>
                  <a:pt x="1572620" y="0"/>
                </a:lnTo>
                <a:lnTo>
                  <a:pt x="1582538" y="0"/>
                </a:lnTo>
                <a:lnTo>
                  <a:pt x="1592853" y="794"/>
                </a:lnTo>
                <a:lnTo>
                  <a:pt x="1603565" y="2384"/>
                </a:lnTo>
                <a:lnTo>
                  <a:pt x="1613879" y="4767"/>
                </a:lnTo>
                <a:lnTo>
                  <a:pt x="1624591" y="7946"/>
                </a:lnTo>
                <a:lnTo>
                  <a:pt x="1629748" y="9932"/>
                </a:lnTo>
                <a:lnTo>
                  <a:pt x="1635302" y="11919"/>
                </a:lnTo>
                <a:lnTo>
                  <a:pt x="1640856" y="14700"/>
                </a:lnTo>
                <a:lnTo>
                  <a:pt x="1646807" y="17481"/>
                </a:lnTo>
                <a:lnTo>
                  <a:pt x="1652361" y="20659"/>
                </a:lnTo>
                <a:lnTo>
                  <a:pt x="1657915" y="24235"/>
                </a:lnTo>
                <a:lnTo>
                  <a:pt x="1663866" y="27810"/>
                </a:lnTo>
                <a:lnTo>
                  <a:pt x="1669420" y="32181"/>
                </a:lnTo>
                <a:lnTo>
                  <a:pt x="1675371" y="36948"/>
                </a:lnTo>
                <a:lnTo>
                  <a:pt x="1681322" y="41716"/>
                </a:lnTo>
                <a:lnTo>
                  <a:pt x="1687273" y="47675"/>
                </a:lnTo>
                <a:lnTo>
                  <a:pt x="1693620" y="53634"/>
                </a:lnTo>
                <a:lnTo>
                  <a:pt x="1699968" y="59991"/>
                </a:lnTo>
                <a:lnTo>
                  <a:pt x="1706315" y="66745"/>
                </a:lnTo>
                <a:lnTo>
                  <a:pt x="1712663" y="73896"/>
                </a:lnTo>
                <a:lnTo>
                  <a:pt x="1719010" y="81445"/>
                </a:lnTo>
                <a:lnTo>
                  <a:pt x="1725358" y="90185"/>
                </a:lnTo>
                <a:lnTo>
                  <a:pt x="1732102" y="98926"/>
                </a:lnTo>
                <a:lnTo>
                  <a:pt x="1739243" y="108063"/>
                </a:lnTo>
                <a:lnTo>
                  <a:pt x="1745987" y="117996"/>
                </a:lnTo>
                <a:lnTo>
                  <a:pt x="1759873" y="139847"/>
                </a:lnTo>
                <a:lnTo>
                  <a:pt x="1840010" y="268569"/>
                </a:lnTo>
                <a:lnTo>
                  <a:pt x="1863417" y="306709"/>
                </a:lnTo>
                <a:lnTo>
                  <a:pt x="2090738" y="171233"/>
                </a:lnTo>
                <a:lnTo>
                  <a:pt x="1824935" y="757238"/>
                </a:lnTo>
                <a:lnTo>
                  <a:pt x="1158047" y="718303"/>
                </a:lnTo>
                <a:lnTo>
                  <a:pt x="1407188" y="572100"/>
                </a:lnTo>
                <a:lnTo>
                  <a:pt x="1267145" y="335711"/>
                </a:lnTo>
                <a:lnTo>
                  <a:pt x="1068388" y="0"/>
                </a:lnTo>
                <a:close/>
                <a:moveTo>
                  <a:pt x="953254" y="0"/>
                </a:moveTo>
                <a:lnTo>
                  <a:pt x="996186" y="0"/>
                </a:lnTo>
                <a:lnTo>
                  <a:pt x="1222376" y="381372"/>
                </a:lnTo>
                <a:lnTo>
                  <a:pt x="975117" y="814388"/>
                </a:lnTo>
                <a:lnTo>
                  <a:pt x="490538" y="534318"/>
                </a:lnTo>
                <a:lnTo>
                  <a:pt x="569247" y="398851"/>
                </a:lnTo>
                <a:lnTo>
                  <a:pt x="630863" y="293180"/>
                </a:lnTo>
                <a:lnTo>
                  <a:pt x="674591" y="218891"/>
                </a:lnTo>
                <a:lnTo>
                  <a:pt x="681349" y="207768"/>
                </a:lnTo>
                <a:lnTo>
                  <a:pt x="689299" y="196645"/>
                </a:lnTo>
                <a:lnTo>
                  <a:pt x="697249" y="185521"/>
                </a:lnTo>
                <a:lnTo>
                  <a:pt x="705200" y="174001"/>
                </a:lnTo>
                <a:lnTo>
                  <a:pt x="713945" y="162877"/>
                </a:lnTo>
                <a:lnTo>
                  <a:pt x="722691" y="151754"/>
                </a:lnTo>
                <a:lnTo>
                  <a:pt x="731834" y="141028"/>
                </a:lnTo>
                <a:lnTo>
                  <a:pt x="740977" y="130302"/>
                </a:lnTo>
                <a:lnTo>
                  <a:pt x="759263" y="110439"/>
                </a:lnTo>
                <a:lnTo>
                  <a:pt x="777549" y="92165"/>
                </a:lnTo>
                <a:lnTo>
                  <a:pt x="794245" y="75480"/>
                </a:lnTo>
                <a:lnTo>
                  <a:pt x="802195" y="68329"/>
                </a:lnTo>
                <a:lnTo>
                  <a:pt x="809748" y="61973"/>
                </a:lnTo>
                <a:lnTo>
                  <a:pt x="824854" y="50452"/>
                </a:lnTo>
                <a:lnTo>
                  <a:pt x="832804" y="44493"/>
                </a:lnTo>
                <a:lnTo>
                  <a:pt x="841152" y="38534"/>
                </a:lnTo>
                <a:lnTo>
                  <a:pt x="849500" y="33370"/>
                </a:lnTo>
                <a:lnTo>
                  <a:pt x="857848" y="28206"/>
                </a:lnTo>
                <a:lnTo>
                  <a:pt x="866991" y="23438"/>
                </a:lnTo>
                <a:lnTo>
                  <a:pt x="876134" y="19068"/>
                </a:lnTo>
                <a:lnTo>
                  <a:pt x="884880" y="14699"/>
                </a:lnTo>
                <a:lnTo>
                  <a:pt x="894420" y="11123"/>
                </a:lnTo>
                <a:lnTo>
                  <a:pt x="903961" y="7945"/>
                </a:lnTo>
                <a:lnTo>
                  <a:pt x="913899" y="5164"/>
                </a:lnTo>
                <a:lnTo>
                  <a:pt x="923439" y="2781"/>
                </a:lnTo>
                <a:lnTo>
                  <a:pt x="933377" y="1192"/>
                </a:lnTo>
                <a:lnTo>
                  <a:pt x="943316" y="397"/>
                </a:lnTo>
                <a:lnTo>
                  <a:pt x="953254" y="0"/>
                </a:lnTo>
                <a:close/>
              </a:path>
            </a:pathLst>
          </a:custGeom>
          <a:solidFill>
            <a:schemeClr val="bg1"/>
          </a:solidFill>
          <a:ln>
            <a:noFill/>
          </a:ln>
        </p:spPr>
        <p:txBody>
          <a:bodyPr anchor="ctr">
            <a:scene3d>
              <a:camera prst="orthographicFront"/>
              <a:lightRig rig="threePt" dir="t"/>
            </a:scene3d>
            <a:sp3d contourW="12700">
              <a:contourClr>
                <a:srgbClr val="FFFFFF"/>
              </a:contourClr>
            </a:sp3d>
          </a:bodyPr>
          <a:lstStyle/>
          <a:p>
            <a:pPr algn="ctr">
              <a:defRPr/>
            </a:pPr>
            <a:endParaRPr lang="zh-CN" altLang="en-US" sz="2261">
              <a:solidFill>
                <a:srgbClr val="FFFFFF"/>
              </a:solidFill>
              <a:latin typeface="Arial" panose="020B0604020202020204" pitchFamily="34" charset="0"/>
              <a:ea typeface="字魂100号-方方先锋体" panose="00000500000000000000" pitchFamily="2" charset="-122"/>
              <a:sym typeface="Arial" panose="020B0604020202020204" pitchFamily="34" charset="0"/>
            </a:endParaRPr>
          </a:p>
        </p:txBody>
      </p:sp>
      <p:grpSp>
        <p:nvGrpSpPr>
          <p:cNvPr id="2" name="Group 1">
            <a:extLst>
              <a:ext uri="{FF2B5EF4-FFF2-40B4-BE49-F238E27FC236}">
                <a16:creationId xmlns:a16="http://schemas.microsoft.com/office/drawing/2014/main" id="{821E4287-2B17-D648-879C-8351584C1D1C}"/>
              </a:ext>
            </a:extLst>
          </p:cNvPr>
          <p:cNvGrpSpPr/>
          <p:nvPr/>
        </p:nvGrpSpPr>
        <p:grpSpPr>
          <a:xfrm>
            <a:off x="5351819" y="2581812"/>
            <a:ext cx="4816371" cy="581658"/>
            <a:chOff x="5351819" y="2581812"/>
            <a:chExt cx="4816371" cy="581658"/>
          </a:xfrm>
        </p:grpSpPr>
        <p:sp>
          <p:nvSpPr>
            <p:cNvPr id="24" name="TextBox 50">
              <a:extLst>
                <a:ext uri="{FF2B5EF4-FFF2-40B4-BE49-F238E27FC236}">
                  <a16:creationId xmlns:a16="http://schemas.microsoft.com/office/drawing/2014/main" id="{55AD7B80-BDA5-4ED3-8A02-AC3D1B9DB93B}"/>
                </a:ext>
              </a:extLst>
            </p:cNvPr>
            <p:cNvSpPr txBox="1"/>
            <p:nvPr/>
          </p:nvSpPr>
          <p:spPr>
            <a:xfrm>
              <a:off x="6096000" y="2657197"/>
              <a:ext cx="4072190" cy="430887"/>
            </a:xfrm>
            <a:prstGeom prst="rect">
              <a:avLst/>
            </a:prstGeom>
            <a:noFill/>
          </p:spPr>
          <p:txBody>
            <a:bodyPr wrap="square" lIns="0" tIns="0" rIns="0" bIns="0" rtlCol="0">
              <a:spAutoFit/>
            </a:bodyPr>
            <a:lstStyle/>
            <a:p>
              <a:pPr algn="ct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Hướng</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dẫn</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cách</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chơi</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lê-gô</a:t>
              </a:r>
              <a:endParaRPr lang="zh-CN" altLang="en-US" sz="2800" dirty="0">
                <a:latin typeface="Cambria" panose="02040503050406030204" pitchFamily="18" charset="0"/>
                <a:ea typeface="字魂100号-方方先锋体" panose="00000500000000000000" pitchFamily="2" charset="-122"/>
                <a:sym typeface="Arial" panose="020B0604020202020204" pitchFamily="34" charset="0"/>
              </a:endParaRPr>
            </a:p>
          </p:txBody>
        </p:sp>
        <p:sp>
          <p:nvSpPr>
            <p:cNvPr id="20" name="椭圆 19">
              <a:extLst>
                <a:ext uri="{FF2B5EF4-FFF2-40B4-BE49-F238E27FC236}">
                  <a16:creationId xmlns:a16="http://schemas.microsoft.com/office/drawing/2014/main" id="{C11B1024-420F-4761-B178-33507CBAE5F0}"/>
                </a:ext>
              </a:extLst>
            </p:cNvPr>
            <p:cNvSpPr/>
            <p:nvPr/>
          </p:nvSpPr>
          <p:spPr>
            <a:xfrm>
              <a:off x="5351819" y="2581812"/>
              <a:ext cx="654711" cy="581658"/>
            </a:xfrm>
            <a:prstGeom prst="ellipse">
              <a:avLst/>
            </a:prstGeom>
            <a:solidFill>
              <a:srgbClr val="DA1F64"/>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Arial" panose="020B0604020202020204" pitchFamily="34" charset="0"/>
                  <a:ea typeface="字魂100号-方方先锋体" panose="00000500000000000000" pitchFamily="2" charset="-122"/>
                  <a:sym typeface="Arial" panose="020B0604020202020204" pitchFamily="34" charset="0"/>
                </a:rPr>
                <a:t>a</a:t>
              </a:r>
              <a:endParaRPr lang="zh-CN" altLang="en-US" sz="3200" dirty="0">
                <a:latin typeface="Arial" panose="020B0604020202020204" pitchFamily="34" charset="0"/>
                <a:ea typeface="字魂100号-方方先锋体" panose="00000500000000000000" pitchFamily="2" charset="-122"/>
                <a:sym typeface="Arial" panose="020B0604020202020204" pitchFamily="34" charset="0"/>
              </a:endParaRPr>
            </a:p>
          </p:txBody>
        </p:sp>
      </p:grpSp>
      <p:sp>
        <p:nvSpPr>
          <p:cNvPr id="51" name="矩形 17">
            <a:extLst>
              <a:ext uri="{FF2B5EF4-FFF2-40B4-BE49-F238E27FC236}">
                <a16:creationId xmlns:a16="http://schemas.microsoft.com/office/drawing/2014/main" id="{01AE1E5E-0321-8240-B36B-DA52C5991D2F}"/>
              </a:ext>
            </a:extLst>
          </p:cNvPr>
          <p:cNvSpPr/>
          <p:nvPr/>
        </p:nvSpPr>
        <p:spPr>
          <a:xfrm>
            <a:off x="7377277" y="1192350"/>
            <a:ext cx="3441135" cy="584775"/>
          </a:xfrm>
          <a:prstGeom prst="rect">
            <a:avLst/>
          </a:prstGeom>
        </p:spPr>
        <p:txBody>
          <a:bodyPr wrap="none">
            <a:spAutoFit/>
          </a:bodyPr>
          <a:lstStyle/>
          <a:p>
            <a:pPr algn="ctr"/>
            <a:r>
              <a:rPr kumimoji="1" lang="en-US" altLang="zh-CN" sz="3200" b="1" dirty="0">
                <a:latin typeface="#9Slide07 IcielKoni Black" pitchFamily="2" charset="77"/>
                <a:ea typeface="字魂100号-方方先锋体" panose="00000500000000000000" pitchFamily="2" charset="-122"/>
                <a:cs typeface="+mn-ea"/>
                <a:sym typeface="Arial" panose="020B0604020202020204" pitchFamily="34" charset="0"/>
              </a:rPr>
              <a:t>TRẢ LỜI CÂU HỎI</a:t>
            </a:r>
            <a:endParaRPr kumimoji="1" lang="zh-CN" altLang="en-US" sz="3200" b="1" dirty="0">
              <a:latin typeface="#9Slide07 IcielKoni Black" pitchFamily="2" charset="77"/>
              <a:ea typeface="字魂100号-方方先锋体" panose="00000500000000000000" pitchFamily="2" charset="-122"/>
              <a:cs typeface="+mn-ea"/>
              <a:sym typeface="Arial" panose="020B0604020202020204" pitchFamily="34" charset="0"/>
            </a:endParaRPr>
          </a:p>
        </p:txBody>
      </p:sp>
      <p:sp>
        <p:nvSpPr>
          <p:cNvPr id="52" name="TextBox 50">
            <a:extLst>
              <a:ext uri="{FF2B5EF4-FFF2-40B4-BE49-F238E27FC236}">
                <a16:creationId xmlns:a16="http://schemas.microsoft.com/office/drawing/2014/main" id="{14EABA90-AC83-1845-993B-5112F773B59D}"/>
              </a:ext>
            </a:extLst>
          </p:cNvPr>
          <p:cNvSpPr txBox="1"/>
          <p:nvPr/>
        </p:nvSpPr>
        <p:spPr>
          <a:xfrm>
            <a:off x="1206173" y="3644709"/>
            <a:ext cx="1502866" cy="492443"/>
          </a:xfrm>
          <a:prstGeom prst="rect">
            <a:avLst/>
          </a:prstGeom>
          <a:solidFill>
            <a:srgbClr val="3F48D3"/>
          </a:solidFill>
        </p:spPr>
        <p:txBody>
          <a:bodyPr wrap="square" lIns="0" tIns="0" rIns="0" bIns="0" rtlCol="0">
            <a:spAutoFit/>
          </a:bodyPr>
          <a:lstStyle/>
          <a:p>
            <a:pPr algn="ctr"/>
            <a:r>
              <a:rPr lang="en-US" altLang="zh-CN" sz="3200" b="1" dirty="0" err="1">
                <a:solidFill>
                  <a:schemeClr val="bg1"/>
                </a:solidFill>
                <a:latin typeface="Arial" panose="020B0604020202020204" pitchFamily="34" charset="0"/>
                <a:ea typeface="字魂100号-方方先锋体" panose="00000500000000000000" pitchFamily="2" charset="-122"/>
                <a:sym typeface="Arial" panose="020B0604020202020204" pitchFamily="34" charset="0"/>
              </a:rPr>
              <a:t>Đoạn</a:t>
            </a:r>
            <a:r>
              <a:rPr lang="en-US" altLang="zh-CN" sz="3200" b="1"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rPr>
              <a:t> 2</a:t>
            </a:r>
            <a:endParaRPr lang="zh-CN" altLang="en-US" sz="3200" b="1"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53" name="TextBox 50">
            <a:extLst>
              <a:ext uri="{FF2B5EF4-FFF2-40B4-BE49-F238E27FC236}">
                <a16:creationId xmlns:a16="http://schemas.microsoft.com/office/drawing/2014/main" id="{71FC20B7-8174-184A-B250-0D3C007F8A76}"/>
              </a:ext>
            </a:extLst>
          </p:cNvPr>
          <p:cNvSpPr txBox="1"/>
          <p:nvPr/>
        </p:nvSpPr>
        <p:spPr>
          <a:xfrm>
            <a:off x="1206173" y="4585587"/>
            <a:ext cx="1502866" cy="492443"/>
          </a:xfrm>
          <a:prstGeom prst="rect">
            <a:avLst/>
          </a:prstGeom>
          <a:solidFill>
            <a:srgbClr val="3F48D3"/>
          </a:solidFill>
        </p:spPr>
        <p:txBody>
          <a:bodyPr wrap="square" lIns="0" tIns="0" rIns="0" bIns="0" rtlCol="0">
            <a:spAutoFit/>
          </a:bodyPr>
          <a:lstStyle/>
          <a:p>
            <a:pPr algn="ctr"/>
            <a:r>
              <a:rPr lang="en-US" altLang="zh-CN" sz="3200" b="1" dirty="0" err="1">
                <a:solidFill>
                  <a:schemeClr val="bg1"/>
                </a:solidFill>
                <a:latin typeface="Arial" panose="020B0604020202020204" pitchFamily="34" charset="0"/>
                <a:ea typeface="字魂100号-方方先锋体" panose="00000500000000000000" pitchFamily="2" charset="-122"/>
                <a:sym typeface="Arial" panose="020B0604020202020204" pitchFamily="34" charset="0"/>
              </a:rPr>
              <a:t>Đoạn</a:t>
            </a:r>
            <a:r>
              <a:rPr lang="en-US" altLang="zh-CN" sz="3200" b="1"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rPr>
              <a:t> 3</a:t>
            </a:r>
            <a:endParaRPr lang="zh-CN" altLang="en-US" sz="3200" b="1"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54" name="TextBox 50">
            <a:extLst>
              <a:ext uri="{FF2B5EF4-FFF2-40B4-BE49-F238E27FC236}">
                <a16:creationId xmlns:a16="http://schemas.microsoft.com/office/drawing/2014/main" id="{46C2B034-64B6-3E47-9D4A-D8E1520F3E24}"/>
              </a:ext>
            </a:extLst>
          </p:cNvPr>
          <p:cNvSpPr txBox="1"/>
          <p:nvPr/>
        </p:nvSpPr>
        <p:spPr>
          <a:xfrm>
            <a:off x="1206173" y="5526465"/>
            <a:ext cx="1502866" cy="492443"/>
          </a:xfrm>
          <a:prstGeom prst="rect">
            <a:avLst/>
          </a:prstGeom>
          <a:solidFill>
            <a:srgbClr val="3F48D3"/>
          </a:solidFill>
        </p:spPr>
        <p:txBody>
          <a:bodyPr wrap="square" lIns="0" tIns="0" rIns="0" bIns="0" rtlCol="0">
            <a:spAutoFit/>
          </a:bodyPr>
          <a:lstStyle/>
          <a:p>
            <a:pPr algn="ctr"/>
            <a:r>
              <a:rPr lang="en-US" altLang="zh-CN" sz="3200" b="1" dirty="0" err="1">
                <a:solidFill>
                  <a:schemeClr val="bg1"/>
                </a:solidFill>
                <a:latin typeface="Arial" panose="020B0604020202020204" pitchFamily="34" charset="0"/>
                <a:ea typeface="字魂100号-方方先锋体" panose="00000500000000000000" pitchFamily="2" charset="-122"/>
                <a:sym typeface="Arial" panose="020B0604020202020204" pitchFamily="34" charset="0"/>
              </a:rPr>
              <a:t>Đoạn</a:t>
            </a:r>
            <a:r>
              <a:rPr lang="en-US" altLang="zh-CN" sz="3200" b="1"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rPr>
              <a:t> 4</a:t>
            </a:r>
            <a:endParaRPr lang="zh-CN" altLang="en-US" sz="3200" b="1"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endParaRPr>
          </a:p>
        </p:txBody>
      </p:sp>
      <p:grpSp>
        <p:nvGrpSpPr>
          <p:cNvPr id="4" name="Group 3">
            <a:extLst>
              <a:ext uri="{FF2B5EF4-FFF2-40B4-BE49-F238E27FC236}">
                <a16:creationId xmlns:a16="http://schemas.microsoft.com/office/drawing/2014/main" id="{552C9F89-BB8F-E34A-9AB3-8FB0B9408D49}"/>
              </a:ext>
            </a:extLst>
          </p:cNvPr>
          <p:cNvGrpSpPr/>
          <p:nvPr/>
        </p:nvGrpSpPr>
        <p:grpSpPr>
          <a:xfrm>
            <a:off x="5351819" y="3580541"/>
            <a:ext cx="4905843" cy="861774"/>
            <a:chOff x="5351819" y="3580541"/>
            <a:chExt cx="4905843" cy="861774"/>
          </a:xfrm>
        </p:grpSpPr>
        <p:sp>
          <p:nvSpPr>
            <p:cNvPr id="56" name="椭圆 19">
              <a:extLst>
                <a:ext uri="{FF2B5EF4-FFF2-40B4-BE49-F238E27FC236}">
                  <a16:creationId xmlns:a16="http://schemas.microsoft.com/office/drawing/2014/main" id="{F68807DD-0331-9040-92A6-F5F5A7B53B53}"/>
                </a:ext>
              </a:extLst>
            </p:cNvPr>
            <p:cNvSpPr/>
            <p:nvPr/>
          </p:nvSpPr>
          <p:spPr>
            <a:xfrm>
              <a:off x="5351819" y="3580541"/>
              <a:ext cx="654711" cy="581658"/>
            </a:xfrm>
            <a:prstGeom prst="ellipse">
              <a:avLst/>
            </a:prstGeom>
            <a:solidFill>
              <a:srgbClr val="DA1F64"/>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Arial" panose="020B0604020202020204" pitchFamily="34" charset="0"/>
                  <a:ea typeface="字魂100号-方方先锋体" panose="00000500000000000000" pitchFamily="2" charset="-122"/>
                  <a:sym typeface="Arial" panose="020B0604020202020204" pitchFamily="34" charset="0"/>
                </a:rPr>
                <a:t>b</a:t>
              </a:r>
              <a:endParaRPr lang="zh-CN" altLang="en-US" sz="3200" dirty="0">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58" name="TextBox 50">
              <a:extLst>
                <a:ext uri="{FF2B5EF4-FFF2-40B4-BE49-F238E27FC236}">
                  <a16:creationId xmlns:a16="http://schemas.microsoft.com/office/drawing/2014/main" id="{40E3A6FC-47C0-AE41-9ABD-55ABDFF199A6}"/>
                </a:ext>
              </a:extLst>
            </p:cNvPr>
            <p:cNvSpPr txBox="1"/>
            <p:nvPr/>
          </p:nvSpPr>
          <p:spPr>
            <a:xfrm>
              <a:off x="6096000" y="3580541"/>
              <a:ext cx="4161662" cy="861774"/>
            </a:xfrm>
            <a:prstGeom prst="rect">
              <a:avLst/>
            </a:prstGeom>
            <a:noFill/>
          </p:spPr>
          <p:txBody>
            <a:bodyPr wrap="square" lIns="0" tIns="0" rIns="0" bIns="0" rtlCol="0">
              <a:spAutoFit/>
            </a:bodyPr>
            <a:lstStyle/>
            <a:p>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Nói</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về</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lợi</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ích</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của</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việc</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chơi</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lê-gô</a:t>
              </a:r>
              <a:endParaRPr lang="zh-CN" altLang="en-US" sz="2800" dirty="0">
                <a:latin typeface="Cambria" panose="02040503050406030204" pitchFamily="18" charset="0"/>
                <a:ea typeface="字魂100号-方方先锋体" panose="00000500000000000000" pitchFamily="2" charset="-122"/>
                <a:sym typeface="Arial" panose="020B0604020202020204" pitchFamily="34" charset="0"/>
              </a:endParaRPr>
            </a:p>
          </p:txBody>
        </p:sp>
      </p:grpSp>
      <p:grpSp>
        <p:nvGrpSpPr>
          <p:cNvPr id="6" name="Group 5">
            <a:extLst>
              <a:ext uri="{FF2B5EF4-FFF2-40B4-BE49-F238E27FC236}">
                <a16:creationId xmlns:a16="http://schemas.microsoft.com/office/drawing/2014/main" id="{60726610-31A7-D04F-8C50-CF1D1CEA2432}"/>
              </a:ext>
            </a:extLst>
          </p:cNvPr>
          <p:cNvGrpSpPr/>
          <p:nvPr/>
        </p:nvGrpSpPr>
        <p:grpSpPr>
          <a:xfrm>
            <a:off x="5351818" y="4583132"/>
            <a:ext cx="4905844" cy="581658"/>
            <a:chOff x="5351818" y="4583132"/>
            <a:chExt cx="4905844" cy="581658"/>
          </a:xfrm>
        </p:grpSpPr>
        <p:sp>
          <p:nvSpPr>
            <p:cNvPr id="55" name="椭圆 19">
              <a:extLst>
                <a:ext uri="{FF2B5EF4-FFF2-40B4-BE49-F238E27FC236}">
                  <a16:creationId xmlns:a16="http://schemas.microsoft.com/office/drawing/2014/main" id="{FA67850C-3ACE-794D-80DB-17BC2D581237}"/>
                </a:ext>
              </a:extLst>
            </p:cNvPr>
            <p:cNvSpPr/>
            <p:nvPr/>
          </p:nvSpPr>
          <p:spPr>
            <a:xfrm>
              <a:off x="5351818" y="4583132"/>
              <a:ext cx="654711" cy="581658"/>
            </a:xfrm>
            <a:prstGeom prst="ellipse">
              <a:avLst/>
            </a:prstGeom>
            <a:solidFill>
              <a:srgbClr val="DA1F64"/>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Arial" panose="020B0604020202020204" pitchFamily="34" charset="0"/>
                  <a:ea typeface="字魂100号-方方先锋体" panose="00000500000000000000" pitchFamily="2" charset="-122"/>
                  <a:sym typeface="Arial" panose="020B0604020202020204" pitchFamily="34" charset="0"/>
                </a:rPr>
                <a:t>c</a:t>
              </a:r>
              <a:endParaRPr lang="zh-CN" altLang="en-US" sz="3200" dirty="0">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59" name="TextBox 50">
              <a:extLst>
                <a:ext uri="{FF2B5EF4-FFF2-40B4-BE49-F238E27FC236}">
                  <a16:creationId xmlns:a16="http://schemas.microsoft.com/office/drawing/2014/main" id="{25E55A00-27E2-F142-8C1F-5ABFD3A53C3E}"/>
                </a:ext>
              </a:extLst>
            </p:cNvPr>
            <p:cNvSpPr txBox="1"/>
            <p:nvPr/>
          </p:nvSpPr>
          <p:spPr>
            <a:xfrm>
              <a:off x="6096000" y="4583132"/>
              <a:ext cx="4161662" cy="430887"/>
            </a:xfrm>
            <a:prstGeom prst="rect">
              <a:avLst/>
            </a:prstGeom>
            <a:noFill/>
          </p:spPr>
          <p:txBody>
            <a:bodyPr wrap="square" lIns="0" tIns="0" rIns="0" bIns="0" rtlCol="0">
              <a:spAutoFit/>
            </a:bodyPr>
            <a:lstStyle/>
            <a:p>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Giới</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thiệu</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tên</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gọi</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lê-gô</a:t>
              </a:r>
              <a:endParaRPr lang="zh-CN" altLang="en-US" sz="2800" dirty="0">
                <a:latin typeface="Cambria" panose="02040503050406030204" pitchFamily="18" charset="0"/>
                <a:ea typeface="字魂100号-方方先锋体" panose="00000500000000000000" pitchFamily="2" charset="-122"/>
                <a:sym typeface="Arial" panose="020B0604020202020204" pitchFamily="34" charset="0"/>
              </a:endParaRPr>
            </a:p>
          </p:txBody>
        </p:sp>
      </p:grpSp>
      <p:grpSp>
        <p:nvGrpSpPr>
          <p:cNvPr id="7" name="Group 6">
            <a:extLst>
              <a:ext uri="{FF2B5EF4-FFF2-40B4-BE49-F238E27FC236}">
                <a16:creationId xmlns:a16="http://schemas.microsoft.com/office/drawing/2014/main" id="{EAA6CB4E-7E41-4F47-B972-E36D3E4BE7BA}"/>
              </a:ext>
            </a:extLst>
          </p:cNvPr>
          <p:cNvGrpSpPr/>
          <p:nvPr/>
        </p:nvGrpSpPr>
        <p:grpSpPr>
          <a:xfrm>
            <a:off x="5351817" y="5581861"/>
            <a:ext cx="4905845" cy="581658"/>
            <a:chOff x="5351817" y="5581861"/>
            <a:chExt cx="4905845" cy="581658"/>
          </a:xfrm>
        </p:grpSpPr>
        <p:sp>
          <p:nvSpPr>
            <p:cNvPr id="57" name="椭圆 19">
              <a:extLst>
                <a:ext uri="{FF2B5EF4-FFF2-40B4-BE49-F238E27FC236}">
                  <a16:creationId xmlns:a16="http://schemas.microsoft.com/office/drawing/2014/main" id="{E6E9116E-4154-0A44-B6DE-BD734BC8C604}"/>
                </a:ext>
              </a:extLst>
            </p:cNvPr>
            <p:cNvSpPr/>
            <p:nvPr/>
          </p:nvSpPr>
          <p:spPr>
            <a:xfrm>
              <a:off x="5351817" y="5581861"/>
              <a:ext cx="654711" cy="581658"/>
            </a:xfrm>
            <a:prstGeom prst="ellipse">
              <a:avLst/>
            </a:prstGeom>
            <a:solidFill>
              <a:srgbClr val="DA1F64"/>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Arial" panose="020B0604020202020204" pitchFamily="34" charset="0"/>
                  <a:ea typeface="字魂100号-方方先锋体" panose="00000500000000000000" pitchFamily="2" charset="-122"/>
                  <a:sym typeface="Arial" panose="020B0604020202020204" pitchFamily="34" charset="0"/>
                </a:rPr>
                <a:t>d</a:t>
              </a:r>
              <a:endParaRPr lang="zh-CN" altLang="en-US" sz="3200" dirty="0">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60" name="TextBox 50">
              <a:extLst>
                <a:ext uri="{FF2B5EF4-FFF2-40B4-BE49-F238E27FC236}">
                  <a16:creationId xmlns:a16="http://schemas.microsoft.com/office/drawing/2014/main" id="{7EF76231-3C8C-E64E-9117-B0CBEA0DD80F}"/>
                </a:ext>
              </a:extLst>
            </p:cNvPr>
            <p:cNvSpPr txBox="1"/>
            <p:nvPr/>
          </p:nvSpPr>
          <p:spPr>
            <a:xfrm>
              <a:off x="6096000" y="5588021"/>
              <a:ext cx="4161662" cy="430887"/>
            </a:xfrm>
            <a:prstGeom prst="rect">
              <a:avLst/>
            </a:prstGeom>
            <a:noFill/>
          </p:spPr>
          <p:txBody>
            <a:bodyPr wrap="square" lIns="0" tIns="0" rIns="0" bIns="0" rtlCol="0">
              <a:spAutoFit/>
            </a:bodyPr>
            <a:lstStyle/>
            <a:p>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Tả</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đặc</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điểm</a:t>
              </a:r>
              <a:r>
                <a:rPr lang="en-US" altLang="zh-CN" sz="28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2800" dirty="0" err="1">
                  <a:latin typeface="Cambria" panose="02040503050406030204" pitchFamily="18" charset="0"/>
                  <a:ea typeface="字魂100号-方方先锋体" panose="00000500000000000000" pitchFamily="2" charset="-122"/>
                  <a:sym typeface="Arial" panose="020B0604020202020204" pitchFamily="34" charset="0"/>
                </a:rPr>
                <a:t>lê-gô</a:t>
              </a:r>
              <a:endParaRPr lang="zh-CN" altLang="en-US" sz="2800" dirty="0">
                <a:latin typeface="Cambria" panose="02040503050406030204" pitchFamily="18" charset="0"/>
                <a:ea typeface="字魂100号-方方先锋体" panose="00000500000000000000" pitchFamily="2" charset="-122"/>
                <a:sym typeface="Arial" panose="020B0604020202020204" pitchFamily="34" charset="0"/>
              </a:endParaRPr>
            </a:p>
          </p:txBody>
        </p:sp>
      </p:grpSp>
      <p:sp>
        <p:nvSpPr>
          <p:cNvPr id="61" name="TextBox 60">
            <a:extLst>
              <a:ext uri="{FF2B5EF4-FFF2-40B4-BE49-F238E27FC236}">
                <a16:creationId xmlns:a16="http://schemas.microsoft.com/office/drawing/2014/main" id="{8C05DFFC-401B-3440-A190-5F00273A2EDD}"/>
              </a:ext>
            </a:extLst>
          </p:cNvPr>
          <p:cNvSpPr txBox="1"/>
          <p:nvPr/>
        </p:nvSpPr>
        <p:spPr>
          <a:xfrm>
            <a:off x="1468375" y="1834496"/>
            <a:ext cx="9076306" cy="577915"/>
          </a:xfrm>
          <a:prstGeom prst="rect">
            <a:avLst/>
          </a:prstGeom>
          <a:noFill/>
        </p:spPr>
        <p:txBody>
          <a:bodyPr wrap="square">
            <a:spAutoFit/>
          </a:bodyPr>
          <a:lstStyle/>
          <a:p>
            <a:pPr>
              <a:lnSpc>
                <a:spcPct val="125000"/>
              </a:lnSpc>
            </a:pPr>
            <a:r>
              <a:rPr lang="en-US" altLang="zh-CN" sz="2800" b="1" dirty="0">
                <a:latin typeface="Cambria" panose="02040503050406030204" pitchFamily="18" charset="0"/>
                <a:ea typeface="字魂100号-方方先锋体" panose="00000500000000000000" pitchFamily="2" charset="-122"/>
                <a:cs typeface="+mn-ea"/>
                <a:sym typeface="Arial" panose="020B0604020202020204" pitchFamily="34" charset="0"/>
              </a:rPr>
              <a:t>4. </a:t>
            </a:r>
            <a:r>
              <a:rPr lang="en-US" altLang="zh-CN" sz="2800" b="1" dirty="0" err="1">
                <a:latin typeface="Cambria" panose="02040503050406030204" pitchFamily="18" charset="0"/>
                <a:ea typeface="字魂100号-方方先锋体" panose="00000500000000000000" pitchFamily="2" charset="-122"/>
                <a:cs typeface="+mn-ea"/>
                <a:sym typeface="Arial" panose="020B0604020202020204" pitchFamily="34" charset="0"/>
              </a:rPr>
              <a:t>Chọn</a:t>
            </a:r>
            <a:r>
              <a:rPr lang="en-US" altLang="zh-CN" sz="2800" b="1"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2800" b="1" dirty="0" err="1">
                <a:latin typeface="Cambria" panose="02040503050406030204" pitchFamily="18" charset="0"/>
                <a:ea typeface="字魂100号-方方先锋体" panose="00000500000000000000" pitchFamily="2" charset="-122"/>
                <a:cs typeface="+mn-ea"/>
                <a:sym typeface="Arial" panose="020B0604020202020204" pitchFamily="34" charset="0"/>
              </a:rPr>
              <a:t>nội</a:t>
            </a:r>
            <a:r>
              <a:rPr lang="en-US" altLang="zh-CN" sz="2800" b="1" dirty="0">
                <a:latin typeface="Cambria" panose="02040503050406030204" pitchFamily="18" charset="0"/>
                <a:ea typeface="字魂100号-方方先锋体" panose="00000500000000000000" pitchFamily="2" charset="-122"/>
                <a:cs typeface="+mn-ea"/>
                <a:sym typeface="Arial" panose="020B0604020202020204" pitchFamily="34" charset="0"/>
              </a:rPr>
              <a:t> dung </a:t>
            </a:r>
            <a:r>
              <a:rPr lang="en-US" altLang="zh-CN" sz="2800" b="1" dirty="0" err="1">
                <a:latin typeface="Cambria" panose="02040503050406030204" pitchFamily="18" charset="0"/>
                <a:ea typeface="字魂100号-方方先锋体" panose="00000500000000000000" pitchFamily="2" charset="-122"/>
                <a:cs typeface="+mn-ea"/>
                <a:sym typeface="Arial" panose="020B0604020202020204" pitchFamily="34" charset="0"/>
              </a:rPr>
              <a:t>phù</a:t>
            </a:r>
            <a:r>
              <a:rPr lang="en-US" altLang="zh-CN" sz="2800" b="1"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2800" b="1" dirty="0" err="1">
                <a:latin typeface="Cambria" panose="02040503050406030204" pitchFamily="18" charset="0"/>
                <a:ea typeface="字魂100号-方方先锋体" panose="00000500000000000000" pitchFamily="2" charset="-122"/>
                <a:cs typeface="+mn-ea"/>
                <a:sym typeface="Arial" panose="020B0604020202020204" pitchFamily="34" charset="0"/>
              </a:rPr>
              <a:t>hợp</a:t>
            </a:r>
            <a:r>
              <a:rPr lang="en-US" altLang="zh-CN" sz="2800" b="1"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2800" b="1" dirty="0" err="1">
                <a:latin typeface="Cambria" panose="02040503050406030204" pitchFamily="18" charset="0"/>
                <a:ea typeface="字魂100号-方方先锋体" panose="00000500000000000000" pitchFamily="2" charset="-122"/>
                <a:cs typeface="+mn-ea"/>
                <a:sym typeface="Arial" panose="020B0604020202020204" pitchFamily="34" charset="0"/>
              </a:rPr>
              <a:t>với</a:t>
            </a:r>
            <a:r>
              <a:rPr lang="en-US" altLang="zh-CN" sz="2800" b="1"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2800" b="1" dirty="0" err="1">
                <a:latin typeface="Cambria" panose="02040503050406030204" pitchFamily="18" charset="0"/>
                <a:ea typeface="字魂100号-方方先锋体" panose="00000500000000000000" pitchFamily="2" charset="-122"/>
                <a:cs typeface="+mn-ea"/>
                <a:sym typeface="Arial" panose="020B0604020202020204" pitchFamily="34" charset="0"/>
              </a:rPr>
              <a:t>mỗi</a:t>
            </a:r>
            <a:r>
              <a:rPr lang="en-US" altLang="zh-CN" sz="2800" b="1"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2800" b="1" dirty="0" err="1">
                <a:latin typeface="Cambria" panose="02040503050406030204" pitchFamily="18" charset="0"/>
                <a:ea typeface="字魂100号-方方先锋体" panose="00000500000000000000" pitchFamily="2" charset="-122"/>
                <a:cs typeface="+mn-ea"/>
                <a:sym typeface="Arial" panose="020B0604020202020204" pitchFamily="34" charset="0"/>
              </a:rPr>
              <a:t>đoạn</a:t>
            </a:r>
            <a:r>
              <a:rPr lang="en-US" altLang="zh-CN" sz="2800" b="1"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2800" b="1" dirty="0" err="1">
                <a:latin typeface="Cambria" panose="02040503050406030204" pitchFamily="18" charset="0"/>
                <a:ea typeface="字魂100号-方方先锋体" panose="00000500000000000000" pitchFamily="2" charset="-122"/>
                <a:cs typeface="+mn-ea"/>
                <a:sym typeface="Arial" panose="020B0604020202020204" pitchFamily="34" charset="0"/>
              </a:rPr>
              <a:t>trong</a:t>
            </a:r>
            <a:r>
              <a:rPr lang="en-US" altLang="zh-CN" sz="2800" b="1"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2800" b="1" dirty="0" err="1">
                <a:latin typeface="Cambria" panose="02040503050406030204" pitchFamily="18" charset="0"/>
                <a:ea typeface="字魂100号-方方先锋体" panose="00000500000000000000" pitchFamily="2" charset="-122"/>
                <a:cs typeface="+mn-ea"/>
                <a:sym typeface="Arial" panose="020B0604020202020204" pitchFamily="34" charset="0"/>
              </a:rPr>
              <a:t>bài</a:t>
            </a:r>
            <a:r>
              <a:rPr lang="en-US" altLang="zh-CN" sz="2800" b="1" dirty="0">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2800" b="1" dirty="0" err="1">
                <a:latin typeface="Cambria" panose="02040503050406030204" pitchFamily="18" charset="0"/>
                <a:ea typeface="字魂100号-方方先锋体" panose="00000500000000000000" pitchFamily="2" charset="-122"/>
                <a:cs typeface="+mn-ea"/>
                <a:sym typeface="Arial" panose="020B0604020202020204" pitchFamily="34" charset="0"/>
              </a:rPr>
              <a:t>học</a:t>
            </a:r>
            <a:endParaRPr lang="zh-CN" altLang="en-US" sz="2800" b="1" dirty="0">
              <a:latin typeface="Cambria" panose="02040503050406030204" pitchFamily="18" charset="0"/>
              <a:ea typeface="字魂100号-方方先锋体" panose="00000500000000000000" pitchFamily="2" charset="-122"/>
              <a:cs typeface="+mn-ea"/>
              <a:sym typeface="Arial" panose="020B0604020202020204" pitchFamily="34" charset="0"/>
            </a:endParaRPr>
          </a:p>
        </p:txBody>
      </p:sp>
      <p:cxnSp>
        <p:nvCxnSpPr>
          <p:cNvPr id="5" name="Straight Arrow Connector 4">
            <a:extLst>
              <a:ext uri="{FF2B5EF4-FFF2-40B4-BE49-F238E27FC236}">
                <a16:creationId xmlns:a16="http://schemas.microsoft.com/office/drawing/2014/main" id="{278BB892-E762-5643-9C51-BE5C5D9F2CA7}"/>
              </a:ext>
            </a:extLst>
          </p:cNvPr>
          <p:cNvCxnSpPr>
            <a:stCxn id="25" idx="3"/>
            <a:endCxn id="55" idx="2"/>
          </p:cNvCxnSpPr>
          <p:nvPr/>
        </p:nvCxnSpPr>
        <p:spPr>
          <a:xfrm>
            <a:off x="2709039" y="2950053"/>
            <a:ext cx="2642779" cy="1923908"/>
          </a:xfrm>
          <a:prstGeom prst="straightConnector1">
            <a:avLst/>
          </a:prstGeom>
          <a:ln w="57150">
            <a:solidFill>
              <a:srgbClr val="DA1F64"/>
            </a:solidFill>
            <a:tailEnd type="triangle"/>
          </a:ln>
        </p:spPr>
        <p:style>
          <a:lnRef idx="3">
            <a:schemeClr val="dk1"/>
          </a:lnRef>
          <a:fillRef idx="0">
            <a:schemeClr val="dk1"/>
          </a:fillRef>
          <a:effectRef idx="2">
            <a:schemeClr val="dk1"/>
          </a:effectRef>
          <a:fontRef idx="minor">
            <a:schemeClr val="tx1"/>
          </a:fontRef>
        </p:style>
      </p:cxnSp>
      <p:cxnSp>
        <p:nvCxnSpPr>
          <p:cNvPr id="62" name="Straight Arrow Connector 61">
            <a:extLst>
              <a:ext uri="{FF2B5EF4-FFF2-40B4-BE49-F238E27FC236}">
                <a16:creationId xmlns:a16="http://schemas.microsoft.com/office/drawing/2014/main" id="{D961CEB5-D6B7-AE40-9FCA-AC5F18DF2E92}"/>
              </a:ext>
            </a:extLst>
          </p:cNvPr>
          <p:cNvCxnSpPr/>
          <p:nvPr/>
        </p:nvCxnSpPr>
        <p:spPr>
          <a:xfrm>
            <a:off x="2709038" y="3890930"/>
            <a:ext cx="2642779" cy="1923908"/>
          </a:xfrm>
          <a:prstGeom prst="straightConnector1">
            <a:avLst/>
          </a:prstGeom>
          <a:ln w="57150">
            <a:solidFill>
              <a:srgbClr val="DA1F64"/>
            </a:solidFill>
            <a:tailEnd type="triangle"/>
          </a:ln>
        </p:spPr>
        <p:style>
          <a:lnRef idx="3">
            <a:schemeClr val="dk1"/>
          </a:lnRef>
          <a:fillRef idx="0">
            <a:schemeClr val="dk1"/>
          </a:fillRef>
          <a:effectRef idx="2">
            <a:schemeClr val="dk1"/>
          </a:effectRef>
          <a:fontRef idx="minor">
            <a:schemeClr val="tx1"/>
          </a:fontRef>
        </p:style>
      </p:cxnSp>
      <p:cxnSp>
        <p:nvCxnSpPr>
          <p:cNvPr id="63" name="Straight Arrow Connector 62">
            <a:extLst>
              <a:ext uri="{FF2B5EF4-FFF2-40B4-BE49-F238E27FC236}">
                <a16:creationId xmlns:a16="http://schemas.microsoft.com/office/drawing/2014/main" id="{5DFB1E61-B3DD-5C41-BD19-71E821B86F79}"/>
              </a:ext>
            </a:extLst>
          </p:cNvPr>
          <p:cNvCxnSpPr>
            <a:cxnSpLocks/>
            <a:stCxn id="54" idx="3"/>
            <a:endCxn id="56" idx="2"/>
          </p:cNvCxnSpPr>
          <p:nvPr/>
        </p:nvCxnSpPr>
        <p:spPr>
          <a:xfrm flipV="1">
            <a:off x="2709039" y="3871370"/>
            <a:ext cx="2642780" cy="1901317"/>
          </a:xfrm>
          <a:prstGeom prst="straightConnector1">
            <a:avLst/>
          </a:prstGeom>
          <a:ln w="57150">
            <a:solidFill>
              <a:srgbClr val="DA1F64"/>
            </a:solidFill>
            <a:tailEnd type="triangle"/>
          </a:ln>
        </p:spPr>
        <p:style>
          <a:lnRef idx="3">
            <a:schemeClr val="dk1"/>
          </a:lnRef>
          <a:fillRef idx="0">
            <a:schemeClr val="dk1"/>
          </a:fillRef>
          <a:effectRef idx="2">
            <a:schemeClr val="dk1"/>
          </a:effectRef>
          <a:fontRef idx="minor">
            <a:schemeClr val="tx1"/>
          </a:fontRef>
        </p:style>
      </p:cxnSp>
      <p:cxnSp>
        <p:nvCxnSpPr>
          <p:cNvPr id="64" name="Straight Arrow Connector 63">
            <a:extLst>
              <a:ext uri="{FF2B5EF4-FFF2-40B4-BE49-F238E27FC236}">
                <a16:creationId xmlns:a16="http://schemas.microsoft.com/office/drawing/2014/main" id="{19218DB5-58DB-FF4E-8A6D-E743E472E021}"/>
              </a:ext>
            </a:extLst>
          </p:cNvPr>
          <p:cNvCxnSpPr>
            <a:cxnSpLocks/>
            <a:stCxn id="53" idx="3"/>
            <a:endCxn id="20" idx="2"/>
          </p:cNvCxnSpPr>
          <p:nvPr/>
        </p:nvCxnSpPr>
        <p:spPr>
          <a:xfrm flipV="1">
            <a:off x="2709039" y="2872641"/>
            <a:ext cx="2642780" cy="1959168"/>
          </a:xfrm>
          <a:prstGeom prst="straightConnector1">
            <a:avLst/>
          </a:prstGeom>
          <a:ln w="57150">
            <a:solidFill>
              <a:srgbClr val="DA1F64"/>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89768375"/>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1000" fill="hold"/>
                                        <p:tgtEl>
                                          <p:spTgt spid="61"/>
                                        </p:tgtEl>
                                        <p:attrNameLst>
                                          <p:attrName>ppt_w</p:attrName>
                                        </p:attrNameLst>
                                      </p:cBhvr>
                                      <p:tavLst>
                                        <p:tav tm="0">
                                          <p:val>
                                            <p:strVal val="#ppt_w*0.70"/>
                                          </p:val>
                                        </p:tav>
                                        <p:tav tm="100000">
                                          <p:val>
                                            <p:strVal val="#ppt_w"/>
                                          </p:val>
                                        </p:tav>
                                      </p:tavLst>
                                    </p:anim>
                                    <p:anim calcmode="lin" valueType="num">
                                      <p:cBhvr>
                                        <p:cTn id="8" dur="1000" fill="hold"/>
                                        <p:tgtEl>
                                          <p:spTgt spid="61"/>
                                        </p:tgtEl>
                                        <p:attrNameLst>
                                          <p:attrName>ppt_h</p:attrName>
                                        </p:attrNameLst>
                                      </p:cBhvr>
                                      <p:tavLst>
                                        <p:tav tm="0">
                                          <p:val>
                                            <p:strVal val="#ppt_h"/>
                                          </p:val>
                                        </p:tav>
                                        <p:tav tm="100000">
                                          <p:val>
                                            <p:strVal val="#ppt_h"/>
                                          </p:val>
                                        </p:tav>
                                      </p:tavLst>
                                    </p:anim>
                                    <p:animEffect transition="in" filter="fade">
                                      <p:cBhvr>
                                        <p:cTn id="9" dur="10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arn(inVertical)">
                                      <p:cBhvr>
                                        <p:cTn id="14" dur="500"/>
                                        <p:tgtEl>
                                          <p:spTgt spid="2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barn(inVertical)">
                                      <p:cBhvr>
                                        <p:cTn id="20" dur="500"/>
                                        <p:tgtEl>
                                          <p:spTgt spid="5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barn(inVertical)">
                                      <p:cBhvr>
                                        <p:cTn id="23" dur="5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par>
                                <p:cTn id="32" presetID="16" presetClass="entr" presetSubtype="2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dissolv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dissolve">
                                      <p:cBhvr>
                                        <p:cTn id="47" dur="500"/>
                                        <p:tgtEl>
                                          <p:spTgt spid="6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dissolve">
                                      <p:cBhvr>
                                        <p:cTn id="52" dur="500"/>
                                        <p:tgtEl>
                                          <p:spTgt spid="64"/>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dissolve">
                                      <p:cBhvr>
                                        <p:cTn id="5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2" grpId="0" animBg="1"/>
      <p:bldP spid="53" grpId="0" animBg="1"/>
      <p:bldP spid="54" grpId="0" animBg="1"/>
      <p:bldP spid="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F117A2-F11C-4EC1-8E8F-23472FFB28AC}"/>
              </a:ext>
            </a:extLst>
          </p:cNvPr>
          <p:cNvPicPr>
            <a:picLocks noChangeAspect="1"/>
          </p:cNvPicPr>
          <p:nvPr/>
        </p:nvPicPr>
        <p:blipFill>
          <a:blip r:embed="rId3"/>
          <a:stretch>
            <a:fillRect/>
          </a:stretch>
        </p:blipFill>
        <p:spPr>
          <a:xfrm rot="16200000">
            <a:off x="2667000" y="-2667000"/>
            <a:ext cx="6858000" cy="12191999"/>
          </a:xfrm>
          <a:prstGeom prst="rect">
            <a:avLst/>
          </a:prstGeom>
        </p:spPr>
      </p:pic>
      <p:pic>
        <p:nvPicPr>
          <p:cNvPr id="25" name="图片 24">
            <a:extLst>
              <a:ext uri="{FF2B5EF4-FFF2-40B4-BE49-F238E27FC236}">
                <a16:creationId xmlns:a16="http://schemas.microsoft.com/office/drawing/2014/main" id="{75C85FC3-88E3-4559-A31B-96A0D59AA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89" y="291308"/>
            <a:ext cx="5823998" cy="3649603"/>
          </a:xfrm>
          <a:prstGeom prst="rect">
            <a:avLst/>
          </a:prstGeom>
        </p:spPr>
      </p:pic>
      <p:grpSp>
        <p:nvGrpSpPr>
          <p:cNvPr id="38" name="组合 37">
            <a:extLst>
              <a:ext uri="{FF2B5EF4-FFF2-40B4-BE49-F238E27FC236}">
                <a16:creationId xmlns:a16="http://schemas.microsoft.com/office/drawing/2014/main" id="{BEE633DE-8EEA-45A3-AB10-DA136BC32DA7}"/>
              </a:ext>
            </a:extLst>
          </p:cNvPr>
          <p:cNvGrpSpPr/>
          <p:nvPr/>
        </p:nvGrpSpPr>
        <p:grpSpPr>
          <a:xfrm rot="20436432">
            <a:off x="649851" y="1490806"/>
            <a:ext cx="4292011" cy="943481"/>
            <a:chOff x="2085853" y="3880058"/>
            <a:chExt cx="4292011" cy="943481"/>
          </a:xfrm>
        </p:grpSpPr>
        <p:sp>
          <p:nvSpPr>
            <p:cNvPr id="39" name="矩形 38">
              <a:extLst>
                <a:ext uri="{FF2B5EF4-FFF2-40B4-BE49-F238E27FC236}">
                  <a16:creationId xmlns:a16="http://schemas.microsoft.com/office/drawing/2014/main" id="{7ADA1D45-7189-4B98-AA2A-1D927AA005D2}"/>
                </a:ext>
              </a:extLst>
            </p:cNvPr>
            <p:cNvSpPr/>
            <p:nvPr/>
          </p:nvSpPr>
          <p:spPr>
            <a:xfrm>
              <a:off x="2153631" y="3880058"/>
              <a:ext cx="4224233" cy="923330"/>
            </a:xfrm>
            <a:prstGeom prst="rect">
              <a:avLst/>
            </a:prstGeom>
          </p:spPr>
          <p:txBody>
            <a:bodyPr wrap="none">
              <a:spAutoFit/>
            </a:bodyPr>
            <a:lstStyle/>
            <a:p>
              <a:pPr algn="ctr"/>
              <a:r>
                <a:rPr kumimoji="1" lang="en-US" altLang="zh-CN" sz="5400" dirty="0">
                  <a:solidFill>
                    <a:srgbClr val="000000"/>
                  </a:solidFill>
                  <a:latin typeface="Arial" panose="020B0604020202020204" pitchFamily="34" charset="0"/>
                  <a:ea typeface="字魂100号-方方先锋体" panose="00000500000000000000" pitchFamily="2" charset="-122"/>
                  <a:cs typeface="+mn-ea"/>
                  <a:sym typeface="Arial" panose="020B0604020202020204" pitchFamily="34" charset="0"/>
                </a:rPr>
                <a:t>LUYỆN ĐỌC</a:t>
              </a:r>
              <a:endParaRPr kumimoji="1" lang="zh-CN" altLang="en-US" sz="5400" dirty="0">
                <a:solidFill>
                  <a:srgbClr val="000000"/>
                </a:solidFill>
                <a:latin typeface="Arial" panose="020B0604020202020204" pitchFamily="34" charset="0"/>
                <a:ea typeface="字魂100号-方方先锋体" panose="00000500000000000000" pitchFamily="2" charset="-122"/>
                <a:cs typeface="+mn-ea"/>
                <a:sym typeface="Arial" panose="020B0604020202020204" pitchFamily="34" charset="0"/>
              </a:endParaRPr>
            </a:p>
          </p:txBody>
        </p:sp>
        <p:sp>
          <p:nvSpPr>
            <p:cNvPr id="40" name="矩形 39">
              <a:extLst>
                <a:ext uri="{FF2B5EF4-FFF2-40B4-BE49-F238E27FC236}">
                  <a16:creationId xmlns:a16="http://schemas.microsoft.com/office/drawing/2014/main" id="{EDCB3DE9-D7F2-4B35-9D16-FED3EE4B7561}"/>
                </a:ext>
              </a:extLst>
            </p:cNvPr>
            <p:cNvSpPr/>
            <p:nvPr/>
          </p:nvSpPr>
          <p:spPr>
            <a:xfrm>
              <a:off x="2085853" y="3900209"/>
              <a:ext cx="4224233" cy="923330"/>
            </a:xfrm>
            <a:prstGeom prst="rect">
              <a:avLst/>
            </a:prstGeom>
          </p:spPr>
          <p:txBody>
            <a:bodyPr wrap="none">
              <a:spAutoFit/>
            </a:bodyPr>
            <a:lstStyle/>
            <a:p>
              <a:pPr algn="ctr"/>
              <a:r>
                <a:rPr kumimoji="1" lang="en-US" altLang="zh-CN" sz="5400" dirty="0">
                  <a:ln>
                    <a:solidFill>
                      <a:schemeClr val="tx1"/>
                    </a:solidFill>
                  </a:ln>
                  <a:solidFill>
                    <a:schemeClr val="bg1"/>
                  </a:solidFill>
                  <a:latin typeface="Arial" panose="020B0604020202020204" pitchFamily="34" charset="0"/>
                  <a:ea typeface="字魂100号-方方先锋体" panose="00000500000000000000" pitchFamily="2" charset="-122"/>
                  <a:cs typeface="+mn-ea"/>
                  <a:sym typeface="Arial" panose="020B0604020202020204" pitchFamily="34" charset="0"/>
                </a:rPr>
                <a:t>LUYỆN ĐỌC</a:t>
              </a:r>
              <a:endParaRPr kumimoji="1" lang="zh-CN" altLang="en-US" sz="5400" dirty="0">
                <a:ln>
                  <a:solidFill>
                    <a:schemeClr val="tx1"/>
                  </a:solidFill>
                </a:ln>
                <a:solidFill>
                  <a:schemeClr val="bg1"/>
                </a:solidFill>
                <a:latin typeface="Arial" panose="020B0604020202020204" pitchFamily="34" charset="0"/>
                <a:ea typeface="字魂100号-方方先锋体" panose="00000500000000000000" pitchFamily="2" charset="-122"/>
                <a:cs typeface="+mn-ea"/>
                <a:sym typeface="Arial" panose="020B0604020202020204" pitchFamily="34" charset="0"/>
              </a:endParaRPr>
            </a:p>
          </p:txBody>
        </p:sp>
      </p:grpSp>
      <p:pic>
        <p:nvPicPr>
          <p:cNvPr id="4" name="Picture 3">
            <a:extLst>
              <a:ext uri="{FF2B5EF4-FFF2-40B4-BE49-F238E27FC236}">
                <a16:creationId xmlns:a16="http://schemas.microsoft.com/office/drawing/2014/main" id="{9A337020-E974-7442-B819-1A35A54A26B7}"/>
              </a:ext>
            </a:extLst>
          </p:cNvPr>
          <p:cNvPicPr>
            <a:picLocks noChangeAspect="1"/>
          </p:cNvPicPr>
          <p:nvPr/>
        </p:nvPicPr>
        <p:blipFill>
          <a:blip r:embed="rId5"/>
          <a:stretch>
            <a:fillRect/>
          </a:stretch>
        </p:blipFill>
        <p:spPr>
          <a:xfrm>
            <a:off x="4970055" y="714592"/>
            <a:ext cx="5823998" cy="5823998"/>
          </a:xfrm>
          <a:prstGeom prst="rect">
            <a:avLst/>
          </a:prstGeom>
        </p:spPr>
      </p:pic>
    </p:spTree>
    <p:extLst>
      <p:ext uri="{BB962C8B-B14F-4D97-AF65-F5344CB8AC3E}">
        <p14:creationId xmlns:p14="http://schemas.microsoft.com/office/powerpoint/2010/main" val="285078783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2E6356F6-6E51-4381-B647-B1BC86087DF6}"/>
              </a:ext>
            </a:extLst>
          </p:cNvPr>
          <p:cNvSpPr/>
          <p:nvPr/>
        </p:nvSpPr>
        <p:spPr>
          <a:xfrm>
            <a:off x="7741247" y="1100257"/>
            <a:ext cx="2890535" cy="646331"/>
          </a:xfrm>
          <a:prstGeom prst="rect">
            <a:avLst/>
          </a:prstGeom>
        </p:spPr>
        <p:txBody>
          <a:bodyPr wrap="none">
            <a:spAutoFit/>
          </a:bodyPr>
          <a:lstStyle/>
          <a:p>
            <a:pPr algn="ctr"/>
            <a:r>
              <a:rPr kumimoji="1" lang="en-US" altLang="zh-CN" sz="3600" dirty="0">
                <a:latin typeface="#9SLIDE07 ICIELKONI BLACK" pitchFamily="2" charset="77"/>
                <a:ea typeface="字魂100号-方方先锋体" panose="00000500000000000000" pitchFamily="2" charset="-122"/>
                <a:cs typeface="+mn-ea"/>
                <a:sym typeface="Arial" panose="020B0604020202020204" pitchFamily="34" charset="0"/>
              </a:rPr>
              <a:t>TỚ LÀ LÊ-GÔ</a:t>
            </a:r>
            <a:endParaRPr kumimoji="1" lang="zh-CN" altLang="en-US" sz="3600" dirty="0">
              <a:latin typeface="#9SLIDE07 ICIELKONI BLACK" pitchFamily="2" charset="77"/>
              <a:ea typeface="字魂100号-方方先锋体" panose="00000500000000000000" pitchFamily="2" charset="-122"/>
              <a:cs typeface="+mn-ea"/>
              <a:sym typeface="Arial" panose="020B0604020202020204" pitchFamily="34" charset="0"/>
            </a:endParaRPr>
          </a:p>
        </p:txBody>
      </p:sp>
      <p:sp>
        <p:nvSpPr>
          <p:cNvPr id="20" name="TextBox 19">
            <a:extLst>
              <a:ext uri="{FF2B5EF4-FFF2-40B4-BE49-F238E27FC236}">
                <a16:creationId xmlns:a16="http://schemas.microsoft.com/office/drawing/2014/main" id="{0CF9C966-917B-494F-AAE2-013054572DB4}"/>
              </a:ext>
            </a:extLst>
          </p:cNvPr>
          <p:cNvSpPr txBox="1"/>
          <p:nvPr/>
        </p:nvSpPr>
        <p:spPr>
          <a:xfrm>
            <a:off x="611143" y="2067020"/>
            <a:ext cx="8808217" cy="4261423"/>
          </a:xfrm>
          <a:prstGeom prst="rect">
            <a:avLst/>
          </a:prstGeom>
          <a:noFill/>
        </p:spPr>
        <p:txBody>
          <a:bodyPr wrap="square">
            <a:spAutoFit/>
          </a:bodyPr>
          <a:lstStyle/>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Tớ là lê-gô. Nhiều bạn gọi tớ là đồ chơi lắp ráp. Các bạn có nhận ra tớ không?</a:t>
            </a:r>
          </a:p>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Để tớ giới thiệu với các bạn về gia đình của tớ nhé. Tớ có rất nhiều anh chị em. Chúng tớ là những khối nhỏ đầy màu sắc. Hầu hết chúng tớ có hình viên gạch. Một số thành viên có hình nhân vật tí hon và các hình xinh xắn khác.</a:t>
            </a:r>
          </a:p>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Từ những mảnh ghép nhỏ bé, chúng tớ kết hợp với nhau để tạo ra cả một thế giới kì diệu. Các bạn có thể lắp ráp nhà cửa, xe cộ, người máy,... theo ý thích. Sau đó, các bạn tháo rời ra để ghép thành những vật khác.</a:t>
            </a:r>
          </a:p>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Chúng tớ giúp các bạn có trí tưởng tượng phong phú, khả năng sáng tạo và tính kiên nhẫn. Nào, các bạn đã sẵn sàng chơi cùng chúng tớ chưa?</a:t>
            </a:r>
          </a:p>
          <a:p>
            <a:pPr algn="r" latinLnBrk="0">
              <a:lnSpc>
                <a:spcPct val="150000"/>
              </a:lnSpc>
            </a:pPr>
            <a:r>
              <a:rPr lang="vi-VN" sz="2200" b="0" i="0" dirty="0">
                <a:effectLst/>
                <a:latin typeface="Cambria" panose="02040503050406030204" pitchFamily="18" charset="0"/>
              </a:rPr>
              <a:t>(Bảo Châu)</a:t>
            </a:r>
          </a:p>
        </p:txBody>
      </p:sp>
      <p:pic>
        <p:nvPicPr>
          <p:cNvPr id="17" name="Picture 16">
            <a:extLst>
              <a:ext uri="{FF2B5EF4-FFF2-40B4-BE49-F238E27FC236}">
                <a16:creationId xmlns:a16="http://schemas.microsoft.com/office/drawing/2014/main" id="{653FB654-6EBD-4642-8777-C5D092123C4D}"/>
              </a:ext>
            </a:extLst>
          </p:cNvPr>
          <p:cNvPicPr>
            <a:picLocks noChangeAspect="1"/>
          </p:cNvPicPr>
          <p:nvPr/>
        </p:nvPicPr>
        <p:blipFill>
          <a:blip r:embed="rId3"/>
          <a:stretch>
            <a:fillRect/>
          </a:stretch>
        </p:blipFill>
        <p:spPr>
          <a:xfrm>
            <a:off x="9419360" y="2152454"/>
            <a:ext cx="1331768" cy="1969077"/>
          </a:xfrm>
          <a:prstGeom prst="rect">
            <a:avLst/>
          </a:prstGeom>
        </p:spPr>
      </p:pic>
      <p:pic>
        <p:nvPicPr>
          <p:cNvPr id="21" name="Picture 20">
            <a:extLst>
              <a:ext uri="{FF2B5EF4-FFF2-40B4-BE49-F238E27FC236}">
                <a16:creationId xmlns:a16="http://schemas.microsoft.com/office/drawing/2014/main" id="{56DDA376-3145-4C47-B508-040DB4AE4B7F}"/>
              </a:ext>
            </a:extLst>
          </p:cNvPr>
          <p:cNvPicPr>
            <a:picLocks noChangeAspect="1"/>
          </p:cNvPicPr>
          <p:nvPr/>
        </p:nvPicPr>
        <p:blipFill rotWithShape="1">
          <a:blip r:embed="rId4"/>
          <a:srcRect l="48897" r="29695" b="14232"/>
          <a:stretch/>
        </p:blipFill>
        <p:spPr>
          <a:xfrm>
            <a:off x="9593409" y="3982449"/>
            <a:ext cx="1157719" cy="2071987"/>
          </a:xfrm>
          <a:prstGeom prst="rect">
            <a:avLst/>
          </a:prstGeom>
        </p:spPr>
      </p:pic>
    </p:spTree>
    <p:extLst>
      <p:ext uri="{BB962C8B-B14F-4D97-AF65-F5344CB8AC3E}">
        <p14:creationId xmlns:p14="http://schemas.microsoft.com/office/powerpoint/2010/main" val="3897688806"/>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3856BD-BE49-A94C-BC6C-1F512EA784BA}"/>
              </a:ext>
            </a:extLst>
          </p:cNvPr>
          <p:cNvSpPr/>
          <p:nvPr/>
        </p:nvSpPr>
        <p:spPr>
          <a:xfrm>
            <a:off x="1018674" y="276726"/>
            <a:ext cx="10154652" cy="6304547"/>
          </a:xfrm>
          <a:prstGeom prst="rect">
            <a:avLst/>
          </a:prstGeom>
          <a:solidFill>
            <a:srgbClr val="DA1F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ectangle 1">
            <a:extLst>
              <a:ext uri="{FF2B5EF4-FFF2-40B4-BE49-F238E27FC236}">
                <a16:creationId xmlns:a16="http://schemas.microsoft.com/office/drawing/2014/main" id="{A1AEDD60-9001-C64D-9C37-06AEE19822CD}"/>
              </a:ext>
            </a:extLst>
          </p:cNvPr>
          <p:cNvSpPr/>
          <p:nvPr/>
        </p:nvSpPr>
        <p:spPr>
          <a:xfrm>
            <a:off x="1307975" y="531207"/>
            <a:ext cx="9576049" cy="5795586"/>
          </a:xfrm>
          <a:prstGeom prst="rect">
            <a:avLst/>
          </a:prstGeom>
          <a:solidFill>
            <a:srgbClr val="3F4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5" name="组合 4">
            <a:extLst>
              <a:ext uri="{FF2B5EF4-FFF2-40B4-BE49-F238E27FC236}">
                <a16:creationId xmlns:a16="http://schemas.microsoft.com/office/drawing/2014/main" id="{67B4C178-7362-4738-B62D-06922F6FBA30}"/>
              </a:ext>
            </a:extLst>
          </p:cNvPr>
          <p:cNvGrpSpPr/>
          <p:nvPr/>
        </p:nvGrpSpPr>
        <p:grpSpPr>
          <a:xfrm rot="1099539">
            <a:off x="1553863" y="545082"/>
            <a:ext cx="3297921" cy="3194074"/>
            <a:chOff x="1079867" y="-396094"/>
            <a:chExt cx="3297921" cy="3194074"/>
          </a:xfrm>
        </p:grpSpPr>
        <p:sp>
          <p:nvSpPr>
            <p:cNvPr id="27" name="矩形 26">
              <a:extLst>
                <a:ext uri="{FF2B5EF4-FFF2-40B4-BE49-F238E27FC236}">
                  <a16:creationId xmlns:a16="http://schemas.microsoft.com/office/drawing/2014/main" id="{DB8E695C-4C44-4381-8E4E-23AF14F3C4D0}"/>
                </a:ext>
              </a:extLst>
            </p:cNvPr>
            <p:cNvSpPr/>
            <p:nvPr/>
          </p:nvSpPr>
          <p:spPr>
            <a:xfrm rot="20500461">
              <a:off x="1079867" y="-356730"/>
              <a:ext cx="3179075" cy="3154710"/>
            </a:xfrm>
            <a:prstGeom prst="rect">
              <a:avLst/>
            </a:prstGeom>
          </p:spPr>
          <p:txBody>
            <a:bodyPr wrap="none">
              <a:spAutoFit/>
            </a:bodyPr>
            <a:lstStyle/>
            <a:p>
              <a:r>
                <a:rPr lang="en-US" altLang="zh-CN" sz="19900" dirty="0">
                  <a:ln w="76200">
                    <a:noFill/>
                  </a:ln>
                  <a:latin typeface="字魂100号-方方先锋体" panose="00000500000000000000" pitchFamily="2" charset="-122"/>
                  <a:ea typeface="字魂100号-方方先锋体" panose="00000500000000000000" pitchFamily="2" charset="-122"/>
                  <a:cs typeface="Arial" panose="020B0604020202020204" pitchFamily="34" charset="0"/>
                  <a:sym typeface="Arial" panose="020B0604020202020204" pitchFamily="34" charset="0"/>
                </a:rPr>
                <a:t>03</a:t>
              </a:r>
              <a:endParaRPr lang="zh-CN" altLang="en-US" sz="19900" dirty="0">
                <a:ln w="76200">
                  <a:noFill/>
                </a:ln>
                <a:latin typeface="字魂100号-方方先锋体" panose="00000500000000000000" pitchFamily="2" charset="-122"/>
                <a:ea typeface="字魂100号-方方先锋体" panose="00000500000000000000" pitchFamily="2" charset="-122"/>
                <a:cs typeface="Arial" panose="020B0604020202020204" pitchFamily="34" charset="0"/>
                <a:sym typeface="Arial" panose="020B0604020202020204" pitchFamily="34" charset="0"/>
              </a:endParaRPr>
            </a:p>
          </p:txBody>
        </p:sp>
        <p:sp>
          <p:nvSpPr>
            <p:cNvPr id="28" name="矩形 27">
              <a:extLst>
                <a:ext uri="{FF2B5EF4-FFF2-40B4-BE49-F238E27FC236}">
                  <a16:creationId xmlns:a16="http://schemas.microsoft.com/office/drawing/2014/main" id="{EED63CC0-4C4B-4296-A792-25B7CA511663}"/>
                </a:ext>
              </a:extLst>
            </p:cNvPr>
            <p:cNvSpPr/>
            <p:nvPr/>
          </p:nvSpPr>
          <p:spPr>
            <a:xfrm rot="20500461">
              <a:off x="1198713" y="-396094"/>
              <a:ext cx="3179075" cy="3154710"/>
            </a:xfrm>
            <a:prstGeom prst="rect">
              <a:avLst/>
            </a:prstGeom>
          </p:spPr>
          <p:txBody>
            <a:bodyPr wrap="none">
              <a:spAutoFit/>
            </a:bodyPr>
            <a:lstStyle/>
            <a:p>
              <a:r>
                <a:rPr lang="en-US" altLang="zh-CN" sz="19900" dirty="0">
                  <a:ln w="38100">
                    <a:solidFill>
                      <a:sysClr val="windowText" lastClr="000000"/>
                    </a:solidFill>
                  </a:ln>
                  <a:solidFill>
                    <a:srgbClr val="FF4761"/>
                  </a:solidFill>
                  <a:latin typeface="字魂100号-方方先锋体" panose="00000500000000000000" pitchFamily="2" charset="-122"/>
                  <a:ea typeface="字魂100号-方方先锋体" panose="00000500000000000000" pitchFamily="2" charset="-122"/>
                  <a:cs typeface="Arial" panose="020B0604020202020204" pitchFamily="34" charset="0"/>
                  <a:sym typeface="Arial" panose="020B0604020202020204" pitchFamily="34" charset="0"/>
                </a:rPr>
                <a:t>03</a:t>
              </a:r>
              <a:endParaRPr lang="zh-CN" altLang="en-US" sz="19900" dirty="0">
                <a:ln w="38100">
                  <a:solidFill>
                    <a:sysClr val="windowText" lastClr="000000"/>
                  </a:solidFill>
                </a:ln>
                <a:solidFill>
                  <a:srgbClr val="FF4761"/>
                </a:solidFill>
                <a:latin typeface="字魂100号-方方先锋体" panose="00000500000000000000" pitchFamily="2" charset="-122"/>
                <a:ea typeface="字魂100号-方方先锋体" panose="00000500000000000000" pitchFamily="2" charset="-122"/>
                <a:cs typeface="Arial" panose="020B0604020202020204" pitchFamily="34" charset="0"/>
                <a:sym typeface="Arial" panose="020B0604020202020204" pitchFamily="34" charset="0"/>
              </a:endParaRPr>
            </a:p>
          </p:txBody>
        </p:sp>
      </p:grpSp>
      <p:pic>
        <p:nvPicPr>
          <p:cNvPr id="6" name="Picture 5">
            <a:extLst>
              <a:ext uri="{FF2B5EF4-FFF2-40B4-BE49-F238E27FC236}">
                <a16:creationId xmlns:a16="http://schemas.microsoft.com/office/drawing/2014/main" id="{42D06F69-1F42-554F-BA20-BACA1210CF83}"/>
              </a:ext>
            </a:extLst>
          </p:cNvPr>
          <p:cNvPicPr>
            <a:picLocks noChangeAspect="1"/>
          </p:cNvPicPr>
          <p:nvPr/>
        </p:nvPicPr>
        <p:blipFill>
          <a:blip r:embed="rId4"/>
          <a:stretch>
            <a:fillRect/>
          </a:stretch>
        </p:blipFill>
        <p:spPr>
          <a:xfrm>
            <a:off x="3674462" y="1316866"/>
            <a:ext cx="7643515" cy="6039160"/>
          </a:xfrm>
          <a:prstGeom prst="rect">
            <a:avLst/>
          </a:prstGeom>
        </p:spPr>
      </p:pic>
    </p:spTree>
    <p:extLst>
      <p:ext uri="{BB962C8B-B14F-4D97-AF65-F5344CB8AC3E}">
        <p14:creationId xmlns:p14="http://schemas.microsoft.com/office/powerpoint/2010/main" val="157011057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A39B09C2-6F0D-491D-B560-7AD3E69DCFD6}"/>
              </a:ext>
            </a:extLst>
          </p:cNvPr>
          <p:cNvGrpSpPr/>
          <p:nvPr/>
        </p:nvGrpSpPr>
        <p:grpSpPr>
          <a:xfrm>
            <a:off x="739911" y="2158427"/>
            <a:ext cx="8757015" cy="2303017"/>
            <a:chOff x="1382444" y="2108783"/>
            <a:chExt cx="4385392" cy="2303017"/>
          </a:xfrm>
        </p:grpSpPr>
        <p:sp>
          <p:nvSpPr>
            <p:cNvPr id="9" name="文本框 8">
              <a:extLst>
                <a:ext uri="{FF2B5EF4-FFF2-40B4-BE49-F238E27FC236}">
                  <a16:creationId xmlns:a16="http://schemas.microsoft.com/office/drawing/2014/main" id="{ADA5C429-6C6E-4BF5-A771-B8707DC6EE04}"/>
                </a:ext>
              </a:extLst>
            </p:cNvPr>
            <p:cNvSpPr txBox="1"/>
            <p:nvPr/>
          </p:nvSpPr>
          <p:spPr>
            <a:xfrm>
              <a:off x="1382444" y="2108783"/>
              <a:ext cx="642756" cy="584775"/>
            </a:xfrm>
            <a:prstGeom prst="rect">
              <a:avLst/>
            </a:prstGeom>
            <a:noFill/>
          </p:spPr>
          <p:txBody>
            <a:bodyPr wrap="none" rtlCol="0">
              <a:spAutoFit/>
            </a:bodyPr>
            <a:lstStyle/>
            <a:p>
              <a:r>
                <a:rPr kumimoji="1" lang="en-US" altLang="zh-CN" sz="3200" b="1" dirty="0">
                  <a:latin typeface="Cambria" panose="02040503050406030204" pitchFamily="18" charset="0"/>
                  <a:ea typeface="字魂100号-方方先锋体" panose="00000500000000000000" pitchFamily="2" charset="-122"/>
                  <a:sym typeface="Arial" panose="020B0604020202020204" pitchFamily="34" charset="0"/>
                </a:rPr>
                <a:t>CÂU 1</a:t>
              </a:r>
              <a:endParaRPr kumimoji="1" lang="zh-CN" altLang="en-US" sz="3200" b="1" dirty="0">
                <a:latin typeface="Cambria" panose="02040503050406030204" pitchFamily="18" charset="0"/>
                <a:ea typeface="字魂100号-方方先锋体" panose="00000500000000000000" pitchFamily="2" charset="-122"/>
                <a:sym typeface="Arial" panose="020B0604020202020204" pitchFamily="34" charset="0"/>
              </a:endParaRPr>
            </a:p>
          </p:txBody>
        </p:sp>
        <p:sp>
          <p:nvSpPr>
            <p:cNvPr id="10" name="TextBox 33">
              <a:extLst>
                <a:ext uri="{FF2B5EF4-FFF2-40B4-BE49-F238E27FC236}">
                  <a16:creationId xmlns:a16="http://schemas.microsoft.com/office/drawing/2014/main" id="{BB01B97D-2744-4B61-93A4-E938F752E8A7}"/>
                </a:ext>
              </a:extLst>
            </p:cNvPr>
            <p:cNvSpPr txBox="1"/>
            <p:nvPr/>
          </p:nvSpPr>
          <p:spPr>
            <a:xfrm>
              <a:off x="1451719" y="2536165"/>
              <a:ext cx="4316117" cy="647293"/>
            </a:xfrm>
            <a:prstGeom prst="rect">
              <a:avLst/>
            </a:prstGeom>
            <a:noFill/>
          </p:spPr>
          <p:txBody>
            <a:bodyPr wrap="square" lIns="0" tIns="0" rIns="0" bIns="0" rtlCol="0">
              <a:spAutoFit/>
            </a:bodyPr>
            <a:lstStyle>
              <a:defPPr>
                <a:defRPr lang="zh-CN"/>
              </a:defPPr>
              <a:lvl1pPr algn="just" defTabSz="1219170">
                <a:lnSpc>
                  <a:spcPts val="1600"/>
                </a:lnSpc>
                <a:defRPr sz="1253">
                  <a:solidFill>
                    <a:schemeClr val="tx1">
                      <a:lumMod val="65000"/>
                      <a:lumOff val="35000"/>
                    </a:schemeClr>
                  </a:solidFill>
                  <a:latin typeface="微软雅黑 Light" panose="020B0502040204020203" pitchFamily="34" charset="-122"/>
                  <a:ea typeface="微软雅黑 Light" panose="020B0502040204020203" pitchFamily="34" charset="-122"/>
                </a:defRPr>
              </a:lvl1pPr>
              <a:lvl2pPr marL="609585" defTabSz="1219170">
                <a:defRPr sz="2400"/>
              </a:lvl2pPr>
              <a:lvl3pPr marL="1219170" defTabSz="1219170">
                <a:defRPr sz="2400"/>
              </a:lvl3pPr>
              <a:lvl4pPr marL="1828754" defTabSz="1219170">
                <a:defRPr sz="2400"/>
              </a:lvl4pPr>
              <a:lvl5pPr marL="2438339" defTabSz="1219170">
                <a:defRPr sz="2400"/>
              </a:lvl5pPr>
              <a:lvl6pPr marL="3047924" defTabSz="1219170">
                <a:defRPr sz="2400"/>
              </a:lvl6pPr>
              <a:lvl7pPr marL="3657509" defTabSz="1219170">
                <a:defRPr sz="2400"/>
              </a:lvl7pPr>
              <a:lvl8pPr marL="4267093" defTabSz="1219170">
                <a:defRPr sz="2400"/>
              </a:lvl8pPr>
              <a:lvl9pPr marL="4876678" defTabSz="1219170">
                <a:defRPr sz="2400"/>
              </a:lvl9pPr>
            </a:lstStyle>
            <a:p>
              <a:pPr>
                <a:lnSpc>
                  <a:spcPct val="150000"/>
                </a:lnSpc>
              </a:pP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Tìm</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từ</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ngữ</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chỉ</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đặc</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điểm</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của</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những</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khối</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lê-gô</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a:t>
              </a:r>
            </a:p>
          </p:txBody>
        </p:sp>
        <p:sp>
          <p:nvSpPr>
            <p:cNvPr id="11" name="文本框 10">
              <a:extLst>
                <a:ext uri="{FF2B5EF4-FFF2-40B4-BE49-F238E27FC236}">
                  <a16:creationId xmlns:a16="http://schemas.microsoft.com/office/drawing/2014/main" id="{2D21A250-A93F-4F80-9E84-5AD03B182253}"/>
                </a:ext>
              </a:extLst>
            </p:cNvPr>
            <p:cNvSpPr txBox="1"/>
            <p:nvPr/>
          </p:nvSpPr>
          <p:spPr>
            <a:xfrm>
              <a:off x="1382444" y="3337125"/>
              <a:ext cx="642756" cy="584775"/>
            </a:xfrm>
            <a:prstGeom prst="rect">
              <a:avLst/>
            </a:prstGeom>
            <a:noFill/>
          </p:spPr>
          <p:txBody>
            <a:bodyPr wrap="none" rtlCol="0">
              <a:spAutoFit/>
            </a:bodyPr>
            <a:lstStyle/>
            <a:p>
              <a:r>
                <a:rPr kumimoji="1" lang="en-US" altLang="zh-CN" sz="3200" b="1" dirty="0">
                  <a:latin typeface="Cambria" panose="02040503050406030204" pitchFamily="18" charset="0"/>
                  <a:ea typeface="字魂100号-方方先锋体" panose="00000500000000000000" pitchFamily="2" charset="-122"/>
                  <a:sym typeface="Arial" panose="020B0604020202020204" pitchFamily="34" charset="0"/>
                </a:rPr>
                <a:t>CÂU 2</a:t>
              </a:r>
              <a:endParaRPr kumimoji="1" lang="zh-CN" altLang="en-US" sz="3200" b="1" dirty="0">
                <a:latin typeface="Cambria" panose="02040503050406030204" pitchFamily="18" charset="0"/>
                <a:ea typeface="字魂100号-方方先锋体" panose="00000500000000000000" pitchFamily="2" charset="-122"/>
                <a:sym typeface="Arial" panose="020B0604020202020204" pitchFamily="34" charset="0"/>
              </a:endParaRPr>
            </a:p>
          </p:txBody>
        </p:sp>
        <p:sp>
          <p:nvSpPr>
            <p:cNvPr id="12" name="TextBox 33">
              <a:extLst>
                <a:ext uri="{FF2B5EF4-FFF2-40B4-BE49-F238E27FC236}">
                  <a16:creationId xmlns:a16="http://schemas.microsoft.com/office/drawing/2014/main" id="{5AEDFD3A-F8DA-46B7-A541-4ABA0B1F1828}"/>
                </a:ext>
              </a:extLst>
            </p:cNvPr>
            <p:cNvSpPr txBox="1"/>
            <p:nvPr/>
          </p:nvSpPr>
          <p:spPr>
            <a:xfrm>
              <a:off x="1451719" y="3764507"/>
              <a:ext cx="3327976" cy="647293"/>
            </a:xfrm>
            <a:prstGeom prst="rect">
              <a:avLst/>
            </a:prstGeom>
            <a:noFill/>
          </p:spPr>
          <p:txBody>
            <a:bodyPr wrap="square" lIns="0" tIns="0" rIns="0" bIns="0" rtlCol="0">
              <a:spAutoFit/>
            </a:bodyPr>
            <a:lstStyle>
              <a:defPPr>
                <a:defRPr lang="zh-CN"/>
              </a:defPPr>
              <a:lvl1pPr algn="just" defTabSz="1219170">
                <a:lnSpc>
                  <a:spcPts val="1600"/>
                </a:lnSpc>
                <a:defRPr sz="1253">
                  <a:solidFill>
                    <a:schemeClr val="tx1">
                      <a:lumMod val="65000"/>
                      <a:lumOff val="35000"/>
                    </a:schemeClr>
                  </a:solidFill>
                  <a:latin typeface="微软雅黑 Light" panose="020B0502040204020203" pitchFamily="34" charset="-122"/>
                  <a:ea typeface="微软雅黑 Light" panose="020B0502040204020203" pitchFamily="34" charset="-122"/>
                </a:defRPr>
              </a:lvl1pPr>
              <a:lvl2pPr marL="609585" defTabSz="1219170">
                <a:defRPr sz="2400"/>
              </a:lvl2pPr>
              <a:lvl3pPr marL="1219170" defTabSz="1219170">
                <a:defRPr sz="2400"/>
              </a:lvl3pPr>
              <a:lvl4pPr marL="1828754" defTabSz="1219170">
                <a:defRPr sz="2400"/>
              </a:lvl4pPr>
              <a:lvl5pPr marL="2438339" defTabSz="1219170">
                <a:defRPr sz="2400"/>
              </a:lvl5pPr>
              <a:lvl6pPr marL="3047924" defTabSz="1219170">
                <a:defRPr sz="2400"/>
              </a:lvl6pPr>
              <a:lvl7pPr marL="3657509" defTabSz="1219170">
                <a:defRPr sz="2400"/>
              </a:lvl7pPr>
              <a:lvl8pPr marL="4267093" defTabSz="1219170">
                <a:defRPr sz="2400"/>
              </a:lvl8pPr>
              <a:lvl9pPr marL="4876678" defTabSz="1219170">
                <a:defRPr sz="2400"/>
              </a:lvl9pPr>
            </a:lstStyle>
            <a:p>
              <a:pPr>
                <a:lnSpc>
                  <a:spcPct val="150000"/>
                </a:lnSpc>
              </a:pP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Đặt</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một</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câu</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với</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từ</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ngữ</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vừa</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tìm</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được</a:t>
              </a:r>
              <a:r>
                <a:rPr lang="en-US" altLang="zh-CN"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rPr>
                <a:t>.</a:t>
              </a:r>
            </a:p>
          </p:txBody>
        </p:sp>
      </p:grpSp>
      <p:sp>
        <p:nvSpPr>
          <p:cNvPr id="19" name="矩形 18">
            <a:extLst>
              <a:ext uri="{FF2B5EF4-FFF2-40B4-BE49-F238E27FC236}">
                <a16:creationId xmlns:a16="http://schemas.microsoft.com/office/drawing/2014/main" id="{D4218BA3-CA74-4CD5-BAFF-655C31A3C5C8}"/>
              </a:ext>
            </a:extLst>
          </p:cNvPr>
          <p:cNvSpPr/>
          <p:nvPr/>
        </p:nvSpPr>
        <p:spPr>
          <a:xfrm>
            <a:off x="7934634" y="1172633"/>
            <a:ext cx="2343911" cy="584775"/>
          </a:xfrm>
          <a:prstGeom prst="rect">
            <a:avLst/>
          </a:prstGeom>
          <a:noFill/>
          <a:ln>
            <a:noFill/>
          </a:ln>
        </p:spPr>
        <p:txBody>
          <a:bodyPr wrap="none">
            <a:spAutoFit/>
          </a:bodyPr>
          <a:lstStyle/>
          <a:p>
            <a:pPr algn="ctr"/>
            <a:r>
              <a:rPr kumimoji="1" lang="en-US" altLang="zh-CN" sz="3200" dirty="0">
                <a:ln>
                  <a:solidFill>
                    <a:schemeClr val="tx1"/>
                  </a:solidFill>
                </a:ln>
                <a:latin typeface="#9SLIDE07 ICIELKONI BLACK" pitchFamily="2" charset="77"/>
                <a:ea typeface="字魂100号-方方先锋体" panose="00000500000000000000" pitchFamily="2" charset="-122"/>
                <a:cs typeface="+mn-ea"/>
                <a:sym typeface="Arial" panose="020B0604020202020204" pitchFamily="34" charset="0"/>
              </a:rPr>
              <a:t>LUYỆN TẬP</a:t>
            </a:r>
            <a:endParaRPr kumimoji="1" lang="zh-CN" altLang="en-US" sz="3200" dirty="0">
              <a:ln>
                <a:solidFill>
                  <a:schemeClr val="tx1"/>
                </a:solidFill>
              </a:ln>
              <a:latin typeface="#9SLIDE07 ICIELKONI BLACK" pitchFamily="2" charset="77"/>
              <a:ea typeface="字魂100号-方方先锋体" panose="00000500000000000000" pitchFamily="2" charset="-122"/>
              <a:cs typeface="+mn-ea"/>
              <a:sym typeface="Arial" panose="020B0604020202020204" pitchFamily="34" charset="0"/>
            </a:endParaRPr>
          </a:p>
        </p:txBody>
      </p:sp>
      <p:pic>
        <p:nvPicPr>
          <p:cNvPr id="15" name="Picture 14">
            <a:extLst>
              <a:ext uri="{FF2B5EF4-FFF2-40B4-BE49-F238E27FC236}">
                <a16:creationId xmlns:a16="http://schemas.microsoft.com/office/drawing/2014/main" id="{81029C99-1DB3-F54B-A032-A419DD25B670}"/>
              </a:ext>
            </a:extLst>
          </p:cNvPr>
          <p:cNvPicPr>
            <a:picLocks noChangeAspect="1"/>
          </p:cNvPicPr>
          <p:nvPr/>
        </p:nvPicPr>
        <p:blipFill>
          <a:blip r:embed="rId3"/>
          <a:stretch>
            <a:fillRect/>
          </a:stretch>
        </p:blipFill>
        <p:spPr>
          <a:xfrm>
            <a:off x="6330647" y="3948639"/>
            <a:ext cx="5121442" cy="2426588"/>
          </a:xfrm>
          <a:prstGeom prst="rect">
            <a:avLst/>
          </a:prstGeom>
        </p:spPr>
      </p:pic>
    </p:spTree>
    <p:extLst>
      <p:ext uri="{BB962C8B-B14F-4D97-AF65-F5344CB8AC3E}">
        <p14:creationId xmlns:p14="http://schemas.microsoft.com/office/powerpoint/2010/main" val="304401606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8BF564D-2DC3-AA4F-B865-2F8004932990}"/>
              </a:ext>
            </a:extLst>
          </p:cNvPr>
          <p:cNvSpPr/>
          <p:nvPr/>
        </p:nvSpPr>
        <p:spPr>
          <a:xfrm>
            <a:off x="633850" y="268504"/>
            <a:ext cx="10780295" cy="6349794"/>
          </a:xfrm>
          <a:prstGeom prst="rect">
            <a:avLst/>
          </a:prstGeom>
          <a:solidFill>
            <a:srgbClr val="DA1F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4" name="Rectangle 13">
            <a:extLst>
              <a:ext uri="{FF2B5EF4-FFF2-40B4-BE49-F238E27FC236}">
                <a16:creationId xmlns:a16="http://schemas.microsoft.com/office/drawing/2014/main" id="{FA9FB93C-C2DA-B84D-A744-44015BAC9908}"/>
              </a:ext>
            </a:extLst>
          </p:cNvPr>
          <p:cNvSpPr/>
          <p:nvPr/>
        </p:nvSpPr>
        <p:spPr>
          <a:xfrm>
            <a:off x="1042572" y="773897"/>
            <a:ext cx="9962853" cy="5566610"/>
          </a:xfrm>
          <a:prstGeom prst="rect">
            <a:avLst/>
          </a:prstGeom>
          <a:solidFill>
            <a:srgbClr val="4449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4" name="组合 3">
            <a:extLst>
              <a:ext uri="{FF2B5EF4-FFF2-40B4-BE49-F238E27FC236}">
                <a16:creationId xmlns:a16="http://schemas.microsoft.com/office/drawing/2014/main" id="{B1B96000-1485-4183-9033-83E8BED804A6}"/>
              </a:ext>
            </a:extLst>
          </p:cNvPr>
          <p:cNvGrpSpPr/>
          <p:nvPr/>
        </p:nvGrpSpPr>
        <p:grpSpPr>
          <a:xfrm>
            <a:off x="4777103" y="2907062"/>
            <a:ext cx="4537845" cy="650140"/>
            <a:chOff x="5222371" y="1339939"/>
            <a:chExt cx="4537845" cy="650140"/>
          </a:xfrm>
        </p:grpSpPr>
        <p:sp>
          <p:nvSpPr>
            <p:cNvPr id="43" name="矩形 42">
              <a:extLst>
                <a:ext uri="{FF2B5EF4-FFF2-40B4-BE49-F238E27FC236}">
                  <a16:creationId xmlns:a16="http://schemas.microsoft.com/office/drawing/2014/main" id="{092BAC5F-8F54-449D-9D51-1E3379BD38EE}"/>
                </a:ext>
              </a:extLst>
            </p:cNvPr>
            <p:cNvSpPr/>
            <p:nvPr/>
          </p:nvSpPr>
          <p:spPr>
            <a:xfrm>
              <a:off x="5222371" y="1409214"/>
              <a:ext cx="4537845" cy="580865"/>
            </a:xfrm>
            <a:prstGeom prst="rect">
              <a:avLst/>
            </a:prstGeom>
          </p:spPr>
          <p:txBody>
            <a:bodyPr wrap="none">
              <a:spAutoFit/>
            </a:bodyPr>
            <a:lstStyle/>
            <a:p>
              <a:pPr algn="just">
                <a:lnSpc>
                  <a:spcPct val="107000"/>
                </a:lnSpc>
                <a:spcAft>
                  <a:spcPts val="800"/>
                </a:spcAft>
              </a:pPr>
              <a:r>
                <a:rPr lang="en-US" sz="3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ĐỌC BÀI THƠ THẢ DIỀU.</a:t>
              </a:r>
              <a:endParaRPr lang="en-VN" sz="32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44" name="矩形 43">
              <a:extLst>
                <a:ext uri="{FF2B5EF4-FFF2-40B4-BE49-F238E27FC236}">
                  <a16:creationId xmlns:a16="http://schemas.microsoft.com/office/drawing/2014/main" id="{1277FE04-F7A9-41E4-B6D1-6D480284C476}"/>
                </a:ext>
              </a:extLst>
            </p:cNvPr>
            <p:cNvSpPr/>
            <p:nvPr/>
          </p:nvSpPr>
          <p:spPr>
            <a:xfrm>
              <a:off x="7329649" y="1339939"/>
              <a:ext cx="184731" cy="375552"/>
            </a:xfrm>
            <a:prstGeom prst="rect">
              <a:avLst/>
            </a:prstGeom>
          </p:spPr>
          <p:txBody>
            <a:bodyPr wrap="none">
              <a:spAutoFit/>
            </a:bodyPr>
            <a:lstStyle/>
            <a:p>
              <a:pPr algn="just">
                <a:lnSpc>
                  <a:spcPct val="107000"/>
                </a:lnSpc>
                <a:spcAft>
                  <a:spcPts val="800"/>
                </a:spcAft>
              </a:pPr>
              <a:endParaRPr lang="en-VN"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2" name="组合 11">
            <a:extLst>
              <a:ext uri="{FF2B5EF4-FFF2-40B4-BE49-F238E27FC236}">
                <a16:creationId xmlns:a16="http://schemas.microsoft.com/office/drawing/2014/main" id="{B4CEE09A-763B-4DB9-A5A0-37D022388493}"/>
              </a:ext>
            </a:extLst>
          </p:cNvPr>
          <p:cNvGrpSpPr/>
          <p:nvPr/>
        </p:nvGrpSpPr>
        <p:grpSpPr>
          <a:xfrm rot="1175068">
            <a:off x="4618625" y="1136343"/>
            <a:ext cx="4218334" cy="1107997"/>
            <a:chOff x="8228249" y="5144624"/>
            <a:chExt cx="4218334" cy="1107997"/>
          </a:xfrm>
        </p:grpSpPr>
        <p:sp>
          <p:nvSpPr>
            <p:cNvPr id="34" name="矩形 33">
              <a:extLst>
                <a:ext uri="{FF2B5EF4-FFF2-40B4-BE49-F238E27FC236}">
                  <a16:creationId xmlns:a16="http://schemas.microsoft.com/office/drawing/2014/main" id="{D0BBFDE2-FA92-4E56-AD2E-A319043761C0}"/>
                </a:ext>
              </a:extLst>
            </p:cNvPr>
            <p:cNvSpPr/>
            <p:nvPr/>
          </p:nvSpPr>
          <p:spPr>
            <a:xfrm rot="20411101">
              <a:off x="8279288" y="5144625"/>
              <a:ext cx="4167295" cy="1107996"/>
            </a:xfrm>
            <a:prstGeom prst="rect">
              <a:avLst/>
            </a:prstGeom>
          </p:spPr>
          <p:txBody>
            <a:bodyPr wrap="none">
              <a:spAutoFit/>
            </a:bodyPr>
            <a:lstStyle/>
            <a:p>
              <a:r>
                <a:rPr lang="en-US" altLang="zh-CN" sz="6600" dirty="0">
                  <a:ln w="76200">
                    <a:noFill/>
                  </a:ln>
                  <a:latin typeface="Arial" panose="020B0604020202020204" pitchFamily="34" charset="0"/>
                  <a:ea typeface="字魂100号-方方先锋体" panose="00000500000000000000" pitchFamily="2" charset="-122"/>
                  <a:sym typeface="Arial" panose="020B0604020202020204" pitchFamily="34" charset="0"/>
                </a:rPr>
                <a:t>KIỂM TRA</a:t>
              </a:r>
              <a:endParaRPr lang="zh-CN" altLang="en-US" sz="6600" dirty="0">
                <a:ln w="76200">
                  <a:noFill/>
                </a:ln>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83" name="矩形 82">
              <a:extLst>
                <a:ext uri="{FF2B5EF4-FFF2-40B4-BE49-F238E27FC236}">
                  <a16:creationId xmlns:a16="http://schemas.microsoft.com/office/drawing/2014/main" id="{D0B37014-7643-4EEC-B8A0-1D484A3CB781}"/>
                </a:ext>
              </a:extLst>
            </p:cNvPr>
            <p:cNvSpPr/>
            <p:nvPr/>
          </p:nvSpPr>
          <p:spPr>
            <a:xfrm rot="20411101">
              <a:off x="8228249" y="5144624"/>
              <a:ext cx="4167295" cy="1107996"/>
            </a:xfrm>
            <a:prstGeom prst="rect">
              <a:avLst/>
            </a:prstGeom>
          </p:spPr>
          <p:txBody>
            <a:bodyPr wrap="none">
              <a:spAutoFit/>
            </a:bodyPr>
            <a:lstStyle/>
            <a:p>
              <a:r>
                <a:rPr lang="en-US" altLang="zh-CN" sz="6600" dirty="0">
                  <a:ln w="38100">
                    <a:solidFill>
                      <a:sysClr val="windowText" lastClr="000000"/>
                    </a:solidFill>
                  </a:ln>
                  <a:solidFill>
                    <a:schemeClr val="bg1"/>
                  </a:solidFill>
                  <a:latin typeface="Arial" panose="020B0604020202020204" pitchFamily="34" charset="0"/>
                  <a:ea typeface="字魂100号-方方先锋体" panose="00000500000000000000" pitchFamily="2" charset="-122"/>
                  <a:sym typeface="Arial" panose="020B0604020202020204" pitchFamily="34" charset="0"/>
                </a:rPr>
                <a:t>KIỂM TRA</a:t>
              </a:r>
              <a:endParaRPr lang="zh-CN" altLang="en-US" sz="6600" dirty="0">
                <a:ln w="38100">
                  <a:solidFill>
                    <a:sysClr val="windowText" lastClr="000000"/>
                  </a:solidFill>
                </a:ln>
                <a:solidFill>
                  <a:schemeClr val="bg1"/>
                </a:solidFill>
                <a:latin typeface="Arial" panose="020B0604020202020204" pitchFamily="34" charset="0"/>
                <a:ea typeface="字魂100号-方方先锋体" panose="00000500000000000000" pitchFamily="2" charset="-122"/>
                <a:sym typeface="Arial" panose="020B0604020202020204" pitchFamily="34" charset="0"/>
              </a:endParaRPr>
            </a:p>
          </p:txBody>
        </p:sp>
      </p:grpSp>
      <p:pic>
        <p:nvPicPr>
          <p:cNvPr id="8" name="Picture 7">
            <a:extLst>
              <a:ext uri="{FF2B5EF4-FFF2-40B4-BE49-F238E27FC236}">
                <a16:creationId xmlns:a16="http://schemas.microsoft.com/office/drawing/2014/main" id="{AD2FD8D2-EE90-084C-8865-12ABCB86C1CA}"/>
              </a:ext>
            </a:extLst>
          </p:cNvPr>
          <p:cNvPicPr>
            <a:picLocks noChangeAspect="1"/>
          </p:cNvPicPr>
          <p:nvPr/>
        </p:nvPicPr>
        <p:blipFill>
          <a:blip r:embed="rId4"/>
          <a:stretch>
            <a:fillRect/>
          </a:stretch>
        </p:blipFill>
        <p:spPr>
          <a:xfrm>
            <a:off x="8490347" y="1120953"/>
            <a:ext cx="3835357" cy="3835357"/>
          </a:xfrm>
          <a:prstGeom prst="rect">
            <a:avLst/>
          </a:prstGeom>
        </p:spPr>
      </p:pic>
      <p:sp>
        <p:nvSpPr>
          <p:cNvPr id="35" name="矩形 34">
            <a:extLst>
              <a:ext uri="{FF2B5EF4-FFF2-40B4-BE49-F238E27FC236}">
                <a16:creationId xmlns:a16="http://schemas.microsoft.com/office/drawing/2014/main" id="{457372DA-13C5-4F7F-A6DA-E0152307EF12}"/>
              </a:ext>
            </a:extLst>
          </p:cNvPr>
          <p:cNvSpPr/>
          <p:nvPr/>
        </p:nvSpPr>
        <p:spPr>
          <a:xfrm>
            <a:off x="3382867" y="4567341"/>
            <a:ext cx="6872225" cy="980781"/>
          </a:xfrm>
          <a:prstGeom prst="rect">
            <a:avLst/>
          </a:prstGeom>
        </p:spPr>
        <p:txBody>
          <a:bodyPr wrap="square">
            <a:spAutoFit/>
          </a:bodyPr>
          <a:lstStyle/>
          <a:p>
            <a:pPr algn="just">
              <a:lnSpc>
                <a:spcPct val="107000"/>
              </a:lnSpc>
              <a:spcAft>
                <a:spcPts val="800"/>
              </a:spcAft>
            </a:pPr>
            <a:r>
              <a:rPr lang="en-US" sz="28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KỂ TÊN NHỮNG SỰ VẬT GIỐNG CÁNH DIỀU </a:t>
            </a:r>
            <a:r>
              <a:rPr lang="en-US" sz="2800" dirty="0">
                <a:solidFill>
                  <a:schemeClr val="bg1"/>
                </a:solidFill>
                <a:latin typeface="Cambria" panose="02040503050406030204" pitchFamily="18" charset="0"/>
                <a:ea typeface="Calibri" panose="020F0502020204030204" pitchFamily="34" charset="0"/>
                <a:cs typeface="Times New Roman" panose="02020603050405020304" pitchFamily="18" charset="0"/>
              </a:rPr>
              <a:t>ĐƯỢC NHẮC TỚI TRONG BÀI THƠ?</a:t>
            </a:r>
            <a:endParaRPr lang="en-VN" sz="28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endParaRPr>
          </a:p>
        </p:txBody>
      </p:sp>
      <p:sp>
        <p:nvSpPr>
          <p:cNvPr id="41" name="矩形 40">
            <a:extLst>
              <a:ext uri="{FF2B5EF4-FFF2-40B4-BE49-F238E27FC236}">
                <a16:creationId xmlns:a16="http://schemas.microsoft.com/office/drawing/2014/main" id="{BF3DE1DB-E839-44CE-9771-0300BFD81CA3}"/>
              </a:ext>
            </a:extLst>
          </p:cNvPr>
          <p:cNvSpPr/>
          <p:nvPr/>
        </p:nvSpPr>
        <p:spPr>
          <a:xfrm>
            <a:off x="4228298" y="2438466"/>
            <a:ext cx="553357" cy="1200329"/>
          </a:xfrm>
          <a:prstGeom prst="rect">
            <a:avLst/>
          </a:prstGeom>
        </p:spPr>
        <p:txBody>
          <a:bodyPr wrap="none">
            <a:spAutoFit/>
          </a:bodyPr>
          <a:lstStyle/>
          <a:p>
            <a:pPr algn="ctr"/>
            <a:r>
              <a:rPr lang="en-US" altLang="zh-CN" sz="7200" dirty="0">
                <a:ln>
                  <a:solidFill>
                    <a:schemeClr val="tx1"/>
                  </a:solidFill>
                </a:ln>
                <a:solidFill>
                  <a:srgbClr val="FED125"/>
                </a:solidFill>
                <a:latin typeface="字魂100号-方方先锋体" panose="00000500000000000000" pitchFamily="2" charset="-122"/>
                <a:ea typeface="字魂100号-方方先锋体" panose="00000500000000000000" pitchFamily="2" charset="-122"/>
                <a:sym typeface="Arial" panose="020B0604020202020204" pitchFamily="34" charset="0"/>
              </a:rPr>
              <a:t>1</a:t>
            </a:r>
            <a:endParaRPr lang="zh-CN" altLang="en-US" sz="7200" dirty="0">
              <a:ln>
                <a:solidFill>
                  <a:schemeClr val="tx1"/>
                </a:solidFill>
              </a:ln>
              <a:solidFill>
                <a:srgbClr val="FED125"/>
              </a:solidFill>
              <a:latin typeface="字魂100号-方方先锋体" panose="00000500000000000000" pitchFamily="2" charset="-122"/>
              <a:ea typeface="字魂100号-方方先锋体" panose="00000500000000000000" pitchFamily="2" charset="-122"/>
              <a:sym typeface="Arial" panose="020B0604020202020204" pitchFamily="34" charset="0"/>
            </a:endParaRPr>
          </a:p>
        </p:txBody>
      </p:sp>
      <p:sp>
        <p:nvSpPr>
          <p:cNvPr id="30" name="矩形 29">
            <a:extLst>
              <a:ext uri="{FF2B5EF4-FFF2-40B4-BE49-F238E27FC236}">
                <a16:creationId xmlns:a16="http://schemas.microsoft.com/office/drawing/2014/main" id="{85719138-34B3-450D-88D9-1A1B7836639C}"/>
              </a:ext>
            </a:extLst>
          </p:cNvPr>
          <p:cNvSpPr/>
          <p:nvPr/>
        </p:nvSpPr>
        <p:spPr>
          <a:xfrm>
            <a:off x="2643561" y="4086510"/>
            <a:ext cx="739306" cy="1200329"/>
          </a:xfrm>
          <a:prstGeom prst="rect">
            <a:avLst/>
          </a:prstGeom>
        </p:spPr>
        <p:txBody>
          <a:bodyPr wrap="none">
            <a:spAutoFit/>
          </a:bodyPr>
          <a:lstStyle/>
          <a:p>
            <a:pPr algn="ctr"/>
            <a:r>
              <a:rPr lang="en-US" altLang="zh-CN" sz="7200" dirty="0">
                <a:ln>
                  <a:solidFill>
                    <a:schemeClr val="tx1"/>
                  </a:solidFill>
                </a:ln>
                <a:solidFill>
                  <a:srgbClr val="FED125"/>
                </a:solidFill>
                <a:latin typeface="字魂100号-方方先锋体" panose="00000500000000000000" pitchFamily="2" charset="-122"/>
                <a:ea typeface="字魂100号-方方先锋体" panose="00000500000000000000" pitchFamily="2" charset="-122"/>
                <a:sym typeface="Arial" panose="020B0604020202020204" pitchFamily="34" charset="0"/>
              </a:rPr>
              <a:t>2</a:t>
            </a:r>
            <a:endParaRPr lang="zh-CN" altLang="en-US" sz="7200" dirty="0">
              <a:ln>
                <a:solidFill>
                  <a:schemeClr val="tx1"/>
                </a:solidFill>
              </a:ln>
              <a:solidFill>
                <a:srgbClr val="FED125"/>
              </a:solidFill>
              <a:latin typeface="字魂100号-方方先锋体" panose="00000500000000000000" pitchFamily="2" charset="-122"/>
              <a:ea typeface="字魂100号-方方先锋体" panose="00000500000000000000" pitchFamily="2" charset="-122"/>
              <a:sym typeface="Arial" panose="020B0604020202020204" pitchFamily="34" charset="0"/>
            </a:endParaRPr>
          </a:p>
        </p:txBody>
      </p:sp>
      <p:pic>
        <p:nvPicPr>
          <p:cNvPr id="6" name="Picture 5">
            <a:extLst>
              <a:ext uri="{FF2B5EF4-FFF2-40B4-BE49-F238E27FC236}">
                <a16:creationId xmlns:a16="http://schemas.microsoft.com/office/drawing/2014/main" id="{D86F56A4-8F6F-624E-9C57-3910E879DADB}"/>
              </a:ext>
            </a:extLst>
          </p:cNvPr>
          <p:cNvPicPr>
            <a:picLocks noChangeAspect="1"/>
          </p:cNvPicPr>
          <p:nvPr/>
        </p:nvPicPr>
        <p:blipFill>
          <a:blip r:embed="rId5"/>
          <a:stretch>
            <a:fillRect/>
          </a:stretch>
        </p:blipFill>
        <p:spPr>
          <a:xfrm rot="21128499">
            <a:off x="-730796" y="355374"/>
            <a:ext cx="6096000" cy="6096000"/>
          </a:xfrm>
          <a:prstGeom prst="rect">
            <a:avLst/>
          </a:prstGeom>
        </p:spPr>
      </p:pic>
      <p:sp useBgFill="1">
        <p:nvSpPr>
          <p:cNvPr id="9" name="TextBox 8">
            <a:extLst>
              <a:ext uri="{FF2B5EF4-FFF2-40B4-BE49-F238E27FC236}">
                <a16:creationId xmlns:a16="http://schemas.microsoft.com/office/drawing/2014/main" id="{8CEC9BA8-6F12-D844-9C0C-09689813C0EB}"/>
              </a:ext>
            </a:extLst>
          </p:cNvPr>
          <p:cNvSpPr txBox="1"/>
          <p:nvPr/>
        </p:nvSpPr>
        <p:spPr>
          <a:xfrm>
            <a:off x="13683916" y="1732547"/>
            <a:ext cx="184731" cy="369332"/>
          </a:xfrm>
          <a:prstGeom prst="rect">
            <a:avLst/>
          </a:prstGeom>
        </p:spPr>
        <p:txBody>
          <a:bodyPr wrap="none" rtlCol="0">
            <a:spAutoFit/>
          </a:bodyPr>
          <a:lstStyle/>
          <a:p>
            <a:endParaRPr lang="en-VN" dirty="0"/>
          </a:p>
        </p:txBody>
      </p:sp>
    </p:spTree>
    <p:extLst>
      <p:ext uri="{BB962C8B-B14F-4D97-AF65-F5344CB8AC3E}">
        <p14:creationId xmlns:p14="http://schemas.microsoft.com/office/powerpoint/2010/main" val="2224172049"/>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dissolve">
                                      <p:cBhvr>
                                        <p:cTn id="18" dur="500"/>
                                        <p:tgtEl>
                                          <p:spTgt spid="41"/>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dissolv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35"/>
                                        </p:tgtEl>
                                        <p:attrNameLst>
                                          <p:attrName>style.visibility</p:attrName>
                                        </p:attrNameLst>
                                      </p:cBhvr>
                                      <p:to>
                                        <p:strVal val="visible"/>
                                      </p:to>
                                    </p:set>
                                    <p:anim calcmode="lin" valueType="num">
                                      <p:cBhvr additive="base">
                                        <p:cTn id="34" dur="500" fill="hold"/>
                                        <p:tgtEl>
                                          <p:spTgt spid="35"/>
                                        </p:tgtEl>
                                        <p:attrNameLst>
                                          <p:attrName>ppt_x</p:attrName>
                                        </p:attrNameLst>
                                      </p:cBhvr>
                                      <p:tavLst>
                                        <p:tav tm="0">
                                          <p:val>
                                            <p:strVal val="#ppt_x"/>
                                          </p:val>
                                        </p:tav>
                                        <p:tav tm="100000">
                                          <p:val>
                                            <p:strVal val="#ppt_x"/>
                                          </p:val>
                                        </p:tav>
                                      </p:tavLst>
                                    </p:anim>
                                    <p:anim calcmode="lin" valueType="num">
                                      <p:cBhvr additive="base">
                                        <p:cTn id="35"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1" grpId="0"/>
      <p:bldP spid="3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EBB1FD01-1C55-4243-9C74-B459115DA140}"/>
              </a:ext>
            </a:extLst>
          </p:cNvPr>
          <p:cNvSpPr/>
          <p:nvPr/>
        </p:nvSpPr>
        <p:spPr>
          <a:xfrm>
            <a:off x="1509149" y="2003426"/>
            <a:ext cx="2783633" cy="970498"/>
          </a:xfrm>
          <a:prstGeom prst="rect">
            <a:avLst/>
          </a:prstGeom>
          <a:solidFill>
            <a:srgbClr val="DA1F64"/>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altLang="zh-CN" sz="3200" dirty="0" err="1">
                <a:solidFill>
                  <a:srgbClr val="FFFFFF"/>
                </a:solidFill>
                <a:latin typeface="Cambria" panose="02040503050406030204" pitchFamily="18" charset="0"/>
                <a:ea typeface="字魂100号-方方先锋体" panose="00000500000000000000" pitchFamily="2" charset="-122"/>
                <a:cs typeface="+mn-ea"/>
                <a:sym typeface="Arial" panose="020B0604020202020204" pitchFamily="34" charset="0"/>
              </a:rPr>
              <a:t>Khối</a:t>
            </a:r>
            <a:r>
              <a:rPr lang="en-US" altLang="zh-CN" sz="3200" dirty="0">
                <a:solidFill>
                  <a:srgbClr val="FFFFFF"/>
                </a:solidFill>
                <a:latin typeface="Cambria" panose="02040503050406030204" pitchFamily="18" charset="0"/>
                <a:ea typeface="字魂100号-方方先锋体" panose="00000500000000000000" pitchFamily="2" charset="-122"/>
                <a:cs typeface="+mn-ea"/>
                <a:sym typeface="Arial" panose="020B0604020202020204" pitchFamily="34" charset="0"/>
              </a:rPr>
              <a:t> </a:t>
            </a:r>
            <a:r>
              <a:rPr lang="en-US" altLang="zh-CN" sz="3200" dirty="0" err="1">
                <a:solidFill>
                  <a:srgbClr val="FFFFFF"/>
                </a:solidFill>
                <a:latin typeface="Cambria" panose="02040503050406030204" pitchFamily="18" charset="0"/>
                <a:ea typeface="字魂100号-方方先锋体" panose="00000500000000000000" pitchFamily="2" charset="-122"/>
                <a:cs typeface="+mn-ea"/>
                <a:sym typeface="Arial" panose="020B0604020202020204" pitchFamily="34" charset="0"/>
              </a:rPr>
              <a:t>nhỏ</a:t>
            </a:r>
            <a:endParaRPr lang="zh-CN" altLang="en-US" sz="3200" dirty="0">
              <a:solidFill>
                <a:srgbClr val="FFFFFF"/>
              </a:solidFill>
              <a:latin typeface="Cambria" panose="02040503050406030204" pitchFamily="18" charset="0"/>
              <a:ea typeface="字魂100号-方方先锋体" panose="00000500000000000000" pitchFamily="2" charset="-122"/>
              <a:cs typeface="+mn-ea"/>
              <a:sym typeface="Arial" panose="020B0604020202020204" pitchFamily="34" charset="0"/>
            </a:endParaRPr>
          </a:p>
        </p:txBody>
      </p:sp>
      <p:sp>
        <p:nvSpPr>
          <p:cNvPr id="27" name="矩形 26">
            <a:extLst>
              <a:ext uri="{FF2B5EF4-FFF2-40B4-BE49-F238E27FC236}">
                <a16:creationId xmlns:a16="http://schemas.microsoft.com/office/drawing/2014/main" id="{44605C82-E9AA-4569-97F9-F260976922EE}"/>
              </a:ext>
            </a:extLst>
          </p:cNvPr>
          <p:cNvSpPr/>
          <p:nvPr/>
        </p:nvSpPr>
        <p:spPr>
          <a:xfrm rot="10800000" flipV="1">
            <a:off x="4640337" y="2003426"/>
            <a:ext cx="2783634" cy="970498"/>
          </a:xfrm>
          <a:prstGeom prst="rect">
            <a:avLst/>
          </a:prstGeom>
          <a:solidFill>
            <a:srgbClr val="3F48D3"/>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200" b="0" i="0" dirty="0" err="1">
                <a:solidFill>
                  <a:schemeClr val="bg1"/>
                </a:solidFill>
                <a:effectLst/>
                <a:latin typeface="Cambria" panose="02040503050406030204" pitchFamily="18" charset="0"/>
              </a:rPr>
              <a:t>đầy</a:t>
            </a:r>
            <a:r>
              <a:rPr lang="en-US" sz="3200" b="0" i="0" dirty="0">
                <a:solidFill>
                  <a:schemeClr val="bg1"/>
                </a:solidFill>
                <a:effectLst/>
                <a:latin typeface="Cambria" panose="02040503050406030204" pitchFamily="18" charset="0"/>
              </a:rPr>
              <a:t> </a:t>
            </a:r>
            <a:r>
              <a:rPr lang="en-US" sz="3200" b="0" i="0" dirty="0" err="1">
                <a:solidFill>
                  <a:schemeClr val="bg1"/>
                </a:solidFill>
                <a:effectLst/>
                <a:latin typeface="Cambria" panose="02040503050406030204" pitchFamily="18" charset="0"/>
              </a:rPr>
              <a:t>màu</a:t>
            </a:r>
            <a:r>
              <a:rPr lang="en-US" sz="3200" b="0" i="0" dirty="0">
                <a:solidFill>
                  <a:schemeClr val="bg1"/>
                </a:solidFill>
                <a:effectLst/>
                <a:latin typeface="Cambria" panose="02040503050406030204" pitchFamily="18" charset="0"/>
              </a:rPr>
              <a:t> </a:t>
            </a:r>
            <a:r>
              <a:rPr lang="en-US" sz="3200" b="0" i="0" dirty="0" err="1">
                <a:solidFill>
                  <a:schemeClr val="bg1"/>
                </a:solidFill>
                <a:effectLst/>
                <a:latin typeface="Cambria" panose="02040503050406030204" pitchFamily="18" charset="0"/>
              </a:rPr>
              <a:t>sắc</a:t>
            </a:r>
            <a:endParaRPr lang="zh-CN" altLang="en-US" sz="3200" dirty="0">
              <a:solidFill>
                <a:schemeClr val="bg1"/>
              </a:solidFill>
              <a:latin typeface="Cambria" panose="02040503050406030204" pitchFamily="18" charset="0"/>
              <a:ea typeface="字魂100号-方方先锋体" panose="00000500000000000000" pitchFamily="2" charset="-122"/>
              <a:cs typeface="+mn-ea"/>
              <a:sym typeface="Arial" panose="020B0604020202020204" pitchFamily="34" charset="0"/>
            </a:endParaRPr>
          </a:p>
        </p:txBody>
      </p:sp>
      <p:sp>
        <p:nvSpPr>
          <p:cNvPr id="11" name="矩形 10">
            <a:extLst>
              <a:ext uri="{FF2B5EF4-FFF2-40B4-BE49-F238E27FC236}">
                <a16:creationId xmlns:a16="http://schemas.microsoft.com/office/drawing/2014/main" id="{95814537-02C0-4DBA-BF30-EFB613B071A0}"/>
              </a:ext>
            </a:extLst>
          </p:cNvPr>
          <p:cNvSpPr/>
          <p:nvPr/>
        </p:nvSpPr>
        <p:spPr>
          <a:xfrm>
            <a:off x="7771526" y="2003426"/>
            <a:ext cx="2783637" cy="970498"/>
          </a:xfrm>
          <a:prstGeom prst="rect">
            <a:avLst/>
          </a:prstGeom>
          <a:solidFill>
            <a:srgbClr val="DA1F64"/>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200" b="0" i="0" dirty="0">
                <a:solidFill>
                  <a:schemeClr val="bg1"/>
                </a:solidFill>
                <a:effectLst/>
                <a:latin typeface="Cambria" panose="02040503050406030204" pitchFamily="18" charset="0"/>
              </a:rPr>
              <a:t> </a:t>
            </a:r>
            <a:r>
              <a:rPr lang="en-US" sz="3200" b="0" i="0" dirty="0" err="1">
                <a:solidFill>
                  <a:schemeClr val="bg1"/>
                </a:solidFill>
                <a:effectLst/>
                <a:latin typeface="Cambria" panose="02040503050406030204" pitchFamily="18" charset="0"/>
              </a:rPr>
              <a:t>hình</a:t>
            </a:r>
            <a:r>
              <a:rPr lang="en-US" sz="3200" b="0" i="0" dirty="0">
                <a:solidFill>
                  <a:schemeClr val="bg1"/>
                </a:solidFill>
                <a:effectLst/>
                <a:latin typeface="Cambria" panose="02040503050406030204" pitchFamily="18" charset="0"/>
              </a:rPr>
              <a:t> </a:t>
            </a:r>
            <a:r>
              <a:rPr lang="en-US" sz="3200" b="0" i="0" dirty="0" err="1">
                <a:solidFill>
                  <a:schemeClr val="bg1"/>
                </a:solidFill>
                <a:effectLst/>
                <a:latin typeface="Cambria" panose="02040503050406030204" pitchFamily="18" charset="0"/>
              </a:rPr>
              <a:t>viên</a:t>
            </a:r>
            <a:r>
              <a:rPr lang="en-US" sz="3200" b="0" i="0" dirty="0">
                <a:solidFill>
                  <a:schemeClr val="bg1"/>
                </a:solidFill>
                <a:effectLst/>
                <a:latin typeface="Cambria" panose="02040503050406030204" pitchFamily="18" charset="0"/>
              </a:rPr>
              <a:t> </a:t>
            </a:r>
            <a:r>
              <a:rPr lang="en-US" sz="3200" b="0" i="0" dirty="0" err="1">
                <a:solidFill>
                  <a:schemeClr val="bg1"/>
                </a:solidFill>
                <a:effectLst/>
                <a:latin typeface="Cambria" panose="02040503050406030204" pitchFamily="18" charset="0"/>
              </a:rPr>
              <a:t>gạch</a:t>
            </a:r>
            <a:endParaRPr lang="zh-CN" altLang="en-US" sz="3200" dirty="0">
              <a:solidFill>
                <a:schemeClr val="bg1"/>
              </a:solidFill>
              <a:latin typeface="Cambria" panose="02040503050406030204" pitchFamily="18" charset="0"/>
              <a:ea typeface="字魂100号-方方先锋体" panose="00000500000000000000" pitchFamily="2" charset="-122"/>
              <a:cs typeface="+mn-ea"/>
              <a:sym typeface="Arial" panose="020B0604020202020204" pitchFamily="34" charset="0"/>
            </a:endParaRPr>
          </a:p>
        </p:txBody>
      </p:sp>
      <p:sp>
        <p:nvSpPr>
          <p:cNvPr id="44" name="矩形 18">
            <a:extLst>
              <a:ext uri="{FF2B5EF4-FFF2-40B4-BE49-F238E27FC236}">
                <a16:creationId xmlns:a16="http://schemas.microsoft.com/office/drawing/2014/main" id="{00F5337B-415D-6F4E-BF34-EA1ABF2CADDD}"/>
              </a:ext>
            </a:extLst>
          </p:cNvPr>
          <p:cNvSpPr/>
          <p:nvPr/>
        </p:nvSpPr>
        <p:spPr>
          <a:xfrm>
            <a:off x="7991390" y="1107682"/>
            <a:ext cx="2343911" cy="584775"/>
          </a:xfrm>
          <a:prstGeom prst="rect">
            <a:avLst/>
          </a:prstGeom>
          <a:noFill/>
          <a:ln>
            <a:noFill/>
          </a:ln>
        </p:spPr>
        <p:txBody>
          <a:bodyPr wrap="none">
            <a:spAutoFit/>
          </a:bodyPr>
          <a:lstStyle/>
          <a:p>
            <a:pPr algn="ctr"/>
            <a:r>
              <a:rPr kumimoji="1" lang="en-US" altLang="zh-CN" sz="3200" dirty="0">
                <a:ln>
                  <a:solidFill>
                    <a:schemeClr val="tx1"/>
                  </a:solidFill>
                </a:ln>
                <a:latin typeface="#9SLIDE07 ICIELKONI BLACK" pitchFamily="2" charset="77"/>
                <a:ea typeface="字魂100号-方方先锋体" panose="00000500000000000000" pitchFamily="2" charset="-122"/>
                <a:cs typeface="+mn-ea"/>
                <a:sym typeface="Arial" panose="020B0604020202020204" pitchFamily="34" charset="0"/>
              </a:rPr>
              <a:t>LUYỆN TẬP</a:t>
            </a:r>
            <a:endParaRPr kumimoji="1" lang="zh-CN" altLang="en-US" sz="3200" dirty="0">
              <a:ln>
                <a:solidFill>
                  <a:schemeClr val="tx1"/>
                </a:solidFill>
              </a:ln>
              <a:latin typeface="#9SLIDE07 ICIELKONI BLACK" pitchFamily="2" charset="77"/>
              <a:ea typeface="字魂100号-方方先锋体" panose="00000500000000000000" pitchFamily="2" charset="-122"/>
              <a:cs typeface="+mn-ea"/>
              <a:sym typeface="Arial" panose="020B0604020202020204" pitchFamily="34" charset="0"/>
            </a:endParaRPr>
          </a:p>
        </p:txBody>
      </p:sp>
      <p:sp>
        <p:nvSpPr>
          <p:cNvPr id="50" name="矩形 26">
            <a:extLst>
              <a:ext uri="{FF2B5EF4-FFF2-40B4-BE49-F238E27FC236}">
                <a16:creationId xmlns:a16="http://schemas.microsoft.com/office/drawing/2014/main" id="{5F9A92E1-41B6-0F47-88E2-30D4AB8FCAF0}"/>
              </a:ext>
            </a:extLst>
          </p:cNvPr>
          <p:cNvSpPr/>
          <p:nvPr/>
        </p:nvSpPr>
        <p:spPr>
          <a:xfrm rot="10800000" flipV="1">
            <a:off x="3312366" y="3398828"/>
            <a:ext cx="2783634" cy="970498"/>
          </a:xfrm>
          <a:prstGeom prst="rect">
            <a:avLst/>
          </a:prstGeom>
          <a:solidFill>
            <a:srgbClr val="3F48D3"/>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200" b="0" i="0" dirty="0" err="1">
                <a:solidFill>
                  <a:schemeClr val="bg1"/>
                </a:solidFill>
                <a:effectLst/>
                <a:latin typeface="Cambria" panose="02040503050406030204" pitchFamily="18" charset="0"/>
              </a:rPr>
              <a:t>hình</a:t>
            </a:r>
            <a:r>
              <a:rPr lang="en-US" sz="3200" b="0" i="0" dirty="0">
                <a:solidFill>
                  <a:schemeClr val="bg1"/>
                </a:solidFill>
                <a:effectLst/>
                <a:latin typeface="Cambria" panose="02040503050406030204" pitchFamily="18" charset="0"/>
              </a:rPr>
              <a:t> </a:t>
            </a:r>
            <a:r>
              <a:rPr lang="en-US" sz="3200" b="0" i="0" dirty="0" err="1">
                <a:solidFill>
                  <a:schemeClr val="bg1"/>
                </a:solidFill>
                <a:effectLst/>
                <a:latin typeface="Cambria" panose="02040503050406030204" pitchFamily="18" charset="0"/>
              </a:rPr>
              <a:t>nhân</a:t>
            </a:r>
            <a:r>
              <a:rPr lang="en-US" sz="3200" b="0" i="0" dirty="0">
                <a:solidFill>
                  <a:schemeClr val="bg1"/>
                </a:solidFill>
                <a:effectLst/>
                <a:latin typeface="Cambria" panose="02040503050406030204" pitchFamily="18" charset="0"/>
              </a:rPr>
              <a:t> </a:t>
            </a:r>
            <a:r>
              <a:rPr lang="en-US" sz="3200" b="0" i="0" dirty="0" err="1">
                <a:solidFill>
                  <a:schemeClr val="bg1"/>
                </a:solidFill>
                <a:effectLst/>
                <a:latin typeface="Cambria" panose="02040503050406030204" pitchFamily="18" charset="0"/>
              </a:rPr>
              <a:t>vật</a:t>
            </a:r>
            <a:r>
              <a:rPr lang="en-US" sz="3200" b="0" i="0" dirty="0">
                <a:solidFill>
                  <a:schemeClr val="bg1"/>
                </a:solidFill>
                <a:effectLst/>
                <a:latin typeface="Cambria" panose="02040503050406030204" pitchFamily="18" charset="0"/>
              </a:rPr>
              <a:t> </a:t>
            </a:r>
            <a:r>
              <a:rPr lang="en-US" sz="3200" b="0" i="0" dirty="0" err="1">
                <a:solidFill>
                  <a:schemeClr val="bg1"/>
                </a:solidFill>
                <a:effectLst/>
                <a:latin typeface="Cambria" panose="02040503050406030204" pitchFamily="18" charset="0"/>
              </a:rPr>
              <a:t>tí</a:t>
            </a:r>
            <a:r>
              <a:rPr lang="en-US" sz="3200" b="0" i="0" dirty="0">
                <a:solidFill>
                  <a:schemeClr val="bg1"/>
                </a:solidFill>
                <a:effectLst/>
                <a:latin typeface="Cambria" panose="02040503050406030204" pitchFamily="18" charset="0"/>
              </a:rPr>
              <a:t> hon</a:t>
            </a:r>
            <a:endParaRPr lang="zh-CN" altLang="en-US" sz="3200" dirty="0">
              <a:solidFill>
                <a:schemeClr val="bg1"/>
              </a:solidFill>
              <a:latin typeface="Cambria" panose="02040503050406030204" pitchFamily="18" charset="0"/>
              <a:ea typeface="字魂100号-方方先锋体" panose="00000500000000000000" pitchFamily="2" charset="-122"/>
              <a:cs typeface="+mn-ea"/>
              <a:sym typeface="Arial" panose="020B0604020202020204" pitchFamily="34" charset="0"/>
            </a:endParaRPr>
          </a:p>
        </p:txBody>
      </p:sp>
      <p:sp>
        <p:nvSpPr>
          <p:cNvPr id="53" name="矩形 10">
            <a:extLst>
              <a:ext uri="{FF2B5EF4-FFF2-40B4-BE49-F238E27FC236}">
                <a16:creationId xmlns:a16="http://schemas.microsoft.com/office/drawing/2014/main" id="{FDCB0523-2BC8-DB48-831F-E0C6C5D3F56C}"/>
              </a:ext>
            </a:extLst>
          </p:cNvPr>
          <p:cNvSpPr/>
          <p:nvPr/>
        </p:nvSpPr>
        <p:spPr>
          <a:xfrm>
            <a:off x="6599571" y="3398828"/>
            <a:ext cx="2783637" cy="970498"/>
          </a:xfrm>
          <a:prstGeom prst="rect">
            <a:avLst/>
          </a:prstGeom>
          <a:solidFill>
            <a:srgbClr val="DA1F64"/>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04"/>
            <a:r>
              <a:rPr lang="en-US" sz="3200" b="0" i="0" dirty="0">
                <a:solidFill>
                  <a:schemeClr val="bg1"/>
                </a:solidFill>
                <a:effectLst/>
                <a:latin typeface="Cambria" panose="02040503050406030204" pitchFamily="18" charset="0"/>
              </a:rPr>
              <a:t> </a:t>
            </a:r>
            <a:r>
              <a:rPr lang="en-US" sz="3200" b="0" i="0" dirty="0" err="1">
                <a:solidFill>
                  <a:schemeClr val="bg1"/>
                </a:solidFill>
                <a:effectLst/>
                <a:latin typeface="Cambria" panose="02040503050406030204" pitchFamily="18" charset="0"/>
              </a:rPr>
              <a:t>hình</a:t>
            </a:r>
            <a:r>
              <a:rPr lang="en-US" sz="3200" b="0" i="0" dirty="0">
                <a:solidFill>
                  <a:schemeClr val="bg1"/>
                </a:solidFill>
                <a:effectLst/>
                <a:latin typeface="Cambria" panose="02040503050406030204" pitchFamily="18" charset="0"/>
              </a:rPr>
              <a:t> </a:t>
            </a:r>
            <a:r>
              <a:rPr lang="en-US" sz="3200" dirty="0" err="1">
                <a:solidFill>
                  <a:schemeClr val="bg1"/>
                </a:solidFill>
                <a:latin typeface="Cambria" panose="02040503050406030204" pitchFamily="18" charset="0"/>
              </a:rPr>
              <a:t>xinh</a:t>
            </a:r>
            <a:r>
              <a:rPr lang="en-US" sz="3200" dirty="0">
                <a:solidFill>
                  <a:schemeClr val="bg1"/>
                </a:solidFill>
                <a:latin typeface="Cambria" panose="02040503050406030204" pitchFamily="18" charset="0"/>
              </a:rPr>
              <a:t> </a:t>
            </a:r>
            <a:r>
              <a:rPr lang="en-US" sz="3200" dirty="0" err="1">
                <a:solidFill>
                  <a:schemeClr val="bg1"/>
                </a:solidFill>
                <a:latin typeface="Cambria" panose="02040503050406030204" pitchFamily="18" charset="0"/>
              </a:rPr>
              <a:t>xắn</a:t>
            </a:r>
            <a:endParaRPr lang="zh-CN" altLang="en-US" sz="3200" dirty="0">
              <a:solidFill>
                <a:schemeClr val="bg1"/>
              </a:solidFill>
              <a:latin typeface="Cambria" panose="02040503050406030204" pitchFamily="18" charset="0"/>
              <a:ea typeface="字魂100号-方方先锋体" panose="00000500000000000000" pitchFamily="2" charset="-122"/>
              <a:cs typeface="+mn-ea"/>
              <a:sym typeface="Arial" panose="020B0604020202020204" pitchFamily="34" charset="0"/>
            </a:endParaRPr>
          </a:p>
        </p:txBody>
      </p:sp>
      <p:grpSp>
        <p:nvGrpSpPr>
          <p:cNvPr id="54" name="组合 17">
            <a:extLst>
              <a:ext uri="{FF2B5EF4-FFF2-40B4-BE49-F238E27FC236}">
                <a16:creationId xmlns:a16="http://schemas.microsoft.com/office/drawing/2014/main" id="{11FD5517-78FD-FC49-A4BF-06954229F973}"/>
              </a:ext>
            </a:extLst>
          </p:cNvPr>
          <p:cNvGrpSpPr/>
          <p:nvPr/>
        </p:nvGrpSpPr>
        <p:grpSpPr>
          <a:xfrm>
            <a:off x="901456" y="4672814"/>
            <a:ext cx="7477761" cy="794102"/>
            <a:chOff x="1289710" y="4852042"/>
            <a:chExt cx="9780072" cy="1075533"/>
          </a:xfrm>
        </p:grpSpPr>
        <p:sp>
          <p:nvSpPr>
            <p:cNvPr id="55" name="矩形: 圆角 2">
              <a:extLst>
                <a:ext uri="{FF2B5EF4-FFF2-40B4-BE49-F238E27FC236}">
                  <a16:creationId xmlns:a16="http://schemas.microsoft.com/office/drawing/2014/main" id="{C0DC775C-B099-D145-8856-7F4ACF3EF814}"/>
                </a:ext>
              </a:extLst>
            </p:cNvPr>
            <p:cNvSpPr/>
            <p:nvPr/>
          </p:nvSpPr>
          <p:spPr>
            <a:xfrm>
              <a:off x="1289710" y="4852043"/>
              <a:ext cx="9780072" cy="1075532"/>
            </a:xfrm>
            <a:prstGeom prst="roundRect">
              <a:avLst>
                <a:gd name="adj" fmla="val 50000"/>
              </a:avLst>
            </a:prstGeom>
            <a:solidFill>
              <a:srgbClr val="DA1F6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56" name="TextBox 107">
              <a:extLst>
                <a:ext uri="{FF2B5EF4-FFF2-40B4-BE49-F238E27FC236}">
                  <a16:creationId xmlns:a16="http://schemas.microsoft.com/office/drawing/2014/main" id="{7BA4C5EE-B774-4D40-ACE5-B5842317D62F}"/>
                </a:ext>
              </a:extLst>
            </p:cNvPr>
            <p:cNvSpPr txBox="1"/>
            <p:nvPr/>
          </p:nvSpPr>
          <p:spPr>
            <a:xfrm>
              <a:off x="1763413" y="4852042"/>
              <a:ext cx="8832666" cy="658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charset="0"/>
                <a:buNone/>
                <a:defRPr sz="1400">
                  <a:solidFill>
                    <a:schemeClr val="tx1">
                      <a:lumMod val="65000"/>
                      <a:lumOff val="35000"/>
                    </a:schemeClr>
                  </a:solidFill>
                  <a:latin typeface="微软雅黑" pitchFamily="34" charset="-122"/>
                  <a:ea typeface="微软雅黑" pitchFamily="34" charset="-122"/>
                </a:defRPr>
              </a:lvl1pPr>
              <a:lvl2pPr marL="742950" indent="-285750">
                <a:spcBef>
                  <a:spcPct val="20000"/>
                </a:spcBef>
                <a:buFont typeface="Arial" charset="0"/>
                <a:buChar char="–"/>
                <a:defRPr sz="2800">
                  <a:latin typeface="微软雅黑" pitchFamily="34" charset="-122"/>
                  <a:ea typeface="微软雅黑" pitchFamily="34" charset="-122"/>
                </a:defRPr>
              </a:lvl2pPr>
              <a:lvl3pPr marL="1143000" indent="-228600">
                <a:spcBef>
                  <a:spcPct val="20000"/>
                </a:spcBef>
                <a:buFont typeface="Arial" charset="0"/>
                <a:buChar char="•"/>
                <a:defRPr sz="2400">
                  <a:latin typeface="微软雅黑" pitchFamily="34" charset="-122"/>
                  <a:ea typeface="微软雅黑" pitchFamily="34" charset="-122"/>
                </a:defRPr>
              </a:lvl3pPr>
              <a:lvl4pPr marL="1600200" indent="-228600">
                <a:spcBef>
                  <a:spcPct val="20000"/>
                </a:spcBef>
                <a:buFont typeface="Arial" charset="0"/>
                <a:buChar char="–"/>
                <a:defRPr sz="2000">
                  <a:latin typeface="微软雅黑" pitchFamily="34" charset="-122"/>
                  <a:ea typeface="微软雅黑" pitchFamily="34" charset="-122"/>
                </a:defRPr>
              </a:lvl4pPr>
              <a:lvl5pPr marL="2057400" indent="-228600">
                <a:spcBef>
                  <a:spcPct val="20000"/>
                </a:spcBef>
                <a:buFont typeface="Arial" charset="0"/>
                <a:buChar char="»"/>
                <a:defRPr sz="2000">
                  <a:latin typeface="微软雅黑" pitchFamily="34" charset="-122"/>
                  <a:ea typeface="微软雅黑" pitchFamily="34" charset="-122"/>
                </a:defRPr>
              </a:lvl5pPr>
              <a:lvl6pPr marL="25146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6pPr>
              <a:lvl7pPr marL="29718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7pPr>
              <a:lvl8pPr marL="34290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8pPr>
              <a:lvl9pPr marL="38862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9pPr>
            </a:lstStyle>
            <a:p>
              <a:pPr>
                <a:lnSpc>
                  <a:spcPct val="150000"/>
                </a:lnSpc>
              </a:pPr>
              <a:r>
                <a:rPr lang="en-US" sz="2800" b="0" i="0" dirty="0" err="1">
                  <a:solidFill>
                    <a:schemeClr val="bg1"/>
                  </a:solidFill>
                  <a:effectLst/>
                  <a:latin typeface="Cambria" panose="02040503050406030204" pitchFamily="18" charset="0"/>
                </a:rPr>
                <a:t>Em</a:t>
              </a:r>
              <a:r>
                <a:rPr lang="en-US" sz="2800" b="0" i="0" dirty="0">
                  <a:solidFill>
                    <a:schemeClr val="bg1"/>
                  </a:solidFill>
                  <a:effectLst/>
                  <a:latin typeface="Cambria" panose="02040503050406030204" pitchFamily="18" charset="0"/>
                </a:rPr>
                <a:t> </a:t>
              </a:r>
              <a:r>
                <a:rPr lang="en-US" sz="2800" b="0" i="0" dirty="0" err="1">
                  <a:solidFill>
                    <a:schemeClr val="bg1"/>
                  </a:solidFill>
                  <a:effectLst/>
                  <a:latin typeface="Cambria" panose="02040503050406030204" pitchFamily="18" charset="0"/>
                </a:rPr>
                <a:t>thích</a:t>
              </a:r>
              <a:r>
                <a:rPr lang="en-US" sz="2800" b="0" i="0" dirty="0">
                  <a:solidFill>
                    <a:schemeClr val="bg1"/>
                  </a:solidFill>
                  <a:effectLst/>
                  <a:latin typeface="Cambria" panose="02040503050406030204" pitchFamily="18" charset="0"/>
                </a:rPr>
                <a:t> </a:t>
              </a:r>
              <a:r>
                <a:rPr lang="en-US" sz="2800" b="0" i="0" dirty="0" err="1">
                  <a:solidFill>
                    <a:schemeClr val="bg1"/>
                  </a:solidFill>
                  <a:effectLst/>
                  <a:latin typeface="Cambria" panose="02040503050406030204" pitchFamily="18" charset="0"/>
                </a:rPr>
                <a:t>những</a:t>
              </a:r>
              <a:r>
                <a:rPr lang="en-US" sz="2800" b="0" i="0" dirty="0">
                  <a:solidFill>
                    <a:schemeClr val="bg1"/>
                  </a:solidFill>
                  <a:effectLst/>
                  <a:latin typeface="Cambria" panose="02040503050406030204" pitchFamily="18" charset="0"/>
                </a:rPr>
                <a:t> con </a:t>
              </a:r>
              <a:r>
                <a:rPr lang="en-US" sz="2800" b="0" i="0" dirty="0" err="1">
                  <a:solidFill>
                    <a:schemeClr val="bg1"/>
                  </a:solidFill>
                  <a:effectLst/>
                  <a:latin typeface="Cambria" panose="02040503050406030204" pitchFamily="18" charset="0"/>
                </a:rPr>
                <a:t>diều</a:t>
              </a:r>
              <a:r>
                <a:rPr lang="en-US" sz="2800" b="0" i="0" dirty="0">
                  <a:solidFill>
                    <a:schemeClr val="bg1"/>
                  </a:solidFill>
                  <a:effectLst/>
                  <a:latin typeface="Cambria" panose="02040503050406030204" pitchFamily="18" charset="0"/>
                </a:rPr>
                <a:t> </a:t>
              </a:r>
              <a:r>
                <a:rPr lang="en-US" sz="2800" b="1" i="0" dirty="0" err="1">
                  <a:solidFill>
                    <a:schemeClr val="bg1"/>
                  </a:solidFill>
                  <a:effectLst/>
                  <a:latin typeface="Cambria" panose="02040503050406030204" pitchFamily="18" charset="0"/>
                </a:rPr>
                <a:t>đầy</a:t>
              </a:r>
              <a:r>
                <a:rPr lang="en-US" sz="2800" b="1" i="0" dirty="0">
                  <a:solidFill>
                    <a:schemeClr val="bg1"/>
                  </a:solidFill>
                  <a:effectLst/>
                  <a:latin typeface="Cambria" panose="02040503050406030204" pitchFamily="18" charset="0"/>
                </a:rPr>
                <a:t> </a:t>
              </a:r>
              <a:r>
                <a:rPr lang="en-US" sz="2800" b="1" i="0" dirty="0" err="1">
                  <a:solidFill>
                    <a:schemeClr val="bg1"/>
                  </a:solidFill>
                  <a:effectLst/>
                  <a:latin typeface="Cambria" panose="02040503050406030204" pitchFamily="18" charset="0"/>
                </a:rPr>
                <a:t>màu</a:t>
              </a:r>
              <a:r>
                <a:rPr lang="en-US" sz="2800" b="1" i="0" dirty="0">
                  <a:solidFill>
                    <a:schemeClr val="bg1"/>
                  </a:solidFill>
                  <a:effectLst/>
                  <a:latin typeface="Cambria" panose="02040503050406030204" pitchFamily="18" charset="0"/>
                </a:rPr>
                <a:t> </a:t>
              </a:r>
              <a:r>
                <a:rPr lang="en-US" sz="2800" b="1" i="0" dirty="0" err="1">
                  <a:solidFill>
                    <a:schemeClr val="bg1"/>
                  </a:solidFill>
                  <a:effectLst/>
                  <a:latin typeface="Cambria" panose="02040503050406030204" pitchFamily="18" charset="0"/>
                </a:rPr>
                <a:t>sắc</a:t>
              </a:r>
              <a:r>
                <a:rPr lang="en-US" sz="2800" b="1" i="0" dirty="0">
                  <a:solidFill>
                    <a:schemeClr val="bg1"/>
                  </a:solidFill>
                  <a:effectLst/>
                  <a:latin typeface="Cambria" panose="02040503050406030204" pitchFamily="18" charset="0"/>
                </a:rPr>
                <a:t>.</a:t>
              </a:r>
              <a:endParaRPr lang="zh-CN" altLang="en-US" sz="2800" dirty="0">
                <a:solidFill>
                  <a:schemeClr val="bg1"/>
                </a:solidFill>
                <a:latin typeface="Cambria" panose="02040503050406030204" pitchFamily="18" charset="0"/>
                <a:ea typeface="字魂100号-方方先锋体" panose="00000500000000000000" pitchFamily="2" charset="-122"/>
                <a:sym typeface="Arial" panose="020B0604020202020204" pitchFamily="34" charset="0"/>
              </a:endParaRPr>
            </a:p>
          </p:txBody>
        </p:sp>
      </p:grpSp>
      <p:grpSp>
        <p:nvGrpSpPr>
          <p:cNvPr id="57" name="组合 17">
            <a:extLst>
              <a:ext uri="{FF2B5EF4-FFF2-40B4-BE49-F238E27FC236}">
                <a16:creationId xmlns:a16="http://schemas.microsoft.com/office/drawing/2014/main" id="{2706268E-59E5-3549-8B3C-B0769A36C9FC}"/>
              </a:ext>
            </a:extLst>
          </p:cNvPr>
          <p:cNvGrpSpPr/>
          <p:nvPr/>
        </p:nvGrpSpPr>
        <p:grpSpPr>
          <a:xfrm>
            <a:off x="1449128" y="5064939"/>
            <a:ext cx="9106035" cy="794102"/>
            <a:chOff x="1289710" y="4852042"/>
            <a:chExt cx="11909671" cy="1075533"/>
          </a:xfrm>
        </p:grpSpPr>
        <p:sp>
          <p:nvSpPr>
            <p:cNvPr id="58" name="矩形: 圆角 2">
              <a:extLst>
                <a:ext uri="{FF2B5EF4-FFF2-40B4-BE49-F238E27FC236}">
                  <a16:creationId xmlns:a16="http://schemas.microsoft.com/office/drawing/2014/main" id="{DBD1A534-5FA1-AA46-B017-B8C60A947982}"/>
                </a:ext>
              </a:extLst>
            </p:cNvPr>
            <p:cNvSpPr/>
            <p:nvPr/>
          </p:nvSpPr>
          <p:spPr>
            <a:xfrm>
              <a:off x="1289710" y="4852043"/>
              <a:ext cx="11909671" cy="1075532"/>
            </a:xfrm>
            <a:prstGeom prst="roundRect">
              <a:avLst>
                <a:gd name="adj" fmla="val 50000"/>
              </a:avLst>
            </a:prstGeom>
            <a:solidFill>
              <a:srgbClr val="FAE22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59" name="TextBox 107">
              <a:extLst>
                <a:ext uri="{FF2B5EF4-FFF2-40B4-BE49-F238E27FC236}">
                  <a16:creationId xmlns:a16="http://schemas.microsoft.com/office/drawing/2014/main" id="{14E77F1F-CB6B-A748-AE35-155CECB785E3}"/>
                </a:ext>
              </a:extLst>
            </p:cNvPr>
            <p:cNvSpPr txBox="1"/>
            <p:nvPr/>
          </p:nvSpPr>
          <p:spPr>
            <a:xfrm>
              <a:off x="1763411" y="4852042"/>
              <a:ext cx="11435970" cy="100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defPPr>
                <a:defRPr lang="zh-CN"/>
              </a:defPPr>
              <a:lvl1pPr algn="ctr">
                <a:lnSpc>
                  <a:spcPct val="130000"/>
                </a:lnSpc>
                <a:spcBef>
                  <a:spcPct val="0"/>
                </a:spcBef>
                <a:buFont typeface="Arial" charset="0"/>
                <a:buNone/>
                <a:defRPr sz="1400">
                  <a:solidFill>
                    <a:schemeClr val="tx1">
                      <a:lumMod val="65000"/>
                      <a:lumOff val="35000"/>
                    </a:schemeClr>
                  </a:solidFill>
                  <a:latin typeface="微软雅黑" pitchFamily="34" charset="-122"/>
                  <a:ea typeface="微软雅黑" pitchFamily="34" charset="-122"/>
                </a:defRPr>
              </a:lvl1pPr>
              <a:lvl2pPr marL="742950" indent="-285750">
                <a:spcBef>
                  <a:spcPct val="20000"/>
                </a:spcBef>
                <a:buFont typeface="Arial" charset="0"/>
                <a:buChar char="–"/>
                <a:defRPr sz="2800">
                  <a:latin typeface="微软雅黑" pitchFamily="34" charset="-122"/>
                  <a:ea typeface="微软雅黑" pitchFamily="34" charset="-122"/>
                </a:defRPr>
              </a:lvl2pPr>
              <a:lvl3pPr marL="1143000" indent="-228600">
                <a:spcBef>
                  <a:spcPct val="20000"/>
                </a:spcBef>
                <a:buFont typeface="Arial" charset="0"/>
                <a:buChar char="•"/>
                <a:defRPr sz="2400">
                  <a:latin typeface="微软雅黑" pitchFamily="34" charset="-122"/>
                  <a:ea typeface="微软雅黑" pitchFamily="34" charset="-122"/>
                </a:defRPr>
              </a:lvl3pPr>
              <a:lvl4pPr marL="1600200" indent="-228600">
                <a:spcBef>
                  <a:spcPct val="20000"/>
                </a:spcBef>
                <a:buFont typeface="Arial" charset="0"/>
                <a:buChar char="–"/>
                <a:defRPr sz="2000">
                  <a:latin typeface="微软雅黑" pitchFamily="34" charset="-122"/>
                  <a:ea typeface="微软雅黑" pitchFamily="34" charset="-122"/>
                </a:defRPr>
              </a:lvl4pPr>
              <a:lvl5pPr marL="2057400" indent="-228600">
                <a:spcBef>
                  <a:spcPct val="20000"/>
                </a:spcBef>
                <a:buFont typeface="Arial" charset="0"/>
                <a:buChar char="»"/>
                <a:defRPr sz="2000">
                  <a:latin typeface="微软雅黑" pitchFamily="34" charset="-122"/>
                  <a:ea typeface="微软雅黑" pitchFamily="34" charset="-122"/>
                </a:defRPr>
              </a:lvl5pPr>
              <a:lvl6pPr marL="25146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6pPr>
              <a:lvl7pPr marL="29718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7pPr>
              <a:lvl8pPr marL="34290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8pPr>
              <a:lvl9pPr marL="3886200" indent="-228600" eaLnBrk="0" fontAlgn="base" hangingPunct="0">
                <a:spcBef>
                  <a:spcPct val="20000"/>
                </a:spcBef>
                <a:spcAft>
                  <a:spcPct val="0"/>
                </a:spcAft>
                <a:buFont typeface="Arial" charset="0"/>
                <a:buChar char="»"/>
                <a:defRPr sz="2000">
                  <a:latin typeface="微软雅黑" pitchFamily="34" charset="-122"/>
                  <a:ea typeface="微软雅黑" pitchFamily="34" charset="-122"/>
                </a:defRPr>
              </a:lvl9pPr>
            </a:lstStyle>
            <a:p>
              <a:pPr>
                <a:lnSpc>
                  <a:spcPct val="150000"/>
                </a:lnSpc>
              </a:pPr>
              <a:r>
                <a:rPr lang="vi-VN" sz="3200" b="0" i="0" dirty="0">
                  <a:solidFill>
                    <a:schemeClr val="tx1"/>
                  </a:solidFill>
                  <a:effectLst/>
                  <a:latin typeface="Cambria" panose="02040503050406030204" pitchFamily="18" charset="0"/>
                </a:rPr>
                <a:t>Bộ đồ chơi của em có rất nhiều </a:t>
              </a:r>
              <a:r>
                <a:rPr lang="vi-VN" sz="3200" b="1" i="0" dirty="0">
                  <a:solidFill>
                    <a:schemeClr val="tx1"/>
                  </a:solidFill>
                  <a:effectLst/>
                  <a:latin typeface="Cambria" panose="02040503050406030204" pitchFamily="18" charset="0"/>
                </a:rPr>
                <a:t>nhân vật tí hon.</a:t>
              </a:r>
              <a:endParaRPr lang="zh-CN" altLang="en-US" sz="3200" dirty="0">
                <a:solidFill>
                  <a:schemeClr val="tx1"/>
                </a:solidFill>
                <a:latin typeface="Cambria" panose="02040503050406030204" pitchFamily="18" charset="0"/>
                <a:ea typeface="字魂100号-方方先锋体" panose="00000500000000000000" pitchFamily="2" charset="-122"/>
                <a:sym typeface="Arial" panose="020B0604020202020204" pitchFamily="34" charset="0"/>
              </a:endParaRPr>
            </a:p>
          </p:txBody>
        </p:sp>
      </p:grpSp>
    </p:spTree>
    <p:extLst>
      <p:ext uri="{BB962C8B-B14F-4D97-AF65-F5344CB8AC3E}">
        <p14:creationId xmlns:p14="http://schemas.microsoft.com/office/powerpoint/2010/main" val="76898864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1000"/>
                                        <p:tgtEl>
                                          <p:spTgt spid="27"/>
                                        </p:tgtEl>
                                      </p:cBhvr>
                                    </p:animEffect>
                                    <p:anim calcmode="lin" valueType="num">
                                      <p:cBhvr>
                                        <p:cTn id="16" dur="1000" fill="hold"/>
                                        <p:tgtEl>
                                          <p:spTgt spid="27"/>
                                        </p:tgtEl>
                                        <p:attrNameLst>
                                          <p:attrName>ppt_x</p:attrName>
                                        </p:attrNameLst>
                                      </p:cBhvr>
                                      <p:tavLst>
                                        <p:tav tm="0">
                                          <p:val>
                                            <p:strVal val="#ppt_x"/>
                                          </p:val>
                                        </p:tav>
                                        <p:tav tm="100000">
                                          <p:val>
                                            <p:strVal val="#ppt_x"/>
                                          </p:val>
                                        </p:tav>
                                      </p:tavLst>
                                    </p:anim>
                                    <p:anim calcmode="lin" valueType="num">
                                      <p:cBhvr>
                                        <p:cTn id="17" dur="900" decel="100000" fill="hold"/>
                                        <p:tgtEl>
                                          <p:spTgt spid="27"/>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1000"/>
                                        <p:tgtEl>
                                          <p:spTgt spid="50"/>
                                        </p:tgtEl>
                                      </p:cBhvr>
                                    </p:animEffect>
                                    <p:anim calcmode="lin" valueType="num">
                                      <p:cBhvr>
                                        <p:cTn id="32" dur="1000" fill="hold"/>
                                        <p:tgtEl>
                                          <p:spTgt spid="50"/>
                                        </p:tgtEl>
                                        <p:attrNameLst>
                                          <p:attrName>ppt_x</p:attrName>
                                        </p:attrNameLst>
                                      </p:cBhvr>
                                      <p:tavLst>
                                        <p:tav tm="0">
                                          <p:val>
                                            <p:strVal val="#ppt_x"/>
                                          </p:val>
                                        </p:tav>
                                        <p:tav tm="100000">
                                          <p:val>
                                            <p:strVal val="#ppt_x"/>
                                          </p:val>
                                        </p:tav>
                                      </p:tavLst>
                                    </p:anim>
                                    <p:anim calcmode="lin" valueType="num">
                                      <p:cBhvr>
                                        <p:cTn id="33" dur="900" decel="100000" fill="hold"/>
                                        <p:tgtEl>
                                          <p:spTgt spid="5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fade">
                                      <p:cBhvr>
                                        <p:cTn id="39" dur="1000"/>
                                        <p:tgtEl>
                                          <p:spTgt spid="53"/>
                                        </p:tgtEl>
                                      </p:cBhvr>
                                    </p:animEffect>
                                    <p:anim calcmode="lin" valueType="num">
                                      <p:cBhvr>
                                        <p:cTn id="40" dur="1000" fill="hold"/>
                                        <p:tgtEl>
                                          <p:spTgt spid="53"/>
                                        </p:tgtEl>
                                        <p:attrNameLst>
                                          <p:attrName>ppt_x</p:attrName>
                                        </p:attrNameLst>
                                      </p:cBhvr>
                                      <p:tavLst>
                                        <p:tav tm="0">
                                          <p:val>
                                            <p:strVal val="#ppt_x"/>
                                          </p:val>
                                        </p:tav>
                                        <p:tav tm="100000">
                                          <p:val>
                                            <p:strVal val="#ppt_x"/>
                                          </p:val>
                                        </p:tav>
                                      </p:tavLst>
                                    </p:anim>
                                    <p:anim calcmode="lin" valueType="num">
                                      <p:cBhvr>
                                        <p:cTn id="41" dur="900" decel="100000" fill="hold"/>
                                        <p:tgtEl>
                                          <p:spTgt spid="53"/>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nodeType="clickEffect">
                                  <p:stCondLst>
                                    <p:cond delay="0"/>
                                  </p:stCondLst>
                                  <p:childTnLst>
                                    <p:animEffect transition="out" filter="blinds(horizontal)">
                                      <p:cBhvr>
                                        <p:cTn id="51" dur="500"/>
                                        <p:tgtEl>
                                          <p:spTgt spid="54"/>
                                        </p:tgtEl>
                                      </p:cBhvr>
                                    </p:animEffect>
                                    <p:set>
                                      <p:cBhvr>
                                        <p:cTn id="52" dur="1" fill="hold">
                                          <p:stCondLst>
                                            <p:cond delay="499"/>
                                          </p:stCondLst>
                                        </p:cTn>
                                        <p:tgtEl>
                                          <p:spTgt spid="5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blinds(horizontal)">
                                      <p:cBhvr>
                                        <p:cTn id="5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animBg="1"/>
      <p:bldP spid="11" grpId="0" animBg="1"/>
      <p:bldP spid="50" grpId="0" animBg="1"/>
      <p:bldP spid="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Straight Connector 31">
            <a:extLst>
              <a:ext uri="{FF2B5EF4-FFF2-40B4-BE49-F238E27FC236}">
                <a16:creationId xmlns:a16="http://schemas.microsoft.com/office/drawing/2014/main" id="{2A8CE5A0-D35F-4C8D-A72A-6108F149BD18}"/>
              </a:ext>
            </a:extLst>
          </p:cNvPr>
          <p:cNvCxnSpPr/>
          <p:nvPr/>
        </p:nvCxnSpPr>
        <p:spPr>
          <a:xfrm flipV="1">
            <a:off x="6223970" y="3971823"/>
            <a:ext cx="0" cy="818362"/>
          </a:xfrm>
          <a:prstGeom prst="line">
            <a:avLst/>
          </a:prstGeom>
          <a:solidFill>
            <a:schemeClr val="tx1"/>
          </a:solidFill>
          <a:ln w="1397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5" name="组合 44">
            <a:extLst>
              <a:ext uri="{FF2B5EF4-FFF2-40B4-BE49-F238E27FC236}">
                <a16:creationId xmlns:a16="http://schemas.microsoft.com/office/drawing/2014/main" id="{35E56F5D-FAAF-4499-9A24-84469F3F55DF}"/>
              </a:ext>
            </a:extLst>
          </p:cNvPr>
          <p:cNvGrpSpPr/>
          <p:nvPr/>
        </p:nvGrpSpPr>
        <p:grpSpPr>
          <a:xfrm>
            <a:off x="5492375" y="4388116"/>
            <a:ext cx="1469922" cy="1472895"/>
            <a:chOff x="1262027" y="1384450"/>
            <a:chExt cx="938264" cy="940162"/>
          </a:xfrm>
          <a:solidFill>
            <a:schemeClr val="accent1"/>
          </a:solidFill>
        </p:grpSpPr>
        <p:sp>
          <p:nvSpPr>
            <p:cNvPr id="46" name="任意多边形 82">
              <a:extLst>
                <a:ext uri="{FF2B5EF4-FFF2-40B4-BE49-F238E27FC236}">
                  <a16:creationId xmlns:a16="http://schemas.microsoft.com/office/drawing/2014/main" id="{29A24B87-5FB2-4685-8E49-C8A6AAB8BC83}"/>
                </a:ext>
              </a:extLst>
            </p:cNvPr>
            <p:cNvSpPr/>
            <p:nvPr/>
          </p:nvSpPr>
          <p:spPr bwMode="auto">
            <a:xfrm rot="3738964">
              <a:off x="1261078" y="1385399"/>
              <a:ext cx="940162" cy="9382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rgbClr val="DA1F64"/>
            </a:solidFill>
            <a:ln w="28575" cap="flat" cmpd="sng" algn="ctr">
              <a:solidFill>
                <a:schemeClr val="tx1"/>
              </a:solidFill>
              <a:prstDash val="solid"/>
            </a:ln>
            <a:effectLst/>
          </p:spPr>
          <p:txBody>
            <a:bodyPr anchor="ctr"/>
            <a:lstStyle/>
            <a:p>
              <a:pPr algn="ctr" fontAlgn="base">
                <a:spcBef>
                  <a:spcPct val="0"/>
                </a:spcBef>
                <a:spcAft>
                  <a:spcPct val="0"/>
                </a:spcAft>
                <a:defRPr/>
              </a:pPr>
              <a:endParaRPr lang="zh-CN" altLang="en-US" sz="2800" kern="0">
                <a:solidFill>
                  <a:schemeClr val="bg1"/>
                </a:solidFill>
                <a:latin typeface="字魂100号-方方先锋体" panose="00000500000000000000" pitchFamily="2" charset="-122"/>
                <a:ea typeface="字魂100号-方方先锋体" panose="00000500000000000000" pitchFamily="2" charset="-122"/>
                <a:sym typeface="字魂100号-方方先锋体" panose="00000500000000000000" pitchFamily="2" charset="-122"/>
              </a:endParaRPr>
            </a:p>
          </p:txBody>
        </p:sp>
        <p:sp>
          <p:nvSpPr>
            <p:cNvPr id="47" name="TextBox 101">
              <a:extLst>
                <a:ext uri="{FF2B5EF4-FFF2-40B4-BE49-F238E27FC236}">
                  <a16:creationId xmlns:a16="http://schemas.microsoft.com/office/drawing/2014/main" id="{6805AFA2-DFAA-4728-B860-09D51AC07611}"/>
                </a:ext>
              </a:extLst>
            </p:cNvPr>
            <p:cNvSpPr txBox="1"/>
            <p:nvPr/>
          </p:nvSpPr>
          <p:spPr>
            <a:xfrm>
              <a:off x="1605202" y="1687543"/>
              <a:ext cx="251914" cy="333976"/>
            </a:xfrm>
            <a:prstGeom prst="rect">
              <a:avLst/>
            </a:prstGeom>
            <a:noFill/>
          </p:spPr>
          <p:txBody>
            <a:bodyPr wrap="none" rtlCol="0">
              <a:spAutoFit/>
            </a:bodyPr>
            <a:lstStyle/>
            <a:p>
              <a:pPr algn="ctr"/>
              <a:r>
                <a:rPr lang="en-US" altLang="zh-CN" sz="2800" dirty="0">
                  <a:solidFill>
                    <a:schemeClr val="bg1"/>
                  </a:solidFill>
                  <a:latin typeface="字魂100号-方方先锋体" panose="00000500000000000000" pitchFamily="2" charset="-122"/>
                  <a:ea typeface="字魂100号-方方先锋体" panose="00000500000000000000" pitchFamily="2" charset="-122"/>
                  <a:sym typeface="字魂100号-方方先锋体" panose="00000500000000000000" pitchFamily="2" charset="-122"/>
                </a:rPr>
                <a:t>2</a:t>
              </a:r>
              <a:endParaRPr lang="zh-CN" altLang="en-US" sz="2800" dirty="0">
                <a:solidFill>
                  <a:schemeClr val="bg1"/>
                </a:solidFill>
                <a:latin typeface="字魂100号-方方先锋体" panose="00000500000000000000" pitchFamily="2" charset="-122"/>
                <a:ea typeface="字魂100号-方方先锋体" panose="00000500000000000000" pitchFamily="2" charset="-122"/>
                <a:sym typeface="字魂100号-方方先锋体" panose="00000500000000000000" pitchFamily="2" charset="-122"/>
              </a:endParaRPr>
            </a:p>
          </p:txBody>
        </p:sp>
      </p:grpSp>
      <p:cxnSp>
        <p:nvCxnSpPr>
          <p:cNvPr id="29" name="Straight Connector 31">
            <a:extLst>
              <a:ext uri="{FF2B5EF4-FFF2-40B4-BE49-F238E27FC236}">
                <a16:creationId xmlns:a16="http://schemas.microsoft.com/office/drawing/2014/main" id="{71342D3B-C510-43BF-BEF9-8816E9DBB952}"/>
              </a:ext>
            </a:extLst>
          </p:cNvPr>
          <p:cNvCxnSpPr>
            <a:cxnSpLocks/>
          </p:cNvCxnSpPr>
          <p:nvPr/>
        </p:nvCxnSpPr>
        <p:spPr>
          <a:xfrm>
            <a:off x="978371" y="3997882"/>
            <a:ext cx="9320187" cy="0"/>
          </a:xfrm>
          <a:prstGeom prst="line">
            <a:avLst/>
          </a:prstGeom>
          <a:solidFill>
            <a:schemeClr val="tx1"/>
          </a:solidFill>
          <a:ln w="13970">
            <a:solidFill>
              <a:schemeClr val="tx1"/>
            </a:solidFill>
            <a:prstDash val="dash"/>
            <a:headEnd type="none" w="med" len="med"/>
            <a:tailEnd type="stealth" w="med" len="med"/>
          </a:ln>
        </p:spPr>
        <p:style>
          <a:lnRef idx="1">
            <a:schemeClr val="accent1"/>
          </a:lnRef>
          <a:fillRef idx="0">
            <a:schemeClr val="accent1"/>
          </a:fillRef>
          <a:effectRef idx="0">
            <a:schemeClr val="accent1"/>
          </a:effectRef>
          <a:fontRef idx="minor">
            <a:schemeClr val="tx1"/>
          </a:fontRef>
        </p:style>
      </p:cxnSp>
      <p:cxnSp>
        <p:nvCxnSpPr>
          <p:cNvPr id="30" name="Straight Connector 31">
            <a:extLst>
              <a:ext uri="{FF2B5EF4-FFF2-40B4-BE49-F238E27FC236}">
                <a16:creationId xmlns:a16="http://schemas.microsoft.com/office/drawing/2014/main" id="{9C378BA4-2563-490F-A0CA-4B3D331539BC}"/>
              </a:ext>
            </a:extLst>
          </p:cNvPr>
          <p:cNvCxnSpPr/>
          <p:nvPr/>
        </p:nvCxnSpPr>
        <p:spPr>
          <a:xfrm flipV="1">
            <a:off x="3366270" y="3204620"/>
            <a:ext cx="0" cy="818362"/>
          </a:xfrm>
          <a:prstGeom prst="line">
            <a:avLst/>
          </a:prstGeom>
          <a:solidFill>
            <a:schemeClr val="tx1"/>
          </a:solidFill>
          <a:ln w="1397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 name="Oval 5">
            <a:extLst>
              <a:ext uri="{FF2B5EF4-FFF2-40B4-BE49-F238E27FC236}">
                <a16:creationId xmlns:a16="http://schemas.microsoft.com/office/drawing/2014/main" id="{8B388F9C-B96D-4ED3-9D0B-18A5DE3EE81A}"/>
              </a:ext>
            </a:extLst>
          </p:cNvPr>
          <p:cNvSpPr/>
          <p:nvPr/>
        </p:nvSpPr>
        <p:spPr>
          <a:xfrm>
            <a:off x="3301667" y="3927289"/>
            <a:ext cx="150004" cy="150004"/>
          </a:xfrm>
          <a:prstGeom prst="ellipse">
            <a:avLst/>
          </a:prstGeom>
          <a:solidFill>
            <a:srgbClr val="3F48D3"/>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80808"/>
              </a:solidFill>
              <a:latin typeface="字魂100号-方方先锋体" panose="00000500000000000000" pitchFamily="2" charset="-122"/>
              <a:ea typeface="字魂100号-方方先锋体" panose="00000500000000000000" pitchFamily="2" charset="-122"/>
              <a:sym typeface="字魂100号-方方先锋体" panose="00000500000000000000" pitchFamily="2" charset="-122"/>
            </a:endParaRPr>
          </a:p>
        </p:txBody>
      </p:sp>
      <p:cxnSp>
        <p:nvCxnSpPr>
          <p:cNvPr id="32" name="Straight Connector 31">
            <a:extLst>
              <a:ext uri="{FF2B5EF4-FFF2-40B4-BE49-F238E27FC236}">
                <a16:creationId xmlns:a16="http://schemas.microsoft.com/office/drawing/2014/main" id="{E21D68F2-2DAE-4E15-AB87-FF97FE37269F}"/>
              </a:ext>
            </a:extLst>
          </p:cNvPr>
          <p:cNvCxnSpPr/>
          <p:nvPr/>
        </p:nvCxnSpPr>
        <p:spPr>
          <a:xfrm flipV="1">
            <a:off x="8781288" y="3183928"/>
            <a:ext cx="0" cy="818362"/>
          </a:xfrm>
          <a:prstGeom prst="line">
            <a:avLst/>
          </a:prstGeom>
          <a:solidFill>
            <a:schemeClr val="tx1"/>
          </a:solidFill>
          <a:ln w="13970">
            <a:solidFill>
              <a:schemeClr val="tx1"/>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Oval 5">
            <a:extLst>
              <a:ext uri="{FF2B5EF4-FFF2-40B4-BE49-F238E27FC236}">
                <a16:creationId xmlns:a16="http://schemas.microsoft.com/office/drawing/2014/main" id="{725867A8-21D2-47B3-956F-13758F235CB7}"/>
              </a:ext>
            </a:extLst>
          </p:cNvPr>
          <p:cNvSpPr/>
          <p:nvPr/>
        </p:nvSpPr>
        <p:spPr>
          <a:xfrm>
            <a:off x="8720142" y="3927286"/>
            <a:ext cx="150004" cy="150004"/>
          </a:xfrm>
          <a:prstGeom prst="ellipse">
            <a:avLst/>
          </a:prstGeom>
          <a:solidFill>
            <a:srgbClr val="3F48D3"/>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80808"/>
              </a:solidFill>
              <a:latin typeface="字魂100号-方方先锋体" panose="00000500000000000000" pitchFamily="2" charset="-122"/>
              <a:ea typeface="字魂100号-方方先锋体" panose="00000500000000000000" pitchFamily="2" charset="-122"/>
              <a:sym typeface="字魂100号-方方先锋体" panose="00000500000000000000" pitchFamily="2" charset="-122"/>
            </a:endParaRPr>
          </a:p>
        </p:txBody>
      </p:sp>
      <p:sp>
        <p:nvSpPr>
          <p:cNvPr id="35" name="Oval 5">
            <a:extLst>
              <a:ext uri="{FF2B5EF4-FFF2-40B4-BE49-F238E27FC236}">
                <a16:creationId xmlns:a16="http://schemas.microsoft.com/office/drawing/2014/main" id="{A5E9F635-957E-4AE8-85AF-C7D006C73B44}"/>
              </a:ext>
            </a:extLst>
          </p:cNvPr>
          <p:cNvSpPr/>
          <p:nvPr/>
        </p:nvSpPr>
        <p:spPr>
          <a:xfrm>
            <a:off x="6148969" y="3927290"/>
            <a:ext cx="150004" cy="150004"/>
          </a:xfrm>
          <a:prstGeom prst="ellipse">
            <a:avLst/>
          </a:prstGeom>
          <a:solidFill>
            <a:srgbClr val="DA1F64"/>
          </a:solidFill>
          <a:ln w="28575">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080808"/>
              </a:solidFill>
              <a:latin typeface="字魂100号-方方先锋体" panose="00000500000000000000" pitchFamily="2" charset="-122"/>
              <a:ea typeface="字魂100号-方方先锋体" panose="00000500000000000000" pitchFamily="2" charset="-122"/>
              <a:sym typeface="字魂100号-方方先锋体" panose="00000500000000000000" pitchFamily="2" charset="-122"/>
            </a:endParaRPr>
          </a:p>
        </p:txBody>
      </p:sp>
      <p:grpSp>
        <p:nvGrpSpPr>
          <p:cNvPr id="39" name="组合 38">
            <a:extLst>
              <a:ext uri="{FF2B5EF4-FFF2-40B4-BE49-F238E27FC236}">
                <a16:creationId xmlns:a16="http://schemas.microsoft.com/office/drawing/2014/main" id="{092D83D4-7074-4660-ADB3-6F163A041429}"/>
              </a:ext>
            </a:extLst>
          </p:cNvPr>
          <p:cNvGrpSpPr/>
          <p:nvPr/>
        </p:nvGrpSpPr>
        <p:grpSpPr>
          <a:xfrm>
            <a:off x="2655562" y="2082714"/>
            <a:ext cx="1469922" cy="1472895"/>
            <a:chOff x="1262027" y="1384450"/>
            <a:chExt cx="938264" cy="940162"/>
          </a:xfrm>
          <a:solidFill>
            <a:schemeClr val="accent4"/>
          </a:solidFill>
        </p:grpSpPr>
        <p:sp>
          <p:nvSpPr>
            <p:cNvPr id="40" name="任意多边形 82">
              <a:extLst>
                <a:ext uri="{FF2B5EF4-FFF2-40B4-BE49-F238E27FC236}">
                  <a16:creationId xmlns:a16="http://schemas.microsoft.com/office/drawing/2014/main" id="{A0AC6355-6163-4AAC-83C8-1E13F8D4630B}"/>
                </a:ext>
              </a:extLst>
            </p:cNvPr>
            <p:cNvSpPr/>
            <p:nvPr/>
          </p:nvSpPr>
          <p:spPr bwMode="auto">
            <a:xfrm rot="3738964">
              <a:off x="1261078" y="1385399"/>
              <a:ext cx="940162" cy="9382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rgbClr val="3F48D3"/>
            </a:solidFill>
            <a:ln w="28575" cap="flat" cmpd="sng" algn="ctr">
              <a:solidFill>
                <a:schemeClr val="tx1"/>
              </a:solidFill>
              <a:prstDash val="solid"/>
            </a:ln>
            <a:effectLst/>
          </p:spPr>
          <p:txBody>
            <a:bodyPr anchor="ctr"/>
            <a:lstStyle/>
            <a:p>
              <a:pPr algn="ctr" fontAlgn="base">
                <a:spcBef>
                  <a:spcPct val="0"/>
                </a:spcBef>
                <a:spcAft>
                  <a:spcPct val="0"/>
                </a:spcAft>
                <a:defRPr/>
              </a:pPr>
              <a:endParaRPr lang="zh-CN" altLang="en-US" sz="2800" kern="0">
                <a:solidFill>
                  <a:schemeClr val="bg1"/>
                </a:solidFill>
                <a:latin typeface="字魂100号-方方先锋体" panose="00000500000000000000" pitchFamily="2" charset="-122"/>
                <a:ea typeface="字魂100号-方方先锋体" panose="00000500000000000000" pitchFamily="2" charset="-122"/>
                <a:sym typeface="字魂100号-方方先锋体" panose="00000500000000000000" pitchFamily="2" charset="-122"/>
              </a:endParaRPr>
            </a:p>
          </p:txBody>
        </p:sp>
        <p:sp>
          <p:nvSpPr>
            <p:cNvPr id="41" name="TextBox 1">
              <a:extLst>
                <a:ext uri="{FF2B5EF4-FFF2-40B4-BE49-F238E27FC236}">
                  <a16:creationId xmlns:a16="http://schemas.microsoft.com/office/drawing/2014/main" id="{D9DFC0C8-E075-4320-B2F6-FA798AA969FE}"/>
                </a:ext>
              </a:extLst>
            </p:cNvPr>
            <p:cNvSpPr txBox="1"/>
            <p:nvPr/>
          </p:nvSpPr>
          <p:spPr>
            <a:xfrm>
              <a:off x="1595482" y="1667898"/>
              <a:ext cx="271355" cy="373267"/>
            </a:xfrm>
            <a:prstGeom prst="rect">
              <a:avLst/>
            </a:prstGeom>
            <a:noFill/>
          </p:spPr>
          <p:txBody>
            <a:bodyPr wrap="none" rtlCol="0">
              <a:spAutoFit/>
            </a:bodyPr>
            <a:lstStyle/>
            <a:p>
              <a:pPr algn="ctr"/>
              <a:r>
                <a:rPr lang="en-US" altLang="zh-CN" sz="3200" dirty="0">
                  <a:solidFill>
                    <a:schemeClr val="bg1"/>
                  </a:solidFill>
                  <a:latin typeface="字魂100号-方方先锋体" panose="00000500000000000000" pitchFamily="2" charset="-122"/>
                  <a:ea typeface="字魂100号-方方先锋体" panose="00000500000000000000" pitchFamily="2" charset="-122"/>
                  <a:sym typeface="字魂100号-方方先锋体" panose="00000500000000000000" pitchFamily="2" charset="-122"/>
                </a:rPr>
                <a:t>1</a:t>
              </a:r>
              <a:endParaRPr lang="zh-CN" altLang="en-US" sz="3200" dirty="0">
                <a:solidFill>
                  <a:schemeClr val="bg1"/>
                </a:solidFill>
                <a:latin typeface="字魂100号-方方先锋体" panose="00000500000000000000" pitchFamily="2" charset="-122"/>
                <a:ea typeface="字魂100号-方方先锋体" panose="00000500000000000000" pitchFamily="2" charset="-122"/>
                <a:sym typeface="字魂100号-方方先锋体" panose="00000500000000000000" pitchFamily="2" charset="-122"/>
              </a:endParaRPr>
            </a:p>
          </p:txBody>
        </p:sp>
      </p:grpSp>
      <p:grpSp>
        <p:nvGrpSpPr>
          <p:cNvPr id="42" name="组合 41">
            <a:extLst>
              <a:ext uri="{FF2B5EF4-FFF2-40B4-BE49-F238E27FC236}">
                <a16:creationId xmlns:a16="http://schemas.microsoft.com/office/drawing/2014/main" id="{9711F58F-A097-43E5-90FB-C8FC67B0E0BB}"/>
              </a:ext>
            </a:extLst>
          </p:cNvPr>
          <p:cNvGrpSpPr/>
          <p:nvPr/>
        </p:nvGrpSpPr>
        <p:grpSpPr>
          <a:xfrm>
            <a:off x="8049693" y="2206563"/>
            <a:ext cx="1469922" cy="1472895"/>
            <a:chOff x="1262027" y="1384450"/>
            <a:chExt cx="938264" cy="940162"/>
          </a:xfrm>
          <a:solidFill>
            <a:schemeClr val="accent2"/>
          </a:solidFill>
        </p:grpSpPr>
        <p:sp>
          <p:nvSpPr>
            <p:cNvPr id="43" name="任意多边形 82">
              <a:extLst>
                <a:ext uri="{FF2B5EF4-FFF2-40B4-BE49-F238E27FC236}">
                  <a16:creationId xmlns:a16="http://schemas.microsoft.com/office/drawing/2014/main" id="{E26BDAA5-4D54-4560-B74C-FDB5C2823E41}"/>
                </a:ext>
              </a:extLst>
            </p:cNvPr>
            <p:cNvSpPr/>
            <p:nvPr/>
          </p:nvSpPr>
          <p:spPr bwMode="auto">
            <a:xfrm rot="3738964">
              <a:off x="1261078" y="1385399"/>
              <a:ext cx="940162" cy="9382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rgbClr val="3F48D3"/>
            </a:solidFill>
            <a:ln w="28575" cap="flat" cmpd="sng" algn="ctr">
              <a:solidFill>
                <a:schemeClr val="tx1"/>
              </a:solidFill>
              <a:prstDash val="solid"/>
            </a:ln>
            <a:effectLst/>
          </p:spPr>
          <p:txBody>
            <a:bodyPr anchor="ctr"/>
            <a:lstStyle/>
            <a:p>
              <a:pPr algn="ctr" fontAlgn="base">
                <a:spcBef>
                  <a:spcPct val="0"/>
                </a:spcBef>
                <a:spcAft>
                  <a:spcPct val="0"/>
                </a:spcAft>
                <a:defRPr/>
              </a:pPr>
              <a:endParaRPr lang="zh-CN" altLang="en-US" sz="2800" kern="0">
                <a:solidFill>
                  <a:schemeClr val="bg1"/>
                </a:solidFill>
                <a:latin typeface="字魂100号-方方先锋体" panose="00000500000000000000" pitchFamily="2" charset="-122"/>
                <a:ea typeface="字魂100号-方方先锋体" panose="00000500000000000000" pitchFamily="2" charset="-122"/>
                <a:sym typeface="字魂100号-方方先锋体" panose="00000500000000000000" pitchFamily="2" charset="-122"/>
              </a:endParaRPr>
            </a:p>
          </p:txBody>
        </p:sp>
        <p:sp>
          <p:nvSpPr>
            <p:cNvPr id="44" name="TextBox 98">
              <a:extLst>
                <a:ext uri="{FF2B5EF4-FFF2-40B4-BE49-F238E27FC236}">
                  <a16:creationId xmlns:a16="http://schemas.microsoft.com/office/drawing/2014/main" id="{11E373A8-80F0-4F5D-82D3-9BB1AE85036C}"/>
                </a:ext>
              </a:extLst>
            </p:cNvPr>
            <p:cNvSpPr txBox="1"/>
            <p:nvPr/>
          </p:nvSpPr>
          <p:spPr>
            <a:xfrm>
              <a:off x="1605202" y="1687543"/>
              <a:ext cx="251914" cy="333976"/>
            </a:xfrm>
            <a:prstGeom prst="rect">
              <a:avLst/>
            </a:prstGeom>
            <a:noFill/>
          </p:spPr>
          <p:txBody>
            <a:bodyPr wrap="none" rtlCol="0">
              <a:spAutoFit/>
            </a:bodyPr>
            <a:lstStyle/>
            <a:p>
              <a:pPr algn="ctr"/>
              <a:r>
                <a:rPr lang="en-US" altLang="zh-CN" sz="2800" dirty="0">
                  <a:solidFill>
                    <a:schemeClr val="bg1"/>
                  </a:solidFill>
                  <a:latin typeface="字魂100号-方方先锋体" panose="00000500000000000000" pitchFamily="2" charset="-122"/>
                  <a:ea typeface="字魂100号-方方先锋体" panose="00000500000000000000" pitchFamily="2" charset="-122"/>
                  <a:sym typeface="字魂100号-方方先锋体" panose="00000500000000000000" pitchFamily="2" charset="-122"/>
                </a:rPr>
                <a:t>3</a:t>
              </a:r>
              <a:endParaRPr lang="zh-CN" altLang="en-US" sz="2800" dirty="0">
                <a:solidFill>
                  <a:schemeClr val="bg1"/>
                </a:solidFill>
                <a:latin typeface="字魂100号-方方先锋体" panose="00000500000000000000" pitchFamily="2" charset="-122"/>
                <a:ea typeface="字魂100号-方方先锋体" panose="00000500000000000000" pitchFamily="2" charset="-122"/>
                <a:sym typeface="字魂100号-方方先锋体" panose="00000500000000000000" pitchFamily="2" charset="-122"/>
              </a:endParaRPr>
            </a:p>
          </p:txBody>
        </p:sp>
      </p:grpSp>
      <p:sp>
        <p:nvSpPr>
          <p:cNvPr id="36" name="矩形 35">
            <a:extLst>
              <a:ext uri="{FF2B5EF4-FFF2-40B4-BE49-F238E27FC236}">
                <a16:creationId xmlns:a16="http://schemas.microsoft.com/office/drawing/2014/main" id="{7F29F97B-701E-4FA2-8C7B-6FBFEF719805}"/>
              </a:ext>
            </a:extLst>
          </p:cNvPr>
          <p:cNvSpPr/>
          <p:nvPr/>
        </p:nvSpPr>
        <p:spPr>
          <a:xfrm flipH="1">
            <a:off x="4956365" y="2925272"/>
            <a:ext cx="2535209" cy="716543"/>
          </a:xfrm>
          <a:prstGeom prst="rect">
            <a:avLst/>
          </a:prstGeom>
        </p:spPr>
        <p:txBody>
          <a:bodyPr wrap="square" lIns="68580" tIns="34290" rIns="68580" bIns="34290">
            <a:spAutoFit/>
          </a:bodyPr>
          <a:lstStyle/>
          <a:p>
            <a:pPr algn="ctr">
              <a:lnSpc>
                <a:spcPct val="150000"/>
              </a:lnSpc>
            </a:pP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Ôn</a:t>
            </a:r>
            <a:r>
              <a:rPr lang="en-US" altLang="zh-CN" sz="32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lại</a:t>
            </a:r>
            <a:r>
              <a:rPr lang="en-US" altLang="zh-CN" sz="32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bài</a:t>
            </a:r>
            <a:r>
              <a:rPr lang="en-US" altLang="zh-CN" sz="32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cũ</a:t>
            </a:r>
            <a:endParaRPr lang="en-US" altLang="zh-CN" sz="3200" dirty="0">
              <a:latin typeface="Cambria" panose="02040503050406030204" pitchFamily="18" charset="0"/>
              <a:ea typeface="字魂100号-方方先锋体" panose="00000500000000000000" pitchFamily="2" charset="-122"/>
              <a:sym typeface="Arial" panose="020B0604020202020204" pitchFamily="34" charset="0"/>
            </a:endParaRPr>
          </a:p>
        </p:txBody>
      </p:sp>
      <p:sp>
        <p:nvSpPr>
          <p:cNvPr id="37" name="矩形 36">
            <a:extLst>
              <a:ext uri="{FF2B5EF4-FFF2-40B4-BE49-F238E27FC236}">
                <a16:creationId xmlns:a16="http://schemas.microsoft.com/office/drawing/2014/main" id="{C4EB9DFB-4266-4D35-8964-894EA5BE9495}"/>
              </a:ext>
            </a:extLst>
          </p:cNvPr>
          <p:cNvSpPr/>
          <p:nvPr/>
        </p:nvSpPr>
        <p:spPr>
          <a:xfrm>
            <a:off x="1435023" y="4209576"/>
            <a:ext cx="3733288" cy="1455207"/>
          </a:xfrm>
          <a:prstGeom prst="rect">
            <a:avLst/>
          </a:prstGeom>
        </p:spPr>
        <p:txBody>
          <a:bodyPr wrap="square" lIns="68580" tIns="34290" rIns="68580" bIns="34290">
            <a:spAutoFit/>
          </a:bodyPr>
          <a:lstStyle/>
          <a:p>
            <a:pPr algn="ctr">
              <a:lnSpc>
                <a:spcPct val="150000"/>
              </a:lnSpc>
            </a:pP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Hoàn</a:t>
            </a:r>
            <a:r>
              <a:rPr lang="en-US" altLang="zh-CN" sz="32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thành</a:t>
            </a:r>
            <a:r>
              <a:rPr lang="en-US" altLang="zh-CN" sz="32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bài</a:t>
            </a:r>
            <a:r>
              <a:rPr lang="en-US" altLang="zh-CN" sz="32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tập</a:t>
            </a:r>
            <a:r>
              <a:rPr lang="en-US" altLang="zh-CN" sz="32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vào</a:t>
            </a:r>
            <a:r>
              <a:rPr lang="en-US" altLang="zh-CN" sz="32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vở</a:t>
            </a:r>
            <a:r>
              <a:rPr lang="en-US" altLang="zh-CN" sz="32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bài</a:t>
            </a:r>
            <a:r>
              <a:rPr lang="en-US" altLang="zh-CN" sz="32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tập</a:t>
            </a:r>
            <a:endParaRPr lang="en-US" altLang="zh-CN" sz="3200" dirty="0">
              <a:latin typeface="Cambria" panose="02040503050406030204" pitchFamily="18" charset="0"/>
              <a:ea typeface="字魂100号-方方先锋体" panose="00000500000000000000" pitchFamily="2" charset="-122"/>
              <a:sym typeface="Arial" panose="020B0604020202020204" pitchFamily="34" charset="0"/>
            </a:endParaRPr>
          </a:p>
        </p:txBody>
      </p:sp>
      <p:sp>
        <p:nvSpPr>
          <p:cNvPr id="38" name="矩形 37">
            <a:extLst>
              <a:ext uri="{FF2B5EF4-FFF2-40B4-BE49-F238E27FC236}">
                <a16:creationId xmlns:a16="http://schemas.microsoft.com/office/drawing/2014/main" id="{9BB88DA1-6B7B-4865-B814-AA152AF55B9E}"/>
              </a:ext>
            </a:extLst>
          </p:cNvPr>
          <p:cNvSpPr/>
          <p:nvPr/>
        </p:nvSpPr>
        <p:spPr>
          <a:xfrm>
            <a:off x="7363180" y="4501805"/>
            <a:ext cx="3237607" cy="716543"/>
          </a:xfrm>
          <a:prstGeom prst="rect">
            <a:avLst/>
          </a:prstGeom>
        </p:spPr>
        <p:txBody>
          <a:bodyPr wrap="square" lIns="68580" tIns="34290" rIns="68580" bIns="34290">
            <a:spAutoFit/>
          </a:bodyPr>
          <a:lstStyle/>
          <a:p>
            <a:pPr algn="ctr">
              <a:lnSpc>
                <a:spcPct val="150000"/>
              </a:lnSpc>
            </a:pP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Chuẩn</a:t>
            </a:r>
            <a:r>
              <a:rPr lang="en-US" altLang="zh-CN" sz="32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bị</a:t>
            </a:r>
            <a:r>
              <a:rPr lang="en-US" altLang="zh-CN" sz="32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bài</a:t>
            </a:r>
            <a:r>
              <a:rPr lang="en-US" altLang="zh-CN" sz="3200" dirty="0">
                <a:latin typeface="Cambria" panose="02040503050406030204" pitchFamily="18" charset="0"/>
                <a:ea typeface="字魂100号-方方先锋体" panose="00000500000000000000" pitchFamily="2" charset="-122"/>
                <a:sym typeface="Arial" panose="020B0604020202020204" pitchFamily="34" charset="0"/>
              </a:rPr>
              <a:t> </a:t>
            </a:r>
            <a:r>
              <a:rPr lang="en-US" altLang="zh-CN" sz="3200" dirty="0" err="1">
                <a:latin typeface="Cambria" panose="02040503050406030204" pitchFamily="18" charset="0"/>
                <a:ea typeface="字魂100号-方方先锋体" panose="00000500000000000000" pitchFamily="2" charset="-122"/>
                <a:sym typeface="Arial" panose="020B0604020202020204" pitchFamily="34" charset="0"/>
              </a:rPr>
              <a:t>mới</a:t>
            </a:r>
            <a:endParaRPr lang="en-US" altLang="zh-CN" sz="3200" dirty="0">
              <a:latin typeface="Cambria" panose="02040503050406030204" pitchFamily="18" charset="0"/>
              <a:ea typeface="字魂100号-方方先锋体" panose="00000500000000000000" pitchFamily="2" charset="-122"/>
              <a:sym typeface="Arial" panose="020B0604020202020204" pitchFamily="34" charset="0"/>
            </a:endParaRPr>
          </a:p>
        </p:txBody>
      </p:sp>
      <p:pic>
        <p:nvPicPr>
          <p:cNvPr id="24" name="图片 24">
            <a:extLst>
              <a:ext uri="{FF2B5EF4-FFF2-40B4-BE49-F238E27FC236}">
                <a16:creationId xmlns:a16="http://schemas.microsoft.com/office/drawing/2014/main" id="{87CC4B2E-13C7-6C46-A529-0457B12E5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04137">
            <a:off x="-986807" y="250630"/>
            <a:ext cx="5014309" cy="3142212"/>
          </a:xfrm>
          <a:prstGeom prst="rect">
            <a:avLst/>
          </a:prstGeom>
        </p:spPr>
      </p:pic>
      <p:sp>
        <p:nvSpPr>
          <p:cNvPr id="26" name="矩形 38">
            <a:extLst>
              <a:ext uri="{FF2B5EF4-FFF2-40B4-BE49-F238E27FC236}">
                <a16:creationId xmlns:a16="http://schemas.microsoft.com/office/drawing/2014/main" id="{DC735601-871C-EC49-B747-32F354723BE7}"/>
              </a:ext>
            </a:extLst>
          </p:cNvPr>
          <p:cNvSpPr/>
          <p:nvPr/>
        </p:nvSpPr>
        <p:spPr>
          <a:xfrm rot="19733275">
            <a:off x="21141" y="1217210"/>
            <a:ext cx="2827762" cy="1015663"/>
          </a:xfrm>
          <a:prstGeom prst="rect">
            <a:avLst/>
          </a:prstGeom>
        </p:spPr>
        <p:txBody>
          <a:bodyPr wrap="none">
            <a:spAutoFit/>
          </a:bodyPr>
          <a:lstStyle/>
          <a:p>
            <a:pPr algn="ctr"/>
            <a:r>
              <a:rPr kumimoji="1" lang="en-US" altLang="zh-CN" sz="6000" dirty="0">
                <a:latin typeface="#9Slide07 Crocante" panose="02000000000000000000" pitchFamily="2" charset="77"/>
                <a:ea typeface="字魂100号-方方先锋体" panose="00000500000000000000" pitchFamily="2" charset="-122"/>
                <a:cs typeface="+mn-ea"/>
                <a:sym typeface="Arial" panose="020B0604020202020204" pitchFamily="34" charset="0"/>
              </a:rPr>
              <a:t>DẶN DÒ</a:t>
            </a:r>
            <a:endParaRPr kumimoji="1" lang="zh-CN" altLang="en-US" sz="6000" dirty="0">
              <a:latin typeface="#9Slide07 Crocante" panose="02000000000000000000" pitchFamily="2" charset="77"/>
              <a:ea typeface="字魂100号-方方先锋体" panose="00000500000000000000" pitchFamily="2" charset="-122"/>
              <a:cs typeface="+mn-ea"/>
              <a:sym typeface="Arial" panose="020B0604020202020204" pitchFamily="34" charset="0"/>
            </a:endParaRPr>
          </a:p>
        </p:txBody>
      </p:sp>
    </p:spTree>
    <p:extLst>
      <p:ext uri="{BB962C8B-B14F-4D97-AF65-F5344CB8AC3E}">
        <p14:creationId xmlns:p14="http://schemas.microsoft.com/office/powerpoint/2010/main" val="278278616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900" decel="100000" fill="hold"/>
                                        <p:tgtEl>
                                          <p:spTgt spid="26"/>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dissolve">
                                      <p:cBhvr>
                                        <p:cTn id="21" dur="500"/>
                                        <p:tgtEl>
                                          <p:spTgt spid="29"/>
                                        </p:tgtEl>
                                      </p:cBhvr>
                                    </p:animEffect>
                                  </p:childTnLst>
                                </p:cTn>
                              </p:par>
                              <p:par>
                                <p:cTn id="22" presetID="9" presetClass="entr" presetSubtype="0" fill="hold"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dissolve">
                                      <p:cBhvr>
                                        <p:cTn id="24" dur="500"/>
                                        <p:tgtEl>
                                          <p:spTgt spid="3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dissolve">
                                      <p:cBhvr>
                                        <p:cTn id="27" dur="500"/>
                                        <p:tgtEl>
                                          <p:spTgt spid="31"/>
                                        </p:tgtEl>
                                      </p:cBhvr>
                                    </p:animEffect>
                                  </p:childTnLst>
                                </p:cTn>
                              </p:par>
                              <p:par>
                                <p:cTn id="28" presetID="9"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dissolve">
                                      <p:cBhvr>
                                        <p:cTn id="30" dur="500"/>
                                        <p:tgtEl>
                                          <p:spTgt spid="3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dissolve">
                                      <p:cBhvr>
                                        <p:cTn id="33" dur="500"/>
                                        <p:tgtEl>
                                          <p:spTgt spid="35"/>
                                        </p:tgtEl>
                                      </p:cBhvr>
                                    </p:animEffect>
                                  </p:childTnLst>
                                </p:cTn>
                              </p:par>
                              <p:par>
                                <p:cTn id="34" presetID="9"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dissolve">
                                      <p:cBhvr>
                                        <p:cTn id="36" dur="500"/>
                                        <p:tgtEl>
                                          <p:spTgt spid="32"/>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dissolve">
                                      <p:cBhvr>
                                        <p:cTn id="39" dur="500"/>
                                        <p:tgtEl>
                                          <p:spTgt spid="3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arn(inVertical)">
                                      <p:cBhvr>
                                        <p:cTn id="44" dur="500"/>
                                        <p:tgtEl>
                                          <p:spTgt spid="39"/>
                                        </p:tgtEl>
                                      </p:cBhvr>
                                    </p:animEffect>
                                  </p:childTnLst>
                                </p:cTn>
                              </p:par>
                              <p:par>
                                <p:cTn id="45" presetID="16" presetClass="entr" presetSubtype="21"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barn(inVertical)">
                                      <p:cBhvr>
                                        <p:cTn id="47" dur="500"/>
                                        <p:tgtEl>
                                          <p:spTgt spid="45"/>
                                        </p:tgtEl>
                                      </p:cBhvr>
                                    </p:animEffect>
                                  </p:childTnLst>
                                </p:cTn>
                              </p:par>
                              <p:par>
                                <p:cTn id="48" presetID="16" presetClass="entr" presetSubtype="21" fill="hold" nodeType="with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barn(inVertical)">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barn(inVertical)">
                                      <p:cBhvr>
                                        <p:cTn id="55" dur="500"/>
                                        <p:tgtEl>
                                          <p:spTgt spid="3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arn(inVertical)">
                                      <p:cBhvr>
                                        <p:cTn id="58" dur="500"/>
                                        <p:tgtEl>
                                          <p:spTgt spid="36"/>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barn(inVertical)">
                                      <p:cBhvr>
                                        <p:cTn id="6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5" grpId="0" animBg="1"/>
      <p:bldP spid="36" grpId="0"/>
      <p:bldP spid="37" grpId="0"/>
      <p:bldP spid="38"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D731CB7-5627-403A-83F6-3C39A5A086E8}"/>
              </a:ext>
            </a:extLst>
          </p:cNvPr>
          <p:cNvPicPr>
            <a:picLocks noChangeAspect="1"/>
          </p:cNvPicPr>
          <p:nvPr/>
        </p:nvPicPr>
        <p:blipFill>
          <a:blip r:embed="rId3"/>
          <a:stretch>
            <a:fillRect/>
          </a:stretch>
        </p:blipFill>
        <p:spPr>
          <a:xfrm>
            <a:off x="0" y="0"/>
            <a:ext cx="12192000" cy="6857999"/>
          </a:xfrm>
          <a:prstGeom prst="rect">
            <a:avLst/>
          </a:prstGeom>
          <a:ln>
            <a:noFill/>
          </a:ln>
        </p:spPr>
      </p:pic>
      <p:grpSp>
        <p:nvGrpSpPr>
          <p:cNvPr id="5" name="Group 4">
            <a:extLst>
              <a:ext uri="{FF2B5EF4-FFF2-40B4-BE49-F238E27FC236}">
                <a16:creationId xmlns:a16="http://schemas.microsoft.com/office/drawing/2014/main" id="{AD544755-5C37-8D4C-AD80-702F2D8EA7C5}"/>
              </a:ext>
            </a:extLst>
          </p:cNvPr>
          <p:cNvGrpSpPr/>
          <p:nvPr/>
        </p:nvGrpSpPr>
        <p:grpSpPr>
          <a:xfrm rot="940669">
            <a:off x="1916420" y="1017410"/>
            <a:ext cx="6001791" cy="4384995"/>
            <a:chOff x="2311781" y="157652"/>
            <a:chExt cx="6001791" cy="4384995"/>
          </a:xfrm>
        </p:grpSpPr>
        <p:sp>
          <p:nvSpPr>
            <p:cNvPr id="13" name="TextBox 12">
              <a:extLst>
                <a:ext uri="{FF2B5EF4-FFF2-40B4-BE49-F238E27FC236}">
                  <a16:creationId xmlns:a16="http://schemas.microsoft.com/office/drawing/2014/main" id="{4E4B7F39-AA37-484E-BE4F-F1C7C244296F}"/>
                </a:ext>
              </a:extLst>
            </p:cNvPr>
            <p:cNvSpPr txBox="1"/>
            <p:nvPr/>
          </p:nvSpPr>
          <p:spPr>
            <a:xfrm rot="20649049">
              <a:off x="2311781" y="157652"/>
              <a:ext cx="6001791" cy="4339650"/>
            </a:xfrm>
            <a:prstGeom prst="rect">
              <a:avLst/>
            </a:prstGeom>
            <a:noFill/>
          </p:spPr>
          <p:txBody>
            <a:bodyPr wrap="square" rtlCol="0">
              <a:spAutoFit/>
            </a:bodyPr>
            <a:lstStyle/>
            <a:p>
              <a:r>
                <a:rPr lang="en-VN" sz="13800" dirty="0">
                  <a:latin typeface="#9Slide07 Bungee" pitchFamily="2" charset="77"/>
                </a:rPr>
                <a:t>TẠM BIỆT</a:t>
              </a:r>
            </a:p>
          </p:txBody>
        </p:sp>
        <p:sp>
          <p:nvSpPr>
            <p:cNvPr id="3" name="TextBox 2">
              <a:extLst>
                <a:ext uri="{FF2B5EF4-FFF2-40B4-BE49-F238E27FC236}">
                  <a16:creationId xmlns:a16="http://schemas.microsoft.com/office/drawing/2014/main" id="{99C5BE4D-2F90-6043-9D33-127BC60297D3}"/>
                </a:ext>
              </a:extLst>
            </p:cNvPr>
            <p:cNvSpPr txBox="1"/>
            <p:nvPr/>
          </p:nvSpPr>
          <p:spPr>
            <a:xfrm rot="20649049">
              <a:off x="2483602" y="202997"/>
              <a:ext cx="5245472" cy="4339650"/>
            </a:xfrm>
            <a:prstGeom prst="rect">
              <a:avLst/>
            </a:prstGeom>
            <a:noFill/>
          </p:spPr>
          <p:txBody>
            <a:bodyPr wrap="square" rtlCol="0">
              <a:spAutoFit/>
            </a:bodyPr>
            <a:lstStyle/>
            <a:p>
              <a:r>
                <a:rPr lang="en-VN" sz="13800" dirty="0">
                  <a:solidFill>
                    <a:srgbClr val="FF4761"/>
                  </a:solidFill>
                  <a:latin typeface="#9Slide07 Bungee" pitchFamily="2" charset="77"/>
                </a:rPr>
                <a:t>TẠM BIỆT</a:t>
              </a:r>
            </a:p>
          </p:txBody>
        </p:sp>
      </p:grpSp>
      <p:pic>
        <p:nvPicPr>
          <p:cNvPr id="11" name="图片 3">
            <a:extLst>
              <a:ext uri="{FF2B5EF4-FFF2-40B4-BE49-F238E27FC236}">
                <a16:creationId xmlns:a16="http://schemas.microsoft.com/office/drawing/2014/main" id="{EE565714-B308-494E-8A7C-3A4F47329CDB}"/>
              </a:ext>
            </a:extLst>
          </p:cNvPr>
          <p:cNvPicPr>
            <a:picLocks noChangeAspect="1"/>
          </p:cNvPicPr>
          <p:nvPr/>
        </p:nvPicPr>
        <p:blipFill rotWithShape="1">
          <a:blip r:embed="rId4"/>
          <a:srcRect l="11530" t="38990" r="14256" b="9293"/>
          <a:stretch/>
        </p:blipFill>
        <p:spPr>
          <a:xfrm>
            <a:off x="6633590" y="1299283"/>
            <a:ext cx="4572000" cy="4777275"/>
          </a:xfrm>
          <a:prstGeom prst="rect">
            <a:avLst/>
          </a:prstGeom>
        </p:spPr>
      </p:pic>
      <p:sp>
        <p:nvSpPr>
          <p:cNvPr id="4" name="Up Ribbon 3">
            <a:extLst>
              <a:ext uri="{FF2B5EF4-FFF2-40B4-BE49-F238E27FC236}">
                <a16:creationId xmlns:a16="http://schemas.microsoft.com/office/drawing/2014/main" id="{4AB22BD6-D4EC-7344-981C-C035AB09F25A}"/>
              </a:ext>
            </a:extLst>
          </p:cNvPr>
          <p:cNvSpPr/>
          <p:nvPr/>
        </p:nvSpPr>
        <p:spPr>
          <a:xfrm>
            <a:off x="2020915" y="4998481"/>
            <a:ext cx="4507831" cy="850232"/>
          </a:xfrm>
          <a:prstGeom prst="ribbon2">
            <a:avLst>
              <a:gd name="adj1" fmla="val 12893"/>
              <a:gd name="adj2" fmla="val 75000"/>
            </a:avLst>
          </a:prstGeom>
          <a:solidFill>
            <a:srgbClr val="DA1F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solidFill>
                  <a:schemeClr val="bg1"/>
                </a:solidFill>
                <a:latin typeface="#9SLIDE07 ICIELKONI BLACK" pitchFamily="2" charset="77"/>
              </a:rPr>
              <a:t>HẸN GẶP LẠI</a:t>
            </a:r>
          </a:p>
        </p:txBody>
      </p:sp>
    </p:spTree>
    <p:extLst>
      <p:ext uri="{BB962C8B-B14F-4D97-AF65-F5344CB8AC3E}">
        <p14:creationId xmlns:p14="http://schemas.microsoft.com/office/powerpoint/2010/main" val="221689974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7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Effect transition="in" filter="fade">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B9D648-DDD0-6A49-97FD-FA5932C6DE71}"/>
              </a:ext>
            </a:extLst>
          </p:cNvPr>
          <p:cNvSpPr/>
          <p:nvPr/>
        </p:nvSpPr>
        <p:spPr>
          <a:xfrm>
            <a:off x="1018674" y="276726"/>
            <a:ext cx="10154652" cy="6304547"/>
          </a:xfrm>
          <a:prstGeom prst="rect">
            <a:avLst/>
          </a:prstGeom>
          <a:solidFill>
            <a:srgbClr val="DA1F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ectangle 1">
            <a:extLst>
              <a:ext uri="{FF2B5EF4-FFF2-40B4-BE49-F238E27FC236}">
                <a16:creationId xmlns:a16="http://schemas.microsoft.com/office/drawing/2014/main" id="{A1AEDD60-9001-C64D-9C37-06AEE19822CD}"/>
              </a:ext>
            </a:extLst>
          </p:cNvPr>
          <p:cNvSpPr/>
          <p:nvPr/>
        </p:nvSpPr>
        <p:spPr>
          <a:xfrm>
            <a:off x="1307975" y="531207"/>
            <a:ext cx="9576049" cy="5795586"/>
          </a:xfrm>
          <a:prstGeom prst="rect">
            <a:avLst/>
          </a:prstGeom>
          <a:solidFill>
            <a:srgbClr val="4449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8" name="矩形 34">
            <a:extLst>
              <a:ext uri="{FF2B5EF4-FFF2-40B4-BE49-F238E27FC236}">
                <a16:creationId xmlns:a16="http://schemas.microsoft.com/office/drawing/2014/main" id="{4805787B-862F-BD4F-B594-98643046C02C}"/>
              </a:ext>
            </a:extLst>
          </p:cNvPr>
          <p:cNvSpPr/>
          <p:nvPr/>
        </p:nvSpPr>
        <p:spPr>
          <a:xfrm>
            <a:off x="2577890" y="1118429"/>
            <a:ext cx="8278781" cy="980781"/>
          </a:xfrm>
          <a:prstGeom prst="rect">
            <a:avLst/>
          </a:prstGeom>
        </p:spPr>
        <p:txBody>
          <a:bodyPr wrap="square">
            <a:spAutoFit/>
          </a:bodyPr>
          <a:lstStyle/>
          <a:p>
            <a:pPr algn="just">
              <a:lnSpc>
                <a:spcPct val="107000"/>
              </a:lnSpc>
              <a:spcAft>
                <a:spcPts val="800"/>
              </a:spcAft>
            </a:pPr>
            <a:r>
              <a:rPr lang="en-US" sz="28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NHỮNG SỰ VẬT GIỐNG CÁNH DIỀU </a:t>
            </a:r>
            <a:r>
              <a:rPr lang="en-US" sz="2800" dirty="0">
                <a:solidFill>
                  <a:schemeClr val="bg1"/>
                </a:solidFill>
                <a:latin typeface="Cambria" panose="02040503050406030204" pitchFamily="18" charset="0"/>
                <a:ea typeface="Calibri" panose="020F0502020204030204" pitchFamily="34" charset="0"/>
                <a:cs typeface="Times New Roman" panose="02020603050405020304" pitchFamily="18" charset="0"/>
              </a:rPr>
              <a:t>ĐƯỢC NHẮC TỚI TRONG BÀI THƠ?</a:t>
            </a:r>
            <a:endParaRPr lang="en-VN" sz="28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83CDB02C-5A27-8841-825A-CF82F9DF70B3}"/>
              </a:ext>
            </a:extLst>
          </p:cNvPr>
          <p:cNvPicPr>
            <a:picLocks noChangeAspect="1"/>
          </p:cNvPicPr>
          <p:nvPr/>
        </p:nvPicPr>
        <p:blipFill>
          <a:blip r:embed="rId4"/>
          <a:stretch>
            <a:fillRect/>
          </a:stretch>
        </p:blipFill>
        <p:spPr>
          <a:xfrm rot="20489524">
            <a:off x="-1884676" y="-392105"/>
            <a:ext cx="6096000" cy="6096000"/>
          </a:xfrm>
          <a:prstGeom prst="rect">
            <a:avLst/>
          </a:prstGeom>
        </p:spPr>
      </p:pic>
      <p:pic>
        <p:nvPicPr>
          <p:cNvPr id="10" name="Picture 9">
            <a:extLst>
              <a:ext uri="{FF2B5EF4-FFF2-40B4-BE49-F238E27FC236}">
                <a16:creationId xmlns:a16="http://schemas.microsoft.com/office/drawing/2014/main" id="{53CA9650-A5E9-4540-B2BD-26EC43BF7F63}"/>
              </a:ext>
            </a:extLst>
          </p:cNvPr>
          <p:cNvPicPr>
            <a:picLocks noChangeAspect="1"/>
          </p:cNvPicPr>
          <p:nvPr/>
        </p:nvPicPr>
        <p:blipFill>
          <a:blip r:embed="rId5"/>
          <a:stretch>
            <a:fillRect/>
          </a:stretch>
        </p:blipFill>
        <p:spPr>
          <a:xfrm>
            <a:off x="2593388" y="2287965"/>
            <a:ext cx="1891121" cy="1633826"/>
          </a:xfrm>
          <a:prstGeom prst="rect">
            <a:avLst/>
          </a:prstGeom>
          <a:ln>
            <a:noFill/>
          </a:ln>
          <a:effectLst>
            <a:outerShdw blurRad="190500" algn="tl" rotWithShape="0">
              <a:srgbClr val="000000">
                <a:alpha val="70000"/>
              </a:srgbClr>
            </a:outerShdw>
          </a:effectLst>
        </p:spPr>
      </p:pic>
      <p:pic>
        <p:nvPicPr>
          <p:cNvPr id="11" name="Picture 10">
            <a:extLst>
              <a:ext uri="{FF2B5EF4-FFF2-40B4-BE49-F238E27FC236}">
                <a16:creationId xmlns:a16="http://schemas.microsoft.com/office/drawing/2014/main" id="{94AF653A-36DD-9C47-B3CA-9CF524BA2FC7}"/>
              </a:ext>
            </a:extLst>
          </p:cNvPr>
          <p:cNvPicPr>
            <a:picLocks noChangeAspect="1"/>
          </p:cNvPicPr>
          <p:nvPr/>
        </p:nvPicPr>
        <p:blipFill>
          <a:blip r:embed="rId6"/>
          <a:stretch>
            <a:fillRect/>
          </a:stretch>
        </p:blipFill>
        <p:spPr>
          <a:xfrm>
            <a:off x="5150439" y="2308868"/>
            <a:ext cx="1891120" cy="1629506"/>
          </a:xfrm>
          <a:prstGeom prst="rect">
            <a:avLst/>
          </a:prstGeom>
          <a:ln>
            <a:noFill/>
          </a:ln>
          <a:effectLst>
            <a:outerShdw blurRad="190500" algn="tl" rotWithShape="0">
              <a:srgbClr val="000000">
                <a:alpha val="70000"/>
              </a:srgbClr>
            </a:outerShdw>
          </a:effectLst>
        </p:spPr>
      </p:pic>
      <p:pic>
        <p:nvPicPr>
          <p:cNvPr id="12" name="Picture 11">
            <a:extLst>
              <a:ext uri="{FF2B5EF4-FFF2-40B4-BE49-F238E27FC236}">
                <a16:creationId xmlns:a16="http://schemas.microsoft.com/office/drawing/2014/main" id="{E8C93BB4-53FD-5849-802F-5C909450EFB9}"/>
              </a:ext>
            </a:extLst>
          </p:cNvPr>
          <p:cNvPicPr>
            <a:picLocks noChangeAspect="1"/>
          </p:cNvPicPr>
          <p:nvPr/>
        </p:nvPicPr>
        <p:blipFill>
          <a:blip r:embed="rId7"/>
          <a:stretch>
            <a:fillRect/>
          </a:stretch>
        </p:blipFill>
        <p:spPr>
          <a:xfrm>
            <a:off x="7683678" y="2287965"/>
            <a:ext cx="1809092" cy="1612900"/>
          </a:xfrm>
          <a:prstGeom prst="rect">
            <a:avLst/>
          </a:prstGeom>
          <a:ln>
            <a:noFill/>
          </a:ln>
          <a:effectLst>
            <a:outerShdw blurRad="190500" algn="tl" rotWithShape="0">
              <a:srgbClr val="000000">
                <a:alpha val="70000"/>
              </a:srgbClr>
            </a:outerShdw>
          </a:effectLst>
        </p:spPr>
      </p:pic>
      <p:pic>
        <p:nvPicPr>
          <p:cNvPr id="13" name="Picture 12">
            <a:extLst>
              <a:ext uri="{FF2B5EF4-FFF2-40B4-BE49-F238E27FC236}">
                <a16:creationId xmlns:a16="http://schemas.microsoft.com/office/drawing/2014/main" id="{F96BAB53-031F-754C-B4A6-FC68C5F9CB6E}"/>
              </a:ext>
            </a:extLst>
          </p:cNvPr>
          <p:cNvPicPr>
            <a:picLocks noChangeAspect="1"/>
          </p:cNvPicPr>
          <p:nvPr/>
        </p:nvPicPr>
        <p:blipFill>
          <a:blip r:embed="rId8"/>
          <a:stretch>
            <a:fillRect/>
          </a:stretch>
        </p:blipFill>
        <p:spPr>
          <a:xfrm>
            <a:off x="3190107" y="4157462"/>
            <a:ext cx="1866900" cy="1612900"/>
          </a:xfrm>
          <a:prstGeom prst="rect">
            <a:avLst/>
          </a:prstGeom>
          <a:ln>
            <a:noFill/>
          </a:ln>
          <a:effectLst>
            <a:outerShdw blurRad="190500" algn="tl" rotWithShape="0">
              <a:srgbClr val="000000">
                <a:alpha val="70000"/>
              </a:srgbClr>
            </a:outerShdw>
          </a:effectLst>
        </p:spPr>
      </p:pic>
      <p:sp>
        <p:nvSpPr>
          <p:cNvPr id="15" name="TextBox 14">
            <a:extLst>
              <a:ext uri="{FF2B5EF4-FFF2-40B4-BE49-F238E27FC236}">
                <a16:creationId xmlns:a16="http://schemas.microsoft.com/office/drawing/2014/main" id="{535DB94F-DBA7-3B41-9288-01443B17F1D2}"/>
              </a:ext>
            </a:extLst>
          </p:cNvPr>
          <p:cNvSpPr txBox="1"/>
          <p:nvPr/>
        </p:nvSpPr>
        <p:spPr>
          <a:xfrm>
            <a:off x="2812019" y="2695632"/>
            <a:ext cx="1432772" cy="830997"/>
          </a:xfrm>
          <a:prstGeom prst="rect">
            <a:avLst/>
          </a:prstGeom>
          <a:solidFill>
            <a:schemeClr val="bg1">
              <a:lumMod val="85000"/>
              <a:alpha val="78273"/>
            </a:schemeClr>
          </a:solidFill>
        </p:spPr>
        <p:txBody>
          <a:bodyPr wrap="square" rtlCol="0">
            <a:spAutoFit/>
          </a:bodyPr>
          <a:lstStyle/>
          <a:p>
            <a:pPr algn="ctr"/>
            <a:r>
              <a:rPr lang="en-VN" sz="2400" dirty="0">
                <a:latin typeface="Cambria" panose="02040503050406030204" pitchFamily="18" charset="0"/>
              </a:rPr>
              <a:t>CHIẾC THUYỀN</a:t>
            </a:r>
          </a:p>
        </p:txBody>
      </p:sp>
      <p:sp>
        <p:nvSpPr>
          <p:cNvPr id="16" name="TextBox 15">
            <a:extLst>
              <a:ext uri="{FF2B5EF4-FFF2-40B4-BE49-F238E27FC236}">
                <a16:creationId xmlns:a16="http://schemas.microsoft.com/office/drawing/2014/main" id="{C51C3166-A48E-5D44-823B-C9E8C4A59DFF}"/>
              </a:ext>
            </a:extLst>
          </p:cNvPr>
          <p:cNvSpPr txBox="1"/>
          <p:nvPr/>
        </p:nvSpPr>
        <p:spPr>
          <a:xfrm>
            <a:off x="5344006" y="2655641"/>
            <a:ext cx="1432772" cy="830997"/>
          </a:xfrm>
          <a:prstGeom prst="rect">
            <a:avLst/>
          </a:prstGeom>
          <a:solidFill>
            <a:schemeClr val="bg1">
              <a:lumMod val="85000"/>
              <a:alpha val="78273"/>
            </a:schemeClr>
          </a:solidFill>
        </p:spPr>
        <p:txBody>
          <a:bodyPr wrap="square" rtlCol="0">
            <a:spAutoFit/>
          </a:bodyPr>
          <a:lstStyle/>
          <a:p>
            <a:pPr algn="ctr"/>
            <a:r>
              <a:rPr lang="en-VN" sz="2400" dirty="0">
                <a:latin typeface="Cambria" panose="02040503050406030204" pitchFamily="18" charset="0"/>
              </a:rPr>
              <a:t>TRĂNG VÀNG</a:t>
            </a:r>
          </a:p>
        </p:txBody>
      </p:sp>
      <p:sp>
        <p:nvSpPr>
          <p:cNvPr id="17" name="TextBox 16">
            <a:extLst>
              <a:ext uri="{FF2B5EF4-FFF2-40B4-BE49-F238E27FC236}">
                <a16:creationId xmlns:a16="http://schemas.microsoft.com/office/drawing/2014/main" id="{52810FBF-1EE6-0446-8ED0-1CD638BB1D7B}"/>
              </a:ext>
            </a:extLst>
          </p:cNvPr>
          <p:cNvSpPr txBox="1"/>
          <p:nvPr/>
        </p:nvSpPr>
        <p:spPr>
          <a:xfrm>
            <a:off x="7885328" y="2678916"/>
            <a:ext cx="1432772" cy="830997"/>
          </a:xfrm>
          <a:prstGeom prst="rect">
            <a:avLst/>
          </a:prstGeom>
          <a:solidFill>
            <a:schemeClr val="bg1">
              <a:lumMod val="85000"/>
              <a:alpha val="78273"/>
            </a:schemeClr>
          </a:solidFill>
        </p:spPr>
        <p:txBody>
          <a:bodyPr wrap="square" rtlCol="0">
            <a:spAutoFit/>
          </a:bodyPr>
          <a:lstStyle/>
          <a:p>
            <a:pPr algn="ctr"/>
            <a:r>
              <a:rPr lang="en-VN" sz="2400" dirty="0">
                <a:latin typeface="Cambria" panose="02040503050406030204" pitchFamily="18" charset="0"/>
              </a:rPr>
              <a:t>HẠT </a:t>
            </a:r>
          </a:p>
          <a:p>
            <a:pPr algn="ctr"/>
            <a:r>
              <a:rPr lang="en-VN" sz="2400" dirty="0">
                <a:latin typeface="Cambria" panose="02040503050406030204" pitchFamily="18" charset="0"/>
              </a:rPr>
              <a:t>CAU</a:t>
            </a:r>
          </a:p>
        </p:txBody>
      </p:sp>
      <p:sp>
        <p:nvSpPr>
          <p:cNvPr id="19" name="TextBox 18">
            <a:extLst>
              <a:ext uri="{FF2B5EF4-FFF2-40B4-BE49-F238E27FC236}">
                <a16:creationId xmlns:a16="http://schemas.microsoft.com/office/drawing/2014/main" id="{DE48B84C-9F32-914B-8099-5EE474FB8BB1}"/>
              </a:ext>
            </a:extLst>
          </p:cNvPr>
          <p:cNvSpPr txBox="1"/>
          <p:nvPr/>
        </p:nvSpPr>
        <p:spPr>
          <a:xfrm>
            <a:off x="3406958" y="4548413"/>
            <a:ext cx="1432772" cy="830997"/>
          </a:xfrm>
          <a:prstGeom prst="rect">
            <a:avLst/>
          </a:prstGeom>
          <a:solidFill>
            <a:schemeClr val="bg1">
              <a:lumMod val="85000"/>
              <a:alpha val="78273"/>
            </a:schemeClr>
          </a:solidFill>
        </p:spPr>
        <p:txBody>
          <a:bodyPr wrap="square" rtlCol="0">
            <a:spAutoFit/>
          </a:bodyPr>
          <a:lstStyle/>
          <a:p>
            <a:pPr algn="ctr"/>
            <a:r>
              <a:rPr lang="en-VN" sz="2400" dirty="0">
                <a:latin typeface="Cambria" panose="02040503050406030204" pitchFamily="18" charset="0"/>
              </a:rPr>
              <a:t>LƯỠI LIỀM</a:t>
            </a:r>
          </a:p>
        </p:txBody>
      </p:sp>
      <p:pic>
        <p:nvPicPr>
          <p:cNvPr id="14" name="Picture 13">
            <a:extLst>
              <a:ext uri="{FF2B5EF4-FFF2-40B4-BE49-F238E27FC236}">
                <a16:creationId xmlns:a16="http://schemas.microsoft.com/office/drawing/2014/main" id="{B8C4195E-E1F3-8644-AB97-26899A9ED018}"/>
              </a:ext>
            </a:extLst>
          </p:cNvPr>
          <p:cNvPicPr>
            <a:picLocks noChangeAspect="1"/>
          </p:cNvPicPr>
          <p:nvPr/>
        </p:nvPicPr>
        <p:blipFill>
          <a:blip r:embed="rId9"/>
          <a:stretch>
            <a:fillRect/>
          </a:stretch>
        </p:blipFill>
        <p:spPr>
          <a:xfrm>
            <a:off x="5816778" y="4200982"/>
            <a:ext cx="1866900" cy="1612900"/>
          </a:xfrm>
          <a:prstGeom prst="rect">
            <a:avLst/>
          </a:prstGeom>
          <a:ln>
            <a:noFill/>
          </a:ln>
          <a:effectLst>
            <a:outerShdw blurRad="190500" algn="tl" rotWithShape="0">
              <a:srgbClr val="000000">
                <a:alpha val="70000"/>
              </a:srgbClr>
            </a:outerShdw>
          </a:effectLst>
        </p:spPr>
      </p:pic>
      <p:pic>
        <p:nvPicPr>
          <p:cNvPr id="21" name="图片 31">
            <a:extLst>
              <a:ext uri="{FF2B5EF4-FFF2-40B4-BE49-F238E27FC236}">
                <a16:creationId xmlns:a16="http://schemas.microsoft.com/office/drawing/2014/main" id="{6555CB8A-F506-A94C-8753-D7C7E2DE6A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35654">
            <a:off x="7442537" y="3885677"/>
            <a:ext cx="5485590" cy="3437540"/>
          </a:xfrm>
          <a:prstGeom prst="rect">
            <a:avLst/>
          </a:prstGeom>
        </p:spPr>
      </p:pic>
      <p:grpSp>
        <p:nvGrpSpPr>
          <p:cNvPr id="22" name="组合 11">
            <a:extLst>
              <a:ext uri="{FF2B5EF4-FFF2-40B4-BE49-F238E27FC236}">
                <a16:creationId xmlns:a16="http://schemas.microsoft.com/office/drawing/2014/main" id="{8D34BB63-82EA-6247-9DD8-320435831C56}"/>
              </a:ext>
            </a:extLst>
          </p:cNvPr>
          <p:cNvGrpSpPr/>
          <p:nvPr/>
        </p:nvGrpSpPr>
        <p:grpSpPr>
          <a:xfrm rot="21187269">
            <a:off x="8011814" y="4840129"/>
            <a:ext cx="4218334" cy="1107997"/>
            <a:chOff x="8228249" y="5144624"/>
            <a:chExt cx="4218334" cy="1107997"/>
          </a:xfrm>
        </p:grpSpPr>
        <p:sp>
          <p:nvSpPr>
            <p:cNvPr id="23" name="矩形 33">
              <a:extLst>
                <a:ext uri="{FF2B5EF4-FFF2-40B4-BE49-F238E27FC236}">
                  <a16:creationId xmlns:a16="http://schemas.microsoft.com/office/drawing/2014/main" id="{0AE6DBF7-8D9A-834D-8C80-1562376D8F61}"/>
                </a:ext>
              </a:extLst>
            </p:cNvPr>
            <p:cNvSpPr/>
            <p:nvPr/>
          </p:nvSpPr>
          <p:spPr>
            <a:xfrm rot="20411101">
              <a:off x="8279288" y="5144625"/>
              <a:ext cx="4167295" cy="1107996"/>
            </a:xfrm>
            <a:prstGeom prst="rect">
              <a:avLst/>
            </a:prstGeom>
          </p:spPr>
          <p:txBody>
            <a:bodyPr wrap="none">
              <a:spAutoFit/>
            </a:bodyPr>
            <a:lstStyle/>
            <a:p>
              <a:r>
                <a:rPr lang="en-US" altLang="zh-CN" sz="6600" dirty="0">
                  <a:ln w="76200">
                    <a:noFill/>
                  </a:ln>
                  <a:latin typeface="Arial" panose="020B0604020202020204" pitchFamily="34" charset="0"/>
                  <a:ea typeface="字魂100号-方方先锋体" panose="00000500000000000000" pitchFamily="2" charset="-122"/>
                  <a:sym typeface="Arial" panose="020B0604020202020204" pitchFamily="34" charset="0"/>
                </a:rPr>
                <a:t>KIỂM TRA</a:t>
              </a:r>
              <a:endParaRPr lang="zh-CN" altLang="en-US" sz="6600" dirty="0">
                <a:ln w="76200">
                  <a:noFill/>
                </a:ln>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24" name="矩形 82">
              <a:extLst>
                <a:ext uri="{FF2B5EF4-FFF2-40B4-BE49-F238E27FC236}">
                  <a16:creationId xmlns:a16="http://schemas.microsoft.com/office/drawing/2014/main" id="{803937E1-028F-7243-A66E-5D6FD18755A9}"/>
                </a:ext>
              </a:extLst>
            </p:cNvPr>
            <p:cNvSpPr/>
            <p:nvPr/>
          </p:nvSpPr>
          <p:spPr>
            <a:xfrm rot="20411101">
              <a:off x="8228249" y="5144624"/>
              <a:ext cx="4167295" cy="1107996"/>
            </a:xfrm>
            <a:prstGeom prst="rect">
              <a:avLst/>
            </a:prstGeom>
          </p:spPr>
          <p:txBody>
            <a:bodyPr wrap="none">
              <a:spAutoFit/>
            </a:bodyPr>
            <a:lstStyle/>
            <a:p>
              <a:r>
                <a:rPr lang="en-US" altLang="zh-CN" sz="6600" dirty="0">
                  <a:ln w="38100">
                    <a:solidFill>
                      <a:sysClr val="windowText" lastClr="000000"/>
                    </a:solidFill>
                  </a:ln>
                  <a:solidFill>
                    <a:schemeClr val="bg1"/>
                  </a:solidFill>
                  <a:latin typeface="Arial" panose="020B0604020202020204" pitchFamily="34" charset="0"/>
                  <a:ea typeface="字魂100号-方方先锋体" panose="00000500000000000000" pitchFamily="2" charset="-122"/>
                  <a:sym typeface="Arial" panose="020B0604020202020204" pitchFamily="34" charset="0"/>
                </a:rPr>
                <a:t>KIỂM TRA</a:t>
              </a:r>
              <a:endParaRPr lang="zh-CN" altLang="en-US" sz="6600" dirty="0">
                <a:ln w="38100">
                  <a:solidFill>
                    <a:sysClr val="windowText" lastClr="000000"/>
                  </a:solidFill>
                </a:ln>
                <a:solidFill>
                  <a:schemeClr val="bg1"/>
                </a:solidFill>
                <a:latin typeface="Arial" panose="020B0604020202020204" pitchFamily="34" charset="0"/>
                <a:ea typeface="字魂100号-方方先锋体" panose="00000500000000000000" pitchFamily="2" charset="-122"/>
                <a:sym typeface="Arial" panose="020B0604020202020204" pitchFamily="34" charset="0"/>
              </a:endParaRPr>
            </a:p>
          </p:txBody>
        </p:sp>
      </p:grpSp>
      <p:sp>
        <p:nvSpPr>
          <p:cNvPr id="20" name="TextBox 19">
            <a:extLst>
              <a:ext uri="{FF2B5EF4-FFF2-40B4-BE49-F238E27FC236}">
                <a16:creationId xmlns:a16="http://schemas.microsoft.com/office/drawing/2014/main" id="{2C885D47-4DC8-904E-A7A8-9A27C2A5CB5B}"/>
              </a:ext>
            </a:extLst>
          </p:cNvPr>
          <p:cNvSpPr txBox="1"/>
          <p:nvPr/>
        </p:nvSpPr>
        <p:spPr>
          <a:xfrm>
            <a:off x="6000895" y="4591933"/>
            <a:ext cx="1432772" cy="830997"/>
          </a:xfrm>
          <a:prstGeom prst="rect">
            <a:avLst/>
          </a:prstGeom>
          <a:solidFill>
            <a:schemeClr val="bg1">
              <a:lumMod val="85000"/>
              <a:alpha val="78273"/>
            </a:schemeClr>
          </a:solidFill>
        </p:spPr>
        <p:txBody>
          <a:bodyPr wrap="square" rtlCol="0" anchor="ctr">
            <a:spAutoFit/>
          </a:bodyPr>
          <a:lstStyle/>
          <a:p>
            <a:pPr algn="ctr"/>
            <a:r>
              <a:rPr lang="en-VN" sz="2400" dirty="0">
                <a:latin typeface="Cambria" panose="02040503050406030204" pitchFamily="18" charset="0"/>
              </a:rPr>
              <a:t>SÁO</a:t>
            </a:r>
          </a:p>
          <a:p>
            <a:pPr algn="ctr"/>
            <a:endParaRPr lang="en-VN" sz="2400" dirty="0">
              <a:latin typeface="Cambria" panose="02040503050406030204" pitchFamily="18" charset="0"/>
            </a:endParaRPr>
          </a:p>
        </p:txBody>
      </p:sp>
    </p:spTree>
    <p:extLst>
      <p:ext uri="{BB962C8B-B14F-4D97-AF65-F5344CB8AC3E}">
        <p14:creationId xmlns:p14="http://schemas.microsoft.com/office/powerpoint/2010/main" val="633591946"/>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3" presetClass="entr" presetSubtype="1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par>
                                <p:cTn id="22" presetID="3"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linds(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ppt_x"/>
                                          </p:val>
                                        </p:tav>
                                        <p:tav tm="100000">
                                          <p:val>
                                            <p:strVal val="#ppt_x"/>
                                          </p:val>
                                        </p:tav>
                                      </p:tavLst>
                                    </p:anim>
                                    <p:anim calcmode="lin" valueType="num">
                                      <p:cBhvr additive="base">
                                        <p:cTn id="30" dur="500" fill="hold"/>
                                        <p:tgtEl>
                                          <p:spTgt spid="1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animBg="1"/>
      <p:bldP spid="16" grpId="0" animBg="1"/>
      <p:bldP spid="17"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8B9D648-DDD0-6A49-97FD-FA5932C6DE71}"/>
              </a:ext>
            </a:extLst>
          </p:cNvPr>
          <p:cNvSpPr/>
          <p:nvPr/>
        </p:nvSpPr>
        <p:spPr>
          <a:xfrm>
            <a:off x="1018674" y="276726"/>
            <a:ext cx="10154652" cy="6304547"/>
          </a:xfrm>
          <a:prstGeom prst="rect">
            <a:avLst/>
          </a:prstGeom>
          <a:solidFill>
            <a:srgbClr val="DA1F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ectangle 1">
            <a:extLst>
              <a:ext uri="{FF2B5EF4-FFF2-40B4-BE49-F238E27FC236}">
                <a16:creationId xmlns:a16="http://schemas.microsoft.com/office/drawing/2014/main" id="{A1AEDD60-9001-C64D-9C37-06AEE19822CD}"/>
              </a:ext>
            </a:extLst>
          </p:cNvPr>
          <p:cNvSpPr/>
          <p:nvPr/>
        </p:nvSpPr>
        <p:spPr>
          <a:xfrm>
            <a:off x="1307975" y="531207"/>
            <a:ext cx="9576049" cy="5795586"/>
          </a:xfrm>
          <a:prstGeom prst="rect">
            <a:avLst/>
          </a:prstGeom>
          <a:solidFill>
            <a:srgbClr val="3F4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5" name="组合 4">
            <a:extLst>
              <a:ext uri="{FF2B5EF4-FFF2-40B4-BE49-F238E27FC236}">
                <a16:creationId xmlns:a16="http://schemas.microsoft.com/office/drawing/2014/main" id="{67B4C178-7362-4738-B62D-06922F6FBA30}"/>
              </a:ext>
            </a:extLst>
          </p:cNvPr>
          <p:cNvGrpSpPr/>
          <p:nvPr/>
        </p:nvGrpSpPr>
        <p:grpSpPr>
          <a:xfrm rot="1099539">
            <a:off x="1737130" y="573115"/>
            <a:ext cx="3262087" cy="3256005"/>
            <a:chOff x="1091167" y="-387967"/>
            <a:chExt cx="3262087" cy="3256005"/>
          </a:xfrm>
        </p:grpSpPr>
        <p:sp>
          <p:nvSpPr>
            <p:cNvPr id="27" name="矩形 26">
              <a:extLst>
                <a:ext uri="{FF2B5EF4-FFF2-40B4-BE49-F238E27FC236}">
                  <a16:creationId xmlns:a16="http://schemas.microsoft.com/office/drawing/2014/main" id="{DB8E695C-4C44-4381-8E4E-23AF14F3C4D0}"/>
                </a:ext>
              </a:extLst>
            </p:cNvPr>
            <p:cNvSpPr/>
            <p:nvPr/>
          </p:nvSpPr>
          <p:spPr>
            <a:xfrm rot="20500461">
              <a:off x="1091167" y="-286672"/>
              <a:ext cx="2733441" cy="3154710"/>
            </a:xfrm>
            <a:prstGeom prst="rect">
              <a:avLst/>
            </a:prstGeom>
          </p:spPr>
          <p:txBody>
            <a:bodyPr wrap="none">
              <a:spAutoFit/>
            </a:bodyPr>
            <a:lstStyle/>
            <a:p>
              <a:r>
                <a:rPr lang="en-US" altLang="zh-CN" sz="19900" dirty="0">
                  <a:ln w="76200">
                    <a:noFill/>
                  </a:ln>
                  <a:latin typeface="字魂100号-方方先锋体" panose="00000500000000000000" pitchFamily="2" charset="-122"/>
                  <a:ea typeface="字魂100号-方方先锋体" panose="00000500000000000000" pitchFamily="2" charset="-122"/>
                  <a:cs typeface="Arial" panose="020B0604020202020204" pitchFamily="34" charset="0"/>
                  <a:sym typeface="Arial" panose="020B0604020202020204" pitchFamily="34" charset="0"/>
                </a:rPr>
                <a:t>01</a:t>
              </a:r>
              <a:endParaRPr lang="zh-CN" altLang="en-US" sz="19900" dirty="0">
                <a:ln w="76200">
                  <a:noFill/>
                </a:ln>
                <a:latin typeface="字魂100号-方方先锋体" panose="00000500000000000000" pitchFamily="2" charset="-122"/>
                <a:ea typeface="字魂100号-方方先锋体" panose="00000500000000000000" pitchFamily="2" charset="-122"/>
                <a:cs typeface="Arial" panose="020B0604020202020204" pitchFamily="34" charset="0"/>
                <a:sym typeface="Arial" panose="020B0604020202020204" pitchFamily="34" charset="0"/>
              </a:endParaRPr>
            </a:p>
          </p:txBody>
        </p:sp>
        <p:sp>
          <p:nvSpPr>
            <p:cNvPr id="28" name="矩形 27">
              <a:extLst>
                <a:ext uri="{FF2B5EF4-FFF2-40B4-BE49-F238E27FC236}">
                  <a16:creationId xmlns:a16="http://schemas.microsoft.com/office/drawing/2014/main" id="{EED63CC0-4C4B-4296-A792-25B7CA511663}"/>
                </a:ext>
              </a:extLst>
            </p:cNvPr>
            <p:cNvSpPr/>
            <p:nvPr/>
          </p:nvSpPr>
          <p:spPr>
            <a:xfrm rot="20500461">
              <a:off x="1174179" y="-387967"/>
              <a:ext cx="3179075" cy="3154710"/>
            </a:xfrm>
            <a:prstGeom prst="rect">
              <a:avLst/>
            </a:prstGeom>
          </p:spPr>
          <p:txBody>
            <a:bodyPr wrap="none">
              <a:spAutoFit/>
            </a:bodyPr>
            <a:lstStyle/>
            <a:p>
              <a:r>
                <a:rPr lang="en-US" altLang="zh-CN" sz="19900" dirty="0">
                  <a:ln w="38100">
                    <a:solidFill>
                      <a:sysClr val="windowText" lastClr="000000"/>
                    </a:solidFill>
                  </a:ln>
                  <a:solidFill>
                    <a:srgbClr val="FF4761"/>
                  </a:solidFill>
                  <a:latin typeface="字魂100号-方方先锋体" panose="00000500000000000000" pitchFamily="2" charset="-122"/>
                  <a:ea typeface="字魂100号-方方先锋体" panose="00000500000000000000" pitchFamily="2" charset="-122"/>
                  <a:cs typeface="Arial" panose="020B0604020202020204" pitchFamily="34" charset="0"/>
                  <a:sym typeface="Arial" panose="020B0604020202020204" pitchFamily="34" charset="0"/>
                </a:rPr>
                <a:t>01</a:t>
              </a:r>
              <a:endParaRPr lang="zh-CN" altLang="en-US" sz="19900" dirty="0">
                <a:ln w="38100">
                  <a:solidFill>
                    <a:sysClr val="windowText" lastClr="000000"/>
                  </a:solidFill>
                </a:ln>
                <a:solidFill>
                  <a:srgbClr val="FF4761"/>
                </a:solidFill>
                <a:latin typeface="字魂100号-方方先锋体" panose="00000500000000000000" pitchFamily="2" charset="-122"/>
                <a:ea typeface="字魂100号-方方先锋体" panose="00000500000000000000" pitchFamily="2" charset="-122"/>
                <a:cs typeface="Arial" panose="020B0604020202020204" pitchFamily="34" charset="0"/>
                <a:sym typeface="Arial" panose="020B0604020202020204" pitchFamily="34" charset="0"/>
              </a:endParaRPr>
            </a:p>
          </p:txBody>
        </p:sp>
      </p:grpSp>
      <p:pic>
        <p:nvPicPr>
          <p:cNvPr id="8" name="Picture 7">
            <a:extLst>
              <a:ext uri="{FF2B5EF4-FFF2-40B4-BE49-F238E27FC236}">
                <a16:creationId xmlns:a16="http://schemas.microsoft.com/office/drawing/2014/main" id="{FD2E29E8-6C98-834D-A09C-9A7621DDF3EF}"/>
              </a:ext>
            </a:extLst>
          </p:cNvPr>
          <p:cNvPicPr>
            <a:picLocks noChangeAspect="1"/>
          </p:cNvPicPr>
          <p:nvPr/>
        </p:nvPicPr>
        <p:blipFill>
          <a:blip r:embed="rId4"/>
          <a:stretch>
            <a:fillRect/>
          </a:stretch>
        </p:blipFill>
        <p:spPr>
          <a:xfrm>
            <a:off x="3929162" y="1489910"/>
            <a:ext cx="7670800" cy="5867400"/>
          </a:xfrm>
          <a:prstGeom prst="rect">
            <a:avLst/>
          </a:prstGeom>
        </p:spPr>
      </p:pic>
    </p:spTree>
    <p:extLst>
      <p:ext uri="{BB962C8B-B14F-4D97-AF65-F5344CB8AC3E}">
        <p14:creationId xmlns:p14="http://schemas.microsoft.com/office/powerpoint/2010/main" val="286480054"/>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AEDD60-9001-C64D-9C37-06AEE19822CD}"/>
              </a:ext>
            </a:extLst>
          </p:cNvPr>
          <p:cNvSpPr/>
          <p:nvPr/>
        </p:nvSpPr>
        <p:spPr>
          <a:xfrm>
            <a:off x="870556" y="265604"/>
            <a:ext cx="10450888" cy="63267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BD4ECFA8-54A9-9A47-BDA4-60C645A15BEE}"/>
              </a:ext>
            </a:extLst>
          </p:cNvPr>
          <p:cNvSpPr/>
          <p:nvPr/>
        </p:nvSpPr>
        <p:spPr>
          <a:xfrm>
            <a:off x="870556" y="265603"/>
            <a:ext cx="10450888" cy="1178186"/>
          </a:xfrm>
          <a:prstGeom prst="rect">
            <a:avLst/>
          </a:prstGeom>
          <a:solidFill>
            <a:srgbClr val="FED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8" name="Picture 7">
            <a:extLst>
              <a:ext uri="{FF2B5EF4-FFF2-40B4-BE49-F238E27FC236}">
                <a16:creationId xmlns:a16="http://schemas.microsoft.com/office/drawing/2014/main" id="{2B7A79C4-C80B-AF41-A9FB-D636AA59DBF1}"/>
              </a:ext>
            </a:extLst>
          </p:cNvPr>
          <p:cNvPicPr>
            <a:picLocks noChangeAspect="1"/>
          </p:cNvPicPr>
          <p:nvPr/>
        </p:nvPicPr>
        <p:blipFill>
          <a:blip r:embed="rId7"/>
          <a:stretch>
            <a:fillRect/>
          </a:stretch>
        </p:blipFill>
        <p:spPr>
          <a:xfrm>
            <a:off x="1099553" y="1674607"/>
            <a:ext cx="6278896" cy="2996688"/>
          </a:xfrm>
          <a:prstGeom prst="rect">
            <a:avLst/>
          </a:prstGeom>
        </p:spPr>
      </p:pic>
      <p:grpSp>
        <p:nvGrpSpPr>
          <p:cNvPr id="9" name="组合 16">
            <a:extLst>
              <a:ext uri="{FF2B5EF4-FFF2-40B4-BE49-F238E27FC236}">
                <a16:creationId xmlns:a16="http://schemas.microsoft.com/office/drawing/2014/main" id="{31C7C11B-E766-2E45-9A62-7F30A1FFCB12}"/>
              </a:ext>
            </a:extLst>
          </p:cNvPr>
          <p:cNvGrpSpPr/>
          <p:nvPr/>
        </p:nvGrpSpPr>
        <p:grpSpPr>
          <a:xfrm>
            <a:off x="4330837" y="527671"/>
            <a:ext cx="3530326" cy="654050"/>
            <a:chOff x="5315762" y="1339939"/>
            <a:chExt cx="3530326" cy="654050"/>
          </a:xfrm>
        </p:grpSpPr>
        <p:sp>
          <p:nvSpPr>
            <p:cNvPr id="10" name="矩形 17">
              <a:extLst>
                <a:ext uri="{FF2B5EF4-FFF2-40B4-BE49-F238E27FC236}">
                  <a16:creationId xmlns:a16="http://schemas.microsoft.com/office/drawing/2014/main" id="{BF2EC171-C132-1040-B94A-248FEA7E7D59}"/>
                </a:ext>
              </a:extLst>
            </p:cNvPr>
            <p:cNvSpPr/>
            <p:nvPr/>
          </p:nvSpPr>
          <p:spPr>
            <a:xfrm>
              <a:off x="5315762" y="1409214"/>
              <a:ext cx="3530326" cy="584775"/>
            </a:xfrm>
            <a:prstGeom prst="rect">
              <a:avLst/>
            </a:prstGeom>
          </p:spPr>
          <p:txBody>
            <a:bodyPr wrap="none">
              <a:spAutoFit/>
            </a:bodyPr>
            <a:lstStyle/>
            <a:p>
              <a:pPr algn="ctr"/>
              <a:r>
                <a:rPr kumimoji="1" lang="en-US" altLang="zh-CN" sz="3200" b="1" dirty="0">
                  <a:latin typeface="Cambria" panose="02040503050406030204" pitchFamily="18" charset="0"/>
                  <a:ea typeface="字魂100号-方方先锋体" panose="00000500000000000000" pitchFamily="2" charset="-122"/>
                  <a:cs typeface="+mn-ea"/>
                  <a:sym typeface="Arial" panose="020B0604020202020204" pitchFamily="34" charset="0"/>
                </a:rPr>
                <a:t>QUAN SÁT TRANH</a:t>
              </a:r>
              <a:endParaRPr kumimoji="1" lang="zh-CN" altLang="en-US" sz="3200" b="1" dirty="0">
                <a:latin typeface="Cambria" panose="02040503050406030204" pitchFamily="18" charset="0"/>
                <a:ea typeface="字魂100号-方方先锋体" panose="00000500000000000000" pitchFamily="2" charset="-122"/>
                <a:cs typeface="+mn-ea"/>
                <a:sym typeface="Arial" panose="020B0604020202020204" pitchFamily="34" charset="0"/>
              </a:endParaRPr>
            </a:p>
          </p:txBody>
        </p:sp>
        <p:sp>
          <p:nvSpPr>
            <p:cNvPr id="11" name="矩形 18">
              <a:extLst>
                <a:ext uri="{FF2B5EF4-FFF2-40B4-BE49-F238E27FC236}">
                  <a16:creationId xmlns:a16="http://schemas.microsoft.com/office/drawing/2014/main" id="{B472ACDE-37E7-3A41-A67C-265FAF51FE69}"/>
                </a:ext>
              </a:extLst>
            </p:cNvPr>
            <p:cNvSpPr/>
            <p:nvPr/>
          </p:nvSpPr>
          <p:spPr>
            <a:xfrm>
              <a:off x="6919281" y="1339939"/>
              <a:ext cx="184731" cy="584775"/>
            </a:xfrm>
            <a:prstGeom prst="rect">
              <a:avLst/>
            </a:prstGeom>
          </p:spPr>
          <p:txBody>
            <a:bodyPr wrap="none">
              <a:spAutoFit/>
            </a:bodyPr>
            <a:lstStyle/>
            <a:p>
              <a:pPr algn="ctr"/>
              <a:endParaRPr kumimoji="1" lang="zh-CN" altLang="en-US" sz="3200" dirty="0">
                <a:ln>
                  <a:solidFill>
                    <a:schemeClr val="tx1"/>
                  </a:solidFill>
                </a:ln>
                <a:solidFill>
                  <a:schemeClr val="bg1"/>
                </a:solidFill>
                <a:latin typeface="Arial" panose="020B0604020202020204" pitchFamily="34" charset="0"/>
                <a:ea typeface="字魂100号-方方先锋体" panose="00000500000000000000" pitchFamily="2" charset="-122"/>
                <a:cs typeface="+mn-ea"/>
                <a:sym typeface="Arial" panose="020B0604020202020204" pitchFamily="34" charset="0"/>
              </a:endParaRPr>
            </a:p>
          </p:txBody>
        </p:sp>
      </p:grpSp>
      <p:grpSp>
        <p:nvGrpSpPr>
          <p:cNvPr id="12" name="组合 11">
            <a:extLst>
              <a:ext uri="{FF2B5EF4-FFF2-40B4-BE49-F238E27FC236}">
                <a16:creationId xmlns:a16="http://schemas.microsoft.com/office/drawing/2014/main" id="{C7D59F7A-126D-A442-A963-B8A69A3C724D}"/>
              </a:ext>
            </a:extLst>
          </p:cNvPr>
          <p:cNvGrpSpPr/>
          <p:nvPr/>
        </p:nvGrpSpPr>
        <p:grpSpPr>
          <a:xfrm>
            <a:off x="7546938" y="1799236"/>
            <a:ext cx="4327150" cy="1098253"/>
            <a:chOff x="7049787" y="1655011"/>
            <a:chExt cx="4327150" cy="1098253"/>
          </a:xfrm>
        </p:grpSpPr>
        <p:cxnSp>
          <p:nvCxnSpPr>
            <p:cNvPr id="13" name="直接连接符 13">
              <a:extLst>
                <a:ext uri="{FF2B5EF4-FFF2-40B4-BE49-F238E27FC236}">
                  <a16:creationId xmlns:a16="http://schemas.microsoft.com/office/drawing/2014/main" id="{2C466BCB-D6DB-6E4C-A78E-D582F6D922CB}"/>
                </a:ext>
              </a:extLst>
            </p:cNvPr>
            <p:cNvCxnSpPr>
              <a:cxnSpLocks/>
            </p:cNvCxnSpPr>
            <p:nvPr/>
          </p:nvCxnSpPr>
          <p:spPr>
            <a:xfrm>
              <a:off x="7049787" y="2747067"/>
              <a:ext cx="3448684" cy="0"/>
            </a:xfrm>
            <a:prstGeom prst="line">
              <a:avLst/>
            </a:prstGeom>
            <a:ln>
              <a:solidFill>
                <a:schemeClr val="bg1">
                  <a:lumMod val="7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 name="矩形 3">
              <a:extLst>
                <a:ext uri="{FF2B5EF4-FFF2-40B4-BE49-F238E27FC236}">
                  <a16:creationId xmlns:a16="http://schemas.microsoft.com/office/drawing/2014/main" id="{C9269F3F-986A-634A-8015-60269928A113}"/>
                </a:ext>
              </a:extLst>
            </p:cNvPr>
            <p:cNvSpPr/>
            <p:nvPr/>
          </p:nvSpPr>
          <p:spPr>
            <a:xfrm>
              <a:off x="7078297" y="1655011"/>
              <a:ext cx="892292" cy="375613"/>
            </a:xfrm>
            <a:prstGeom prst="rect">
              <a:avLst/>
            </a:prstGeom>
            <a:solidFill>
              <a:srgbClr val="DA1F64"/>
            </a:solidFill>
            <a:ln w="28575">
              <a:solidFill>
                <a:schemeClr val="tx1"/>
              </a:solidFill>
            </a:ln>
            <a:effectLst/>
          </p:spPr>
          <p:txBody>
            <a:bodyPr wrap="none" lIns="67181" tIns="33590" rIns="67181" bIns="33590">
              <a:spAutoFit/>
            </a:bodyPr>
            <a:lstStyle/>
            <a:p>
              <a:r>
                <a:rPr lang="en-US" altLang="zh-CN" sz="2000"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rPr>
                <a:t>CÂU 1</a:t>
              </a:r>
              <a:endParaRPr lang="zh-CN" altLang="en-US" sz="2000"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15" name="PA-文本框 42">
              <a:extLst>
                <a:ext uri="{FF2B5EF4-FFF2-40B4-BE49-F238E27FC236}">
                  <a16:creationId xmlns:a16="http://schemas.microsoft.com/office/drawing/2014/main" id="{BAC9C0CE-0F12-C943-9A5C-84E25687416F}"/>
                </a:ext>
              </a:extLst>
            </p:cNvPr>
            <p:cNvSpPr txBox="1"/>
            <p:nvPr>
              <p:custDataLst>
                <p:tags r:id="rId3"/>
              </p:custDataLst>
            </p:nvPr>
          </p:nvSpPr>
          <p:spPr>
            <a:xfrm>
              <a:off x="7110728" y="2087504"/>
              <a:ext cx="4266209" cy="665760"/>
            </a:xfrm>
            <a:prstGeom prst="rect">
              <a:avLst/>
            </a:prstGeom>
          </p:spPr>
          <p:txBody>
            <a:bodyPr wrap="square">
              <a:spAutoFit/>
            </a:bodyPr>
            <a:lstStyle>
              <a:defPPr>
                <a:defRPr lang="zh-CN"/>
              </a:defPPr>
              <a:lvl1pPr defTabSz="457143">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r>
                <a:rPr lang="en-US" sz="3200" dirty="0" err="1">
                  <a:solidFill>
                    <a:schemeClr val="tx1"/>
                  </a:solidFill>
                  <a:effectLst/>
                  <a:latin typeface="Cambria" panose="02040503050406030204" pitchFamily="18" charset="0"/>
                  <a:ea typeface="Calibri" panose="020F0502020204030204" pitchFamily="34" charset="0"/>
                </a:rPr>
                <a:t>Tranh</a:t>
              </a:r>
              <a:r>
                <a:rPr lang="en-US" sz="3200" dirty="0">
                  <a:solidFill>
                    <a:schemeClr val="tx1"/>
                  </a:solidFill>
                  <a:effectLst/>
                  <a:latin typeface="Cambria" panose="02040503050406030204" pitchFamily="18" charset="0"/>
                  <a:ea typeface="Calibri" panose="020F0502020204030204" pitchFamily="34" charset="0"/>
                </a:rPr>
                <a:t> </a:t>
              </a:r>
              <a:r>
                <a:rPr lang="en-US" sz="3200" dirty="0" err="1">
                  <a:solidFill>
                    <a:schemeClr val="tx1"/>
                  </a:solidFill>
                  <a:effectLst/>
                  <a:latin typeface="Cambria" panose="02040503050406030204" pitchFamily="18" charset="0"/>
                  <a:ea typeface="Calibri" panose="020F0502020204030204" pitchFamily="34" charset="0"/>
                </a:rPr>
                <a:t>vẽ</a:t>
              </a:r>
              <a:r>
                <a:rPr lang="en-US" sz="3200" dirty="0">
                  <a:solidFill>
                    <a:schemeClr val="tx1"/>
                  </a:solidFill>
                  <a:effectLst/>
                  <a:latin typeface="Cambria" panose="02040503050406030204" pitchFamily="18" charset="0"/>
                  <a:ea typeface="Calibri" panose="020F0502020204030204" pitchFamily="34" charset="0"/>
                </a:rPr>
                <a:t> </a:t>
              </a:r>
              <a:r>
                <a:rPr lang="en-US" sz="3200" dirty="0" err="1">
                  <a:solidFill>
                    <a:schemeClr val="tx1"/>
                  </a:solidFill>
                  <a:effectLst/>
                  <a:latin typeface="Cambria" panose="02040503050406030204" pitchFamily="18" charset="0"/>
                  <a:ea typeface="Calibri" panose="020F0502020204030204" pitchFamily="34" charset="0"/>
                </a:rPr>
                <a:t>gì</a:t>
              </a:r>
              <a:r>
                <a:rPr lang="en-VN" sz="3200" dirty="0">
                  <a:solidFill>
                    <a:schemeClr val="tx1"/>
                  </a:solidFill>
                  <a:effectLst/>
                  <a:latin typeface="Cambria" panose="02040503050406030204" pitchFamily="18" charset="0"/>
                </a:rPr>
                <a:t> </a:t>
              </a:r>
              <a:endParaRPr lang="id-ID" sz="3200" dirty="0">
                <a:solidFill>
                  <a:schemeClr val="tx1"/>
                </a:solidFill>
                <a:latin typeface="Cambria" panose="02040503050406030204" pitchFamily="18" charset="0"/>
                <a:ea typeface="字魂100号-方方先锋体" panose="00000500000000000000" pitchFamily="2" charset="-122"/>
                <a:cs typeface="+mn-ea"/>
                <a:sym typeface="Arial" panose="020B0604020202020204" pitchFamily="34" charset="0"/>
              </a:endParaRPr>
            </a:p>
          </p:txBody>
        </p:sp>
      </p:grpSp>
      <p:grpSp>
        <p:nvGrpSpPr>
          <p:cNvPr id="16" name="组合 13">
            <a:extLst>
              <a:ext uri="{FF2B5EF4-FFF2-40B4-BE49-F238E27FC236}">
                <a16:creationId xmlns:a16="http://schemas.microsoft.com/office/drawing/2014/main" id="{C072231D-EDBC-0E4E-8DFB-98AEA6EDE5D1}"/>
              </a:ext>
            </a:extLst>
          </p:cNvPr>
          <p:cNvGrpSpPr/>
          <p:nvPr/>
        </p:nvGrpSpPr>
        <p:grpSpPr>
          <a:xfrm>
            <a:off x="7546938" y="3429000"/>
            <a:ext cx="3484993" cy="2536888"/>
            <a:chOff x="7070808" y="4661703"/>
            <a:chExt cx="4425468" cy="2536888"/>
          </a:xfrm>
        </p:grpSpPr>
        <p:cxnSp>
          <p:nvCxnSpPr>
            <p:cNvPr id="17" name="直接连接符 21">
              <a:extLst>
                <a:ext uri="{FF2B5EF4-FFF2-40B4-BE49-F238E27FC236}">
                  <a16:creationId xmlns:a16="http://schemas.microsoft.com/office/drawing/2014/main" id="{238B8516-CD22-7643-ADD0-50F4E6A62D25}"/>
                </a:ext>
              </a:extLst>
            </p:cNvPr>
            <p:cNvCxnSpPr>
              <a:cxnSpLocks/>
            </p:cNvCxnSpPr>
            <p:nvPr/>
          </p:nvCxnSpPr>
          <p:spPr>
            <a:xfrm>
              <a:off x="7070808" y="7198591"/>
              <a:ext cx="4364181" cy="0"/>
            </a:xfrm>
            <a:prstGeom prst="line">
              <a:avLst/>
            </a:prstGeom>
            <a:ln>
              <a:solidFill>
                <a:schemeClr val="bg1">
                  <a:lumMod val="7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9" name="矩形 7">
              <a:extLst>
                <a:ext uri="{FF2B5EF4-FFF2-40B4-BE49-F238E27FC236}">
                  <a16:creationId xmlns:a16="http://schemas.microsoft.com/office/drawing/2014/main" id="{33BD3B5A-1D3F-B745-8195-C318A0F6154D}"/>
                </a:ext>
              </a:extLst>
            </p:cNvPr>
            <p:cNvSpPr/>
            <p:nvPr/>
          </p:nvSpPr>
          <p:spPr>
            <a:xfrm>
              <a:off x="7078298" y="4661703"/>
              <a:ext cx="1125601" cy="375612"/>
            </a:xfrm>
            <a:prstGeom prst="rect">
              <a:avLst/>
            </a:prstGeom>
            <a:solidFill>
              <a:srgbClr val="DA1F64"/>
            </a:solidFill>
            <a:ln w="28575">
              <a:solidFill>
                <a:schemeClr val="tx1"/>
              </a:solidFill>
            </a:ln>
            <a:effectLst/>
          </p:spPr>
          <p:txBody>
            <a:bodyPr wrap="square" lIns="67181" tIns="33590" rIns="67181" bIns="33590">
              <a:spAutoFit/>
            </a:bodyPr>
            <a:lstStyle/>
            <a:p>
              <a:r>
                <a:rPr lang="en-US" altLang="zh-CN" sz="2000"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rPr>
                <a:t>CÂU 2</a:t>
              </a:r>
              <a:endParaRPr lang="zh-CN" altLang="en-US" sz="2000"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20" name="PA-文本框 42">
              <a:extLst>
                <a:ext uri="{FF2B5EF4-FFF2-40B4-BE49-F238E27FC236}">
                  <a16:creationId xmlns:a16="http://schemas.microsoft.com/office/drawing/2014/main" id="{1ADE2EED-621C-8643-9C46-5405CA547A3E}"/>
                </a:ext>
              </a:extLst>
            </p:cNvPr>
            <p:cNvSpPr txBox="1"/>
            <p:nvPr>
              <p:custDataLst>
                <p:tags r:id="rId2"/>
              </p:custDataLst>
            </p:nvPr>
          </p:nvSpPr>
          <p:spPr>
            <a:xfrm>
              <a:off x="7160794" y="5136241"/>
              <a:ext cx="4335482" cy="1963423"/>
            </a:xfrm>
            <a:prstGeom prst="rect">
              <a:avLst/>
            </a:prstGeom>
          </p:spPr>
          <p:txBody>
            <a:bodyPr wrap="square">
              <a:spAutoFit/>
            </a:bodyPr>
            <a:lstStyle>
              <a:defPPr>
                <a:defRPr lang="zh-CN"/>
              </a:defPPr>
              <a:lvl1pPr defTabSz="457143">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r>
                <a:rPr lang="en-US" sz="3200" dirty="0" err="1">
                  <a:solidFill>
                    <a:schemeClr val="tx1"/>
                  </a:solidFill>
                  <a:effectLst/>
                  <a:latin typeface="Times New Roman" panose="02020603050405020304" pitchFamily="18" charset="0"/>
                  <a:ea typeface="Calibri" panose="020F0502020204030204" pitchFamily="34" charset="0"/>
                </a:rPr>
                <a:t>Các</a:t>
              </a:r>
              <a:r>
                <a:rPr lang="en-US" sz="3200" dirty="0">
                  <a:solidFill>
                    <a:schemeClr val="tx1"/>
                  </a:solidFill>
                  <a:effectLst/>
                  <a:latin typeface="Times New Roman" panose="02020603050405020304" pitchFamily="18" charset="0"/>
                  <a:ea typeface="Calibri" panose="020F050202020403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rPr>
                <a:t>bạn</a:t>
              </a:r>
              <a:r>
                <a:rPr lang="en-US" sz="3200" dirty="0">
                  <a:solidFill>
                    <a:schemeClr val="tx1"/>
                  </a:solidFill>
                  <a:effectLst/>
                  <a:latin typeface="Times New Roman" panose="02020603050405020304" pitchFamily="18" charset="0"/>
                  <a:ea typeface="Calibri" panose="020F050202020403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rPr>
                <a:t>trong</a:t>
              </a:r>
              <a:r>
                <a:rPr lang="en-US" sz="3200" dirty="0">
                  <a:solidFill>
                    <a:schemeClr val="tx1"/>
                  </a:solidFill>
                  <a:effectLst/>
                  <a:latin typeface="Times New Roman" panose="02020603050405020304" pitchFamily="18" charset="0"/>
                  <a:ea typeface="Calibri" panose="020F050202020403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rPr>
                <a:t>tranh</a:t>
              </a:r>
              <a:r>
                <a:rPr lang="en-US" sz="3200" dirty="0">
                  <a:solidFill>
                    <a:schemeClr val="tx1"/>
                  </a:solidFill>
                  <a:effectLst/>
                  <a:latin typeface="Times New Roman" panose="02020603050405020304" pitchFamily="18" charset="0"/>
                  <a:ea typeface="Calibri" panose="020F050202020403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rPr>
                <a:t>đang</a:t>
              </a:r>
              <a:r>
                <a:rPr lang="en-US" sz="3200" dirty="0">
                  <a:solidFill>
                    <a:schemeClr val="tx1"/>
                  </a:solidFill>
                  <a:effectLst/>
                  <a:latin typeface="Times New Roman" panose="02020603050405020304" pitchFamily="18" charset="0"/>
                  <a:ea typeface="Calibri" panose="020F050202020403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rPr>
                <a:t>chơi</a:t>
              </a:r>
              <a:r>
                <a:rPr lang="en-US" sz="3200" dirty="0">
                  <a:solidFill>
                    <a:schemeClr val="tx1"/>
                  </a:solidFill>
                  <a:effectLst/>
                  <a:latin typeface="Times New Roman" panose="02020603050405020304" pitchFamily="18" charset="0"/>
                  <a:ea typeface="Calibri" panose="020F050202020403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rPr>
                <a:t>trò</a:t>
              </a:r>
              <a:r>
                <a:rPr lang="en-US" sz="3200" dirty="0">
                  <a:solidFill>
                    <a:schemeClr val="tx1"/>
                  </a:solidFill>
                  <a:effectLst/>
                  <a:latin typeface="Times New Roman" panose="02020603050405020304" pitchFamily="18" charset="0"/>
                  <a:ea typeface="Calibri" panose="020F050202020403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rPr>
                <a:t>chơi</a:t>
              </a:r>
              <a:r>
                <a:rPr lang="en-US" sz="3200" dirty="0">
                  <a:solidFill>
                    <a:schemeClr val="tx1"/>
                  </a:solidFill>
                  <a:effectLst/>
                  <a:latin typeface="Times New Roman" panose="02020603050405020304" pitchFamily="18" charset="0"/>
                  <a:ea typeface="Calibri" panose="020F0502020204030204" pitchFamily="34" charset="0"/>
                </a:rPr>
                <a:t> </a:t>
              </a:r>
              <a:r>
                <a:rPr lang="en-US" sz="3200" dirty="0" err="1">
                  <a:solidFill>
                    <a:schemeClr val="tx1"/>
                  </a:solidFill>
                  <a:effectLst/>
                  <a:latin typeface="Times New Roman" panose="02020603050405020304" pitchFamily="18" charset="0"/>
                  <a:ea typeface="Calibri" panose="020F0502020204030204" pitchFamily="34" charset="0"/>
                </a:rPr>
                <a:t>gì</a:t>
              </a:r>
              <a:r>
                <a:rPr lang="en-US" sz="3200" dirty="0">
                  <a:solidFill>
                    <a:schemeClr val="tx1"/>
                  </a:solidFill>
                  <a:effectLst/>
                  <a:latin typeface="Times New Roman" panose="02020603050405020304" pitchFamily="18" charset="0"/>
                  <a:ea typeface="Calibri" panose="020F0502020204030204" pitchFamily="34" charset="0"/>
                </a:rPr>
                <a:t>?</a:t>
              </a:r>
              <a:r>
                <a:rPr lang="en-VN" sz="3200" dirty="0">
                  <a:solidFill>
                    <a:schemeClr val="tx1"/>
                  </a:solidFill>
                  <a:effectLst/>
                </a:rPr>
                <a:t> </a:t>
              </a:r>
              <a:endParaRPr lang="id-ID" sz="3200" dirty="0">
                <a:solidFill>
                  <a:schemeClr val="tx1"/>
                </a:solidFill>
                <a:latin typeface="Arial" panose="020B0604020202020204" pitchFamily="34" charset="0"/>
                <a:ea typeface="字魂100号-方方先锋体" panose="00000500000000000000" pitchFamily="2" charset="-122"/>
                <a:cs typeface="+mn-ea"/>
                <a:sym typeface="Arial" panose="020B0604020202020204" pitchFamily="34" charset="0"/>
              </a:endParaRPr>
            </a:p>
          </p:txBody>
        </p:sp>
      </p:grpSp>
      <p:grpSp>
        <p:nvGrpSpPr>
          <p:cNvPr id="21" name="组合 12">
            <a:extLst>
              <a:ext uri="{FF2B5EF4-FFF2-40B4-BE49-F238E27FC236}">
                <a16:creationId xmlns:a16="http://schemas.microsoft.com/office/drawing/2014/main" id="{C8BD41C9-A047-E24E-8D77-0D10053532BF}"/>
              </a:ext>
            </a:extLst>
          </p:cNvPr>
          <p:cNvGrpSpPr/>
          <p:nvPr/>
        </p:nvGrpSpPr>
        <p:grpSpPr>
          <a:xfrm>
            <a:off x="1510279" y="4868276"/>
            <a:ext cx="5344228" cy="1226353"/>
            <a:chOff x="6943748" y="3129557"/>
            <a:chExt cx="7795742" cy="1226353"/>
          </a:xfrm>
        </p:grpSpPr>
        <p:cxnSp>
          <p:nvCxnSpPr>
            <p:cNvPr id="22" name="直接连接符 17">
              <a:extLst>
                <a:ext uri="{FF2B5EF4-FFF2-40B4-BE49-F238E27FC236}">
                  <a16:creationId xmlns:a16="http://schemas.microsoft.com/office/drawing/2014/main" id="{172514AD-B3BB-D746-98DF-9160D99B8247}"/>
                </a:ext>
              </a:extLst>
            </p:cNvPr>
            <p:cNvCxnSpPr>
              <a:cxnSpLocks/>
            </p:cNvCxnSpPr>
            <p:nvPr/>
          </p:nvCxnSpPr>
          <p:spPr>
            <a:xfrm>
              <a:off x="7078298" y="4355910"/>
              <a:ext cx="6465960" cy="0"/>
            </a:xfrm>
            <a:prstGeom prst="line">
              <a:avLst/>
            </a:prstGeom>
            <a:ln>
              <a:solidFill>
                <a:schemeClr val="bg1">
                  <a:lumMod val="75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3" name="矩形 5">
              <a:extLst>
                <a:ext uri="{FF2B5EF4-FFF2-40B4-BE49-F238E27FC236}">
                  <a16:creationId xmlns:a16="http://schemas.microsoft.com/office/drawing/2014/main" id="{773DF4D7-5F90-E947-BC6E-BCBB11837CA0}"/>
                </a:ext>
              </a:extLst>
            </p:cNvPr>
            <p:cNvSpPr/>
            <p:nvPr/>
          </p:nvSpPr>
          <p:spPr>
            <a:xfrm>
              <a:off x="7078298" y="3129557"/>
              <a:ext cx="1306408" cy="375612"/>
            </a:xfrm>
            <a:prstGeom prst="rect">
              <a:avLst/>
            </a:prstGeom>
            <a:solidFill>
              <a:srgbClr val="3F48D3"/>
            </a:solidFill>
            <a:ln w="28575">
              <a:solidFill>
                <a:schemeClr val="tx1"/>
              </a:solidFill>
            </a:ln>
            <a:effectLst/>
          </p:spPr>
          <p:txBody>
            <a:bodyPr wrap="square" lIns="67181" tIns="33590" rIns="67181" bIns="33590">
              <a:spAutoFit/>
            </a:bodyPr>
            <a:lstStyle/>
            <a:p>
              <a:r>
                <a:rPr lang="en-US" altLang="zh-CN" sz="2000"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rPr>
                <a:t>CÂU 3</a:t>
              </a:r>
              <a:endParaRPr lang="zh-CN" altLang="en-US" sz="2000" dirty="0">
                <a:solidFill>
                  <a:schemeClr val="bg1"/>
                </a:solidFill>
                <a:latin typeface="Arial" panose="020B0604020202020204" pitchFamily="34" charset="0"/>
                <a:ea typeface="字魂100号-方方先锋体" panose="00000500000000000000" pitchFamily="2" charset="-122"/>
                <a:sym typeface="Arial" panose="020B0604020202020204" pitchFamily="34" charset="0"/>
              </a:endParaRPr>
            </a:p>
          </p:txBody>
        </p:sp>
        <p:sp>
          <p:nvSpPr>
            <p:cNvPr id="24" name="PA-文本框 42">
              <a:extLst>
                <a:ext uri="{FF2B5EF4-FFF2-40B4-BE49-F238E27FC236}">
                  <a16:creationId xmlns:a16="http://schemas.microsoft.com/office/drawing/2014/main" id="{02303CDF-8902-B94B-BE78-0F8E8CE6C543}"/>
                </a:ext>
              </a:extLst>
            </p:cNvPr>
            <p:cNvSpPr txBox="1"/>
            <p:nvPr>
              <p:custDataLst>
                <p:tags r:id="rId1"/>
              </p:custDataLst>
            </p:nvPr>
          </p:nvSpPr>
          <p:spPr>
            <a:xfrm>
              <a:off x="6943748" y="3578067"/>
              <a:ext cx="7795742" cy="580865"/>
            </a:xfrm>
            <a:prstGeom prst="rect">
              <a:avLst/>
            </a:prstGeom>
          </p:spPr>
          <p:txBody>
            <a:bodyPr wrap="square">
              <a:spAutoFit/>
            </a:bodyPr>
            <a:lstStyle>
              <a:defPPr>
                <a:defRPr lang="zh-CN"/>
              </a:defPPr>
              <a:lvl1pPr defTabSz="457143">
                <a:lnSpc>
                  <a:spcPct val="130000"/>
                </a:lnSpc>
                <a:defRPr sz="1400">
                  <a:solidFill>
                    <a:schemeClr val="bg1">
                      <a:lumMod val="50000"/>
                    </a:schemeClr>
                  </a:solidFill>
                  <a:latin typeface="Source Han Sans CN Normal" panose="020B0400000000000000" pitchFamily="34" charset="-128"/>
                  <a:ea typeface="Source Han Sans CN Normal" panose="020B0400000000000000" pitchFamily="34" charset="-128"/>
                </a:defRPr>
              </a:lvl1pPr>
            </a:lstStyle>
            <a:p>
              <a:pPr algn="just">
                <a:lnSpc>
                  <a:spcPct val="107000"/>
                </a:lnSpc>
                <a:spcAft>
                  <a:spcPts val="800"/>
                </a:spcAft>
              </a:pP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Em</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biết</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gì</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về</a:t>
              </a:r>
              <a:r>
                <a:rPr lang="en-US" sz="3200" dirty="0">
                  <a:solidFill>
                    <a:schemeClr val="tx1"/>
                  </a:solidFill>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trò</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chơi</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 </a:t>
              </a:r>
              <a:r>
                <a:rPr lang="en-US" sz="3200" dirty="0" err="1">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này</a:t>
              </a:r>
              <a:r>
                <a:rPr lang="en-US"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rPr>
                <a:t>?</a:t>
              </a:r>
              <a:endParaRPr lang="en-VN" sz="3200" dirty="0">
                <a:solidFill>
                  <a:schemeClr val="tx1"/>
                </a:solidFill>
                <a:effectLst/>
                <a:latin typeface="Cambria" panose="020405030504060302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81393480"/>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3856BD-BE49-A94C-BC6C-1F512EA784BA}"/>
              </a:ext>
            </a:extLst>
          </p:cNvPr>
          <p:cNvSpPr/>
          <p:nvPr/>
        </p:nvSpPr>
        <p:spPr>
          <a:xfrm>
            <a:off x="1018674" y="276726"/>
            <a:ext cx="10154652" cy="6304547"/>
          </a:xfrm>
          <a:prstGeom prst="rect">
            <a:avLst/>
          </a:prstGeom>
          <a:solidFill>
            <a:srgbClr val="DA1F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2" name="Rectangle 1">
            <a:extLst>
              <a:ext uri="{FF2B5EF4-FFF2-40B4-BE49-F238E27FC236}">
                <a16:creationId xmlns:a16="http://schemas.microsoft.com/office/drawing/2014/main" id="{A1AEDD60-9001-C64D-9C37-06AEE19822CD}"/>
              </a:ext>
            </a:extLst>
          </p:cNvPr>
          <p:cNvSpPr/>
          <p:nvPr/>
        </p:nvSpPr>
        <p:spPr>
          <a:xfrm>
            <a:off x="1307975" y="531207"/>
            <a:ext cx="9576049" cy="5795586"/>
          </a:xfrm>
          <a:prstGeom prst="rect">
            <a:avLst/>
          </a:prstGeom>
          <a:solidFill>
            <a:srgbClr val="3F48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5" name="组合 4">
            <a:extLst>
              <a:ext uri="{FF2B5EF4-FFF2-40B4-BE49-F238E27FC236}">
                <a16:creationId xmlns:a16="http://schemas.microsoft.com/office/drawing/2014/main" id="{67B4C178-7362-4738-B62D-06922F6FBA30}"/>
              </a:ext>
            </a:extLst>
          </p:cNvPr>
          <p:cNvGrpSpPr/>
          <p:nvPr/>
        </p:nvGrpSpPr>
        <p:grpSpPr>
          <a:xfrm rot="1099539">
            <a:off x="1634250" y="492873"/>
            <a:ext cx="3256538" cy="3240966"/>
            <a:chOff x="1079868" y="-442986"/>
            <a:chExt cx="3256538" cy="3240966"/>
          </a:xfrm>
        </p:grpSpPr>
        <p:sp>
          <p:nvSpPr>
            <p:cNvPr id="27" name="矩形 26">
              <a:extLst>
                <a:ext uri="{FF2B5EF4-FFF2-40B4-BE49-F238E27FC236}">
                  <a16:creationId xmlns:a16="http://schemas.microsoft.com/office/drawing/2014/main" id="{DB8E695C-4C44-4381-8E4E-23AF14F3C4D0}"/>
                </a:ext>
              </a:extLst>
            </p:cNvPr>
            <p:cNvSpPr/>
            <p:nvPr/>
          </p:nvSpPr>
          <p:spPr>
            <a:xfrm rot="20500461">
              <a:off x="1079868" y="-356730"/>
              <a:ext cx="3179075" cy="3154710"/>
            </a:xfrm>
            <a:prstGeom prst="rect">
              <a:avLst/>
            </a:prstGeom>
          </p:spPr>
          <p:txBody>
            <a:bodyPr wrap="none">
              <a:spAutoFit/>
            </a:bodyPr>
            <a:lstStyle/>
            <a:p>
              <a:r>
                <a:rPr lang="en-US" altLang="zh-CN" sz="19900" dirty="0">
                  <a:ln w="76200">
                    <a:noFill/>
                  </a:ln>
                  <a:latin typeface="字魂100号-方方先锋体" panose="00000500000000000000" pitchFamily="2" charset="-122"/>
                  <a:ea typeface="字魂100号-方方先锋体" panose="00000500000000000000" pitchFamily="2" charset="-122"/>
                  <a:cs typeface="Arial" panose="020B0604020202020204" pitchFamily="34" charset="0"/>
                  <a:sym typeface="Arial" panose="020B0604020202020204" pitchFamily="34" charset="0"/>
                </a:rPr>
                <a:t>02</a:t>
              </a:r>
              <a:endParaRPr lang="zh-CN" altLang="en-US" sz="19900" dirty="0">
                <a:ln w="76200">
                  <a:noFill/>
                </a:ln>
                <a:latin typeface="字魂100号-方方先锋体" panose="00000500000000000000" pitchFamily="2" charset="-122"/>
                <a:ea typeface="字魂100号-方方先锋体" panose="00000500000000000000" pitchFamily="2" charset="-122"/>
                <a:cs typeface="Arial" panose="020B0604020202020204" pitchFamily="34" charset="0"/>
                <a:sym typeface="Arial" panose="020B0604020202020204" pitchFamily="34" charset="0"/>
              </a:endParaRPr>
            </a:p>
          </p:txBody>
        </p:sp>
        <p:sp>
          <p:nvSpPr>
            <p:cNvPr id="28" name="矩形 27">
              <a:extLst>
                <a:ext uri="{FF2B5EF4-FFF2-40B4-BE49-F238E27FC236}">
                  <a16:creationId xmlns:a16="http://schemas.microsoft.com/office/drawing/2014/main" id="{EED63CC0-4C4B-4296-A792-25B7CA511663}"/>
                </a:ext>
              </a:extLst>
            </p:cNvPr>
            <p:cNvSpPr/>
            <p:nvPr/>
          </p:nvSpPr>
          <p:spPr>
            <a:xfrm rot="20500461">
              <a:off x="1157331" y="-442986"/>
              <a:ext cx="3179075" cy="3154710"/>
            </a:xfrm>
            <a:prstGeom prst="rect">
              <a:avLst/>
            </a:prstGeom>
          </p:spPr>
          <p:txBody>
            <a:bodyPr wrap="none">
              <a:spAutoFit/>
            </a:bodyPr>
            <a:lstStyle/>
            <a:p>
              <a:r>
                <a:rPr lang="en-US" altLang="zh-CN" sz="19900" dirty="0">
                  <a:ln w="38100">
                    <a:solidFill>
                      <a:sysClr val="windowText" lastClr="000000"/>
                    </a:solidFill>
                  </a:ln>
                  <a:solidFill>
                    <a:srgbClr val="FF4761"/>
                  </a:solidFill>
                  <a:latin typeface="字魂100号-方方先锋体" panose="00000500000000000000" pitchFamily="2" charset="-122"/>
                  <a:ea typeface="字魂100号-方方先锋体" panose="00000500000000000000" pitchFamily="2" charset="-122"/>
                  <a:cs typeface="Arial" panose="020B0604020202020204" pitchFamily="34" charset="0"/>
                  <a:sym typeface="Arial" panose="020B0604020202020204" pitchFamily="34" charset="0"/>
                </a:rPr>
                <a:t>02</a:t>
              </a:r>
              <a:endParaRPr lang="zh-CN" altLang="en-US" sz="19900" dirty="0">
                <a:ln w="38100">
                  <a:solidFill>
                    <a:sysClr val="windowText" lastClr="000000"/>
                  </a:solidFill>
                </a:ln>
                <a:solidFill>
                  <a:srgbClr val="FF4761"/>
                </a:solidFill>
                <a:latin typeface="字魂100号-方方先锋体" panose="00000500000000000000" pitchFamily="2" charset="-122"/>
                <a:ea typeface="字魂100号-方方先锋体" panose="00000500000000000000" pitchFamily="2" charset="-122"/>
                <a:cs typeface="Arial" panose="020B0604020202020204" pitchFamily="34" charset="0"/>
                <a:sym typeface="Arial" panose="020B0604020202020204" pitchFamily="34" charset="0"/>
              </a:endParaRPr>
            </a:p>
          </p:txBody>
        </p:sp>
      </p:grpSp>
      <p:pic>
        <p:nvPicPr>
          <p:cNvPr id="6" name="Picture 5">
            <a:extLst>
              <a:ext uri="{FF2B5EF4-FFF2-40B4-BE49-F238E27FC236}">
                <a16:creationId xmlns:a16="http://schemas.microsoft.com/office/drawing/2014/main" id="{027D1B17-3339-8A4D-A936-EED1542CC590}"/>
              </a:ext>
            </a:extLst>
          </p:cNvPr>
          <p:cNvPicPr>
            <a:picLocks noChangeAspect="1"/>
          </p:cNvPicPr>
          <p:nvPr/>
        </p:nvPicPr>
        <p:blipFill>
          <a:blip r:embed="rId4"/>
          <a:stretch>
            <a:fillRect/>
          </a:stretch>
        </p:blipFill>
        <p:spPr>
          <a:xfrm>
            <a:off x="4011955" y="1576471"/>
            <a:ext cx="8051800" cy="5854700"/>
          </a:xfrm>
          <a:prstGeom prst="rect">
            <a:avLst/>
          </a:prstGeom>
        </p:spPr>
      </p:pic>
    </p:spTree>
    <p:extLst>
      <p:ext uri="{BB962C8B-B14F-4D97-AF65-F5344CB8AC3E}">
        <p14:creationId xmlns:p14="http://schemas.microsoft.com/office/powerpoint/2010/main" val="170101821"/>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2E6356F6-6E51-4381-B647-B1BC86087DF6}"/>
              </a:ext>
            </a:extLst>
          </p:cNvPr>
          <p:cNvSpPr/>
          <p:nvPr/>
        </p:nvSpPr>
        <p:spPr>
          <a:xfrm>
            <a:off x="7741247" y="1100257"/>
            <a:ext cx="2890535" cy="646331"/>
          </a:xfrm>
          <a:prstGeom prst="rect">
            <a:avLst/>
          </a:prstGeom>
        </p:spPr>
        <p:txBody>
          <a:bodyPr wrap="none">
            <a:spAutoFit/>
          </a:bodyPr>
          <a:lstStyle/>
          <a:p>
            <a:pPr algn="ctr"/>
            <a:r>
              <a:rPr kumimoji="1" lang="en-US" altLang="zh-CN" sz="3600" dirty="0">
                <a:latin typeface="#9SLIDE07 ICIELKONI BLACK" pitchFamily="2" charset="77"/>
                <a:ea typeface="字魂100号-方方先锋体" panose="00000500000000000000" pitchFamily="2" charset="-122"/>
                <a:cs typeface="+mn-ea"/>
                <a:sym typeface="Arial" panose="020B0604020202020204" pitchFamily="34" charset="0"/>
              </a:rPr>
              <a:t>TỚ LÀ LÊ-GÔ</a:t>
            </a:r>
            <a:endParaRPr kumimoji="1" lang="zh-CN" altLang="en-US" sz="3600" dirty="0">
              <a:latin typeface="#9SLIDE07 ICIELKONI BLACK" pitchFamily="2" charset="77"/>
              <a:ea typeface="字魂100号-方方先锋体" panose="00000500000000000000" pitchFamily="2" charset="-122"/>
              <a:cs typeface="+mn-ea"/>
              <a:sym typeface="Arial" panose="020B0604020202020204" pitchFamily="34" charset="0"/>
            </a:endParaRPr>
          </a:p>
        </p:txBody>
      </p:sp>
      <p:sp>
        <p:nvSpPr>
          <p:cNvPr id="20" name="TextBox 19">
            <a:extLst>
              <a:ext uri="{FF2B5EF4-FFF2-40B4-BE49-F238E27FC236}">
                <a16:creationId xmlns:a16="http://schemas.microsoft.com/office/drawing/2014/main" id="{0CF9C966-917B-494F-AAE2-013054572DB4}"/>
              </a:ext>
            </a:extLst>
          </p:cNvPr>
          <p:cNvSpPr txBox="1"/>
          <p:nvPr/>
        </p:nvSpPr>
        <p:spPr>
          <a:xfrm>
            <a:off x="611143" y="2067020"/>
            <a:ext cx="8808217" cy="4600042"/>
          </a:xfrm>
          <a:prstGeom prst="rect">
            <a:avLst/>
          </a:prstGeom>
          <a:noFill/>
        </p:spPr>
        <p:txBody>
          <a:bodyPr wrap="square">
            <a:spAutoFit/>
          </a:bodyPr>
          <a:lstStyle/>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Tớ là lê-gô. Nhiều bạn gọi tớ là đồ chơi lắp ráp. Các bạn có nhận ra tớ không?</a:t>
            </a:r>
          </a:p>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Để tớ giới thiệu với các bạn về gia đình của tớ nhé. Tớ có rất nhiều anh chị em. Chúng tớ là những khối nhỏ đầy màu sắc. Hầu hết chúng tớ có hình viên gạch. Một số thành viên có hình nhân vật tí hon và các hình xinh xắn khác.</a:t>
            </a:r>
          </a:p>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Từ những mảnh ghép nhỏ bé, chúng tớ kết hợp với nhau để tạo ra cả một thế giới kì diệu. Các bạn có thể lắp ráp nhà cửa, xe cộ, người máy,... theo ý thích. Sau đó, các bạn tháo rời ra để ghép thành những vật khác.</a:t>
            </a:r>
          </a:p>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Chúng tớ giúp các bạn có trí tưởng tượng phong phú, khả năng sáng tạo và tính kiên nhẫn. Nào, các bạn đã sẵn sàng chơi cùng chúng tớ chưa?</a:t>
            </a:r>
          </a:p>
          <a:p>
            <a:pPr algn="r" latinLnBrk="0">
              <a:lnSpc>
                <a:spcPct val="150000"/>
              </a:lnSpc>
            </a:pPr>
            <a:r>
              <a:rPr lang="vi-VN" sz="2200" b="0" i="0" dirty="0">
                <a:effectLst/>
                <a:latin typeface="Cambria" panose="02040503050406030204" pitchFamily="18" charset="0"/>
              </a:rPr>
              <a:t>(Bảo Châu)</a:t>
            </a:r>
          </a:p>
        </p:txBody>
      </p:sp>
      <p:pic>
        <p:nvPicPr>
          <p:cNvPr id="17" name="Picture 16">
            <a:extLst>
              <a:ext uri="{FF2B5EF4-FFF2-40B4-BE49-F238E27FC236}">
                <a16:creationId xmlns:a16="http://schemas.microsoft.com/office/drawing/2014/main" id="{653FB654-6EBD-4642-8777-C5D092123C4D}"/>
              </a:ext>
            </a:extLst>
          </p:cNvPr>
          <p:cNvPicPr>
            <a:picLocks noChangeAspect="1"/>
          </p:cNvPicPr>
          <p:nvPr/>
        </p:nvPicPr>
        <p:blipFill>
          <a:blip r:embed="rId3"/>
          <a:stretch>
            <a:fillRect/>
          </a:stretch>
        </p:blipFill>
        <p:spPr>
          <a:xfrm>
            <a:off x="9419360" y="2152454"/>
            <a:ext cx="1331768" cy="1969077"/>
          </a:xfrm>
          <a:prstGeom prst="rect">
            <a:avLst/>
          </a:prstGeom>
        </p:spPr>
      </p:pic>
      <p:pic>
        <p:nvPicPr>
          <p:cNvPr id="21" name="Picture 20">
            <a:extLst>
              <a:ext uri="{FF2B5EF4-FFF2-40B4-BE49-F238E27FC236}">
                <a16:creationId xmlns:a16="http://schemas.microsoft.com/office/drawing/2014/main" id="{56DDA376-3145-4C47-B508-040DB4AE4B7F}"/>
              </a:ext>
            </a:extLst>
          </p:cNvPr>
          <p:cNvPicPr>
            <a:picLocks noChangeAspect="1"/>
          </p:cNvPicPr>
          <p:nvPr/>
        </p:nvPicPr>
        <p:blipFill rotWithShape="1">
          <a:blip r:embed="rId4"/>
          <a:srcRect l="48897" r="29695" b="14232"/>
          <a:stretch/>
        </p:blipFill>
        <p:spPr>
          <a:xfrm>
            <a:off x="9593409" y="3982449"/>
            <a:ext cx="1157719" cy="2071987"/>
          </a:xfrm>
          <a:prstGeom prst="rect">
            <a:avLst/>
          </a:prstGeom>
        </p:spPr>
      </p:pic>
    </p:spTree>
    <p:extLst>
      <p:ext uri="{BB962C8B-B14F-4D97-AF65-F5344CB8AC3E}">
        <p14:creationId xmlns:p14="http://schemas.microsoft.com/office/powerpoint/2010/main" val="3084842097"/>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randombar(horizontal)">
                                      <p:cBhvr>
                                        <p:cTn id="14" dur="500"/>
                                        <p:tgtEl>
                                          <p:spTgt spid="20"/>
                                        </p:tgtEl>
                                      </p:cBhvr>
                                    </p:animEffect>
                                  </p:childTnLst>
                                </p:cTn>
                              </p:par>
                              <p:par>
                                <p:cTn id="15" presetID="9"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par>
                                <p:cTn id="18" presetID="9"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dissolv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a:extLst>
              <a:ext uri="{FF2B5EF4-FFF2-40B4-BE49-F238E27FC236}">
                <a16:creationId xmlns:a16="http://schemas.microsoft.com/office/drawing/2014/main" id="{2E6356F6-6E51-4381-B647-B1BC86087DF6}"/>
              </a:ext>
            </a:extLst>
          </p:cNvPr>
          <p:cNvSpPr/>
          <p:nvPr/>
        </p:nvSpPr>
        <p:spPr>
          <a:xfrm>
            <a:off x="7741247" y="1100257"/>
            <a:ext cx="2890535" cy="646331"/>
          </a:xfrm>
          <a:prstGeom prst="rect">
            <a:avLst/>
          </a:prstGeom>
        </p:spPr>
        <p:txBody>
          <a:bodyPr wrap="none">
            <a:spAutoFit/>
          </a:bodyPr>
          <a:lstStyle/>
          <a:p>
            <a:pPr algn="ctr"/>
            <a:r>
              <a:rPr kumimoji="1" lang="en-US" altLang="zh-CN" sz="3600" dirty="0">
                <a:latin typeface="#9SLIDE07 ICIELKONI BLACK" pitchFamily="2" charset="77"/>
                <a:ea typeface="字魂100号-方方先锋体" panose="00000500000000000000" pitchFamily="2" charset="-122"/>
                <a:cs typeface="+mn-ea"/>
                <a:sym typeface="Arial" panose="020B0604020202020204" pitchFamily="34" charset="0"/>
              </a:rPr>
              <a:t>TỚ LÀ LÊ-GÔ</a:t>
            </a:r>
            <a:endParaRPr kumimoji="1" lang="zh-CN" altLang="en-US" sz="3600" dirty="0">
              <a:latin typeface="#9SLIDE07 ICIELKONI BLACK" pitchFamily="2" charset="77"/>
              <a:ea typeface="字魂100号-方方先锋体" panose="00000500000000000000" pitchFamily="2" charset="-122"/>
              <a:cs typeface="+mn-ea"/>
              <a:sym typeface="Arial" panose="020B0604020202020204" pitchFamily="34" charset="0"/>
            </a:endParaRPr>
          </a:p>
        </p:txBody>
      </p:sp>
      <p:sp>
        <p:nvSpPr>
          <p:cNvPr id="20" name="TextBox 19">
            <a:extLst>
              <a:ext uri="{FF2B5EF4-FFF2-40B4-BE49-F238E27FC236}">
                <a16:creationId xmlns:a16="http://schemas.microsoft.com/office/drawing/2014/main" id="{0CF9C966-917B-494F-AAE2-013054572DB4}"/>
              </a:ext>
            </a:extLst>
          </p:cNvPr>
          <p:cNvSpPr txBox="1"/>
          <p:nvPr/>
        </p:nvSpPr>
        <p:spPr>
          <a:xfrm>
            <a:off x="611143" y="2067020"/>
            <a:ext cx="8808217" cy="4261488"/>
          </a:xfrm>
          <a:prstGeom prst="rect">
            <a:avLst/>
          </a:prstGeom>
          <a:noFill/>
        </p:spPr>
        <p:txBody>
          <a:bodyPr wrap="square">
            <a:spAutoFit/>
          </a:bodyPr>
          <a:lstStyle/>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Tớ là lê-gô. Nhiều bạn gọi tớ là đồ chơi lắp ráp. Các bạn có nhận ra tớ không?</a:t>
            </a:r>
          </a:p>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Để tớ giới thiệu với các bạn về gia đình của tớ nhé. Tớ có rất nhiều anh chị em. Chúng tớ là những khối nhỏ đầy màu sắc. Hầu hết chúng tớ có hình viên gạch. Một số thành viên có hình nhân vật tí hon và các hình xinh xắn khác.</a:t>
            </a:r>
          </a:p>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Từ những mảnh ghép nhỏ bé, chúng tớ kết hợp với nhau để tạo ra cả một thế giới kì diệu. Các bạn có thể lắp ráp nhà cửa, xe cộ, người máy,... theo ý thích. Sau đó, các bạn tháo rời ra để ghép thành những vật khác.</a:t>
            </a:r>
          </a:p>
          <a:p>
            <a:pPr algn="just" latinLnBrk="0"/>
            <a:r>
              <a:rPr lang="en-US" sz="2200" b="0" i="0" dirty="0">
                <a:effectLst/>
                <a:latin typeface="Cambria" panose="02040503050406030204" pitchFamily="18" charset="0"/>
              </a:rPr>
              <a:t>  </a:t>
            </a:r>
            <a:r>
              <a:rPr lang="vi-VN" sz="2200" b="0" i="0" dirty="0">
                <a:effectLst/>
                <a:latin typeface="Cambria" panose="02040503050406030204" pitchFamily="18" charset="0"/>
              </a:rPr>
              <a:t>Chúng tớ giúp các bạn có trí tưởng tượng phong phú, khả năng sáng tạo và tính kiên nhẫn. Nào, các bạn đã sẵn sàng chơi cùng chúng tớ chưa?</a:t>
            </a:r>
          </a:p>
          <a:p>
            <a:pPr algn="r" latinLnBrk="0">
              <a:lnSpc>
                <a:spcPct val="150000"/>
              </a:lnSpc>
            </a:pPr>
            <a:r>
              <a:rPr lang="vi-VN" sz="2200" b="0" i="0" dirty="0">
                <a:effectLst/>
                <a:latin typeface="Cambria" panose="02040503050406030204" pitchFamily="18" charset="0"/>
              </a:rPr>
              <a:t>(Bảo Châu)</a:t>
            </a:r>
          </a:p>
        </p:txBody>
      </p:sp>
      <p:sp>
        <p:nvSpPr>
          <p:cNvPr id="2" name="Rectangle 1">
            <a:extLst>
              <a:ext uri="{FF2B5EF4-FFF2-40B4-BE49-F238E27FC236}">
                <a16:creationId xmlns:a16="http://schemas.microsoft.com/office/drawing/2014/main" id="{D4F29D30-3EC5-8545-9BC5-6ABC14AE76AA}"/>
              </a:ext>
            </a:extLst>
          </p:cNvPr>
          <p:cNvSpPr/>
          <p:nvPr/>
        </p:nvSpPr>
        <p:spPr>
          <a:xfrm>
            <a:off x="611143" y="1981753"/>
            <a:ext cx="8808217" cy="731598"/>
          </a:xfrm>
          <a:prstGeom prst="rect">
            <a:avLst/>
          </a:prstGeom>
          <a:noFill/>
          <a:ln w="38100">
            <a:prstDash val="dash"/>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n>
                <a:solidFill>
                  <a:sysClr val="windowText" lastClr="000000"/>
                </a:solidFill>
              </a:ln>
            </a:endParaRPr>
          </a:p>
        </p:txBody>
      </p:sp>
      <p:sp>
        <p:nvSpPr>
          <p:cNvPr id="7" name="Rectangle 6">
            <a:extLst>
              <a:ext uri="{FF2B5EF4-FFF2-40B4-BE49-F238E27FC236}">
                <a16:creationId xmlns:a16="http://schemas.microsoft.com/office/drawing/2014/main" id="{1FD40333-B226-EC4F-98E0-97DBD475E7B9}"/>
              </a:ext>
            </a:extLst>
          </p:cNvPr>
          <p:cNvSpPr/>
          <p:nvPr/>
        </p:nvSpPr>
        <p:spPr>
          <a:xfrm>
            <a:off x="611143" y="2832185"/>
            <a:ext cx="8808217" cy="1281902"/>
          </a:xfrm>
          <a:prstGeom prst="rect">
            <a:avLst/>
          </a:prstGeom>
          <a:noFill/>
          <a:ln w="38100">
            <a:solidFill>
              <a:srgbClr val="FF0000"/>
            </a:solidFill>
            <a:prstDash val="dash"/>
            <a:extLst>
              <a:ext uri="{C807C97D-BFC1-408E-A445-0C87EB9F89A2}">
                <ask:lineSketchStyleProps xmlns:ask="http://schemas.microsoft.com/office/drawing/2018/sketchyshapes" sd="165035946">
                  <a:custGeom>
                    <a:avLst/>
                    <a:gdLst>
                      <a:gd name="connsiteX0" fmla="*/ 0 w 8808217"/>
                      <a:gd name="connsiteY0" fmla="*/ 0 h 1281902"/>
                      <a:gd name="connsiteX1" fmla="*/ 677555 w 8808217"/>
                      <a:gd name="connsiteY1" fmla="*/ 0 h 1281902"/>
                      <a:gd name="connsiteX2" fmla="*/ 1090864 w 8808217"/>
                      <a:gd name="connsiteY2" fmla="*/ 0 h 1281902"/>
                      <a:gd name="connsiteX3" fmla="*/ 1592255 w 8808217"/>
                      <a:gd name="connsiteY3" fmla="*/ 0 h 1281902"/>
                      <a:gd name="connsiteX4" fmla="*/ 2445974 w 8808217"/>
                      <a:gd name="connsiteY4" fmla="*/ 0 h 1281902"/>
                      <a:gd name="connsiteX5" fmla="*/ 3035447 w 8808217"/>
                      <a:gd name="connsiteY5" fmla="*/ 0 h 1281902"/>
                      <a:gd name="connsiteX6" fmla="*/ 3889167 w 8808217"/>
                      <a:gd name="connsiteY6" fmla="*/ 0 h 1281902"/>
                      <a:gd name="connsiteX7" fmla="*/ 4390557 w 8808217"/>
                      <a:gd name="connsiteY7" fmla="*/ 0 h 1281902"/>
                      <a:gd name="connsiteX8" fmla="*/ 4980030 w 8808217"/>
                      <a:gd name="connsiteY8" fmla="*/ 0 h 1281902"/>
                      <a:gd name="connsiteX9" fmla="*/ 5745668 w 8808217"/>
                      <a:gd name="connsiteY9" fmla="*/ 0 h 1281902"/>
                      <a:gd name="connsiteX10" fmla="*/ 6335141 w 8808217"/>
                      <a:gd name="connsiteY10" fmla="*/ 0 h 1281902"/>
                      <a:gd name="connsiteX11" fmla="*/ 7100778 w 8808217"/>
                      <a:gd name="connsiteY11" fmla="*/ 0 h 1281902"/>
                      <a:gd name="connsiteX12" fmla="*/ 7602169 w 8808217"/>
                      <a:gd name="connsiteY12" fmla="*/ 0 h 1281902"/>
                      <a:gd name="connsiteX13" fmla="*/ 8103560 w 8808217"/>
                      <a:gd name="connsiteY13" fmla="*/ 0 h 1281902"/>
                      <a:gd name="connsiteX14" fmla="*/ 8808217 w 8808217"/>
                      <a:gd name="connsiteY14" fmla="*/ 0 h 1281902"/>
                      <a:gd name="connsiteX15" fmla="*/ 8808217 w 8808217"/>
                      <a:gd name="connsiteY15" fmla="*/ 640951 h 1281902"/>
                      <a:gd name="connsiteX16" fmla="*/ 8808217 w 8808217"/>
                      <a:gd name="connsiteY16" fmla="*/ 1281902 h 1281902"/>
                      <a:gd name="connsiteX17" fmla="*/ 7954498 w 8808217"/>
                      <a:gd name="connsiteY17" fmla="*/ 1281902 h 1281902"/>
                      <a:gd name="connsiteX18" fmla="*/ 7188860 w 8808217"/>
                      <a:gd name="connsiteY18" fmla="*/ 1281902 h 1281902"/>
                      <a:gd name="connsiteX19" fmla="*/ 6775552 w 8808217"/>
                      <a:gd name="connsiteY19" fmla="*/ 1281902 h 1281902"/>
                      <a:gd name="connsiteX20" fmla="*/ 6097996 w 8808217"/>
                      <a:gd name="connsiteY20" fmla="*/ 1281902 h 1281902"/>
                      <a:gd name="connsiteX21" fmla="*/ 5596606 w 8808217"/>
                      <a:gd name="connsiteY21" fmla="*/ 1281902 h 1281902"/>
                      <a:gd name="connsiteX22" fmla="*/ 4919050 w 8808217"/>
                      <a:gd name="connsiteY22" fmla="*/ 1281902 h 1281902"/>
                      <a:gd name="connsiteX23" fmla="*/ 4241495 w 8808217"/>
                      <a:gd name="connsiteY23" fmla="*/ 1281902 h 1281902"/>
                      <a:gd name="connsiteX24" fmla="*/ 3475858 w 8808217"/>
                      <a:gd name="connsiteY24" fmla="*/ 1281902 h 1281902"/>
                      <a:gd name="connsiteX25" fmla="*/ 2622138 w 8808217"/>
                      <a:gd name="connsiteY25" fmla="*/ 1281902 h 1281902"/>
                      <a:gd name="connsiteX26" fmla="*/ 1856501 w 8808217"/>
                      <a:gd name="connsiteY26" fmla="*/ 1281902 h 1281902"/>
                      <a:gd name="connsiteX27" fmla="*/ 1090864 w 8808217"/>
                      <a:gd name="connsiteY27" fmla="*/ 1281902 h 1281902"/>
                      <a:gd name="connsiteX28" fmla="*/ 0 w 8808217"/>
                      <a:gd name="connsiteY28" fmla="*/ 1281902 h 1281902"/>
                      <a:gd name="connsiteX29" fmla="*/ 0 w 8808217"/>
                      <a:gd name="connsiteY29" fmla="*/ 653770 h 1281902"/>
                      <a:gd name="connsiteX30" fmla="*/ 0 w 8808217"/>
                      <a:gd name="connsiteY30" fmla="*/ 0 h 128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08217" h="1281902" extrusionOk="0">
                        <a:moveTo>
                          <a:pt x="0" y="0"/>
                        </a:moveTo>
                        <a:cubicBezTo>
                          <a:pt x="317343" y="-25006"/>
                          <a:pt x="339467" y="-11461"/>
                          <a:pt x="677555" y="0"/>
                        </a:cubicBezTo>
                        <a:cubicBezTo>
                          <a:pt x="1015644" y="11461"/>
                          <a:pt x="929859" y="2134"/>
                          <a:pt x="1090864" y="0"/>
                        </a:cubicBezTo>
                        <a:cubicBezTo>
                          <a:pt x="1251869" y="-2134"/>
                          <a:pt x="1446893" y="24676"/>
                          <a:pt x="1592255" y="0"/>
                        </a:cubicBezTo>
                        <a:cubicBezTo>
                          <a:pt x="1737617" y="-24676"/>
                          <a:pt x="2165658" y="-24521"/>
                          <a:pt x="2445974" y="0"/>
                        </a:cubicBezTo>
                        <a:cubicBezTo>
                          <a:pt x="2726290" y="24521"/>
                          <a:pt x="2806227" y="24096"/>
                          <a:pt x="3035447" y="0"/>
                        </a:cubicBezTo>
                        <a:cubicBezTo>
                          <a:pt x="3264667" y="-24096"/>
                          <a:pt x="3583469" y="2068"/>
                          <a:pt x="3889167" y="0"/>
                        </a:cubicBezTo>
                        <a:cubicBezTo>
                          <a:pt x="4194865" y="-2068"/>
                          <a:pt x="4235430" y="23046"/>
                          <a:pt x="4390557" y="0"/>
                        </a:cubicBezTo>
                        <a:cubicBezTo>
                          <a:pt x="4545684" y="-23046"/>
                          <a:pt x="4751458" y="-6891"/>
                          <a:pt x="4980030" y="0"/>
                        </a:cubicBezTo>
                        <a:cubicBezTo>
                          <a:pt x="5208602" y="6891"/>
                          <a:pt x="5521552" y="25727"/>
                          <a:pt x="5745668" y="0"/>
                        </a:cubicBezTo>
                        <a:cubicBezTo>
                          <a:pt x="5969784" y="-25727"/>
                          <a:pt x="6092651" y="27046"/>
                          <a:pt x="6335141" y="0"/>
                        </a:cubicBezTo>
                        <a:cubicBezTo>
                          <a:pt x="6577631" y="-27046"/>
                          <a:pt x="6866911" y="25015"/>
                          <a:pt x="7100778" y="0"/>
                        </a:cubicBezTo>
                        <a:cubicBezTo>
                          <a:pt x="7334645" y="-25015"/>
                          <a:pt x="7397766" y="-9846"/>
                          <a:pt x="7602169" y="0"/>
                        </a:cubicBezTo>
                        <a:cubicBezTo>
                          <a:pt x="7806572" y="9846"/>
                          <a:pt x="7933524" y="24434"/>
                          <a:pt x="8103560" y="0"/>
                        </a:cubicBezTo>
                        <a:cubicBezTo>
                          <a:pt x="8273596" y="-24434"/>
                          <a:pt x="8588629" y="28110"/>
                          <a:pt x="8808217" y="0"/>
                        </a:cubicBezTo>
                        <a:cubicBezTo>
                          <a:pt x="8807160" y="212493"/>
                          <a:pt x="8785818" y="340119"/>
                          <a:pt x="8808217" y="640951"/>
                        </a:cubicBezTo>
                        <a:cubicBezTo>
                          <a:pt x="8830616" y="941783"/>
                          <a:pt x="8803007" y="1087732"/>
                          <a:pt x="8808217" y="1281902"/>
                        </a:cubicBezTo>
                        <a:cubicBezTo>
                          <a:pt x="8528178" y="1288338"/>
                          <a:pt x="8148497" y="1322019"/>
                          <a:pt x="7954498" y="1281902"/>
                        </a:cubicBezTo>
                        <a:cubicBezTo>
                          <a:pt x="7760499" y="1241785"/>
                          <a:pt x="7546821" y="1301501"/>
                          <a:pt x="7188860" y="1281902"/>
                        </a:cubicBezTo>
                        <a:cubicBezTo>
                          <a:pt x="6830899" y="1262303"/>
                          <a:pt x="6960102" y="1301440"/>
                          <a:pt x="6775552" y="1281902"/>
                        </a:cubicBezTo>
                        <a:cubicBezTo>
                          <a:pt x="6591002" y="1262364"/>
                          <a:pt x="6415759" y="1255573"/>
                          <a:pt x="6097996" y="1281902"/>
                        </a:cubicBezTo>
                        <a:cubicBezTo>
                          <a:pt x="5780233" y="1308231"/>
                          <a:pt x="5825882" y="1288978"/>
                          <a:pt x="5596606" y="1281902"/>
                        </a:cubicBezTo>
                        <a:cubicBezTo>
                          <a:pt x="5367330" y="1274827"/>
                          <a:pt x="5156158" y="1301810"/>
                          <a:pt x="4919050" y="1281902"/>
                        </a:cubicBezTo>
                        <a:cubicBezTo>
                          <a:pt x="4681942" y="1261994"/>
                          <a:pt x="4405845" y="1300061"/>
                          <a:pt x="4241495" y="1281902"/>
                        </a:cubicBezTo>
                        <a:cubicBezTo>
                          <a:pt x="4077146" y="1263743"/>
                          <a:pt x="3823031" y="1281341"/>
                          <a:pt x="3475858" y="1281902"/>
                        </a:cubicBezTo>
                        <a:cubicBezTo>
                          <a:pt x="3128685" y="1282463"/>
                          <a:pt x="2841976" y="1285101"/>
                          <a:pt x="2622138" y="1281902"/>
                        </a:cubicBezTo>
                        <a:cubicBezTo>
                          <a:pt x="2402300" y="1278703"/>
                          <a:pt x="2150844" y="1263791"/>
                          <a:pt x="1856501" y="1281902"/>
                        </a:cubicBezTo>
                        <a:cubicBezTo>
                          <a:pt x="1562158" y="1300013"/>
                          <a:pt x="1306657" y="1267016"/>
                          <a:pt x="1090864" y="1281902"/>
                        </a:cubicBezTo>
                        <a:cubicBezTo>
                          <a:pt x="875071" y="1296788"/>
                          <a:pt x="448134" y="1285877"/>
                          <a:pt x="0" y="1281902"/>
                        </a:cubicBezTo>
                        <a:cubicBezTo>
                          <a:pt x="-6914" y="990881"/>
                          <a:pt x="25362" y="944342"/>
                          <a:pt x="0" y="653770"/>
                        </a:cubicBezTo>
                        <a:cubicBezTo>
                          <a:pt x="-25362" y="363198"/>
                          <a:pt x="-15560" y="2722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n>
                <a:solidFill>
                  <a:sysClr val="windowText" lastClr="000000"/>
                </a:solidFill>
              </a:ln>
            </a:endParaRPr>
          </a:p>
        </p:txBody>
      </p:sp>
      <p:sp>
        <p:nvSpPr>
          <p:cNvPr id="8" name="Rectangle 7">
            <a:extLst>
              <a:ext uri="{FF2B5EF4-FFF2-40B4-BE49-F238E27FC236}">
                <a16:creationId xmlns:a16="http://schemas.microsoft.com/office/drawing/2014/main" id="{EDCA473C-A01F-0642-90E4-0B2BE10CF3E8}"/>
              </a:ext>
            </a:extLst>
          </p:cNvPr>
          <p:cNvSpPr/>
          <p:nvPr/>
        </p:nvSpPr>
        <p:spPr>
          <a:xfrm>
            <a:off x="611143" y="4168546"/>
            <a:ext cx="8808217" cy="942822"/>
          </a:xfrm>
          <a:prstGeom prst="rect">
            <a:avLst/>
          </a:prstGeom>
          <a:noFill/>
          <a:ln w="38100">
            <a:solidFill>
              <a:srgbClr val="3F48D3"/>
            </a:solidFill>
            <a:prstDash val="dash"/>
            <a:extLst>
              <a:ext uri="{C807C97D-BFC1-408E-A445-0C87EB9F89A2}">
                <ask:lineSketchStyleProps xmlns:ask="http://schemas.microsoft.com/office/drawing/2018/sketchyshapes" sd="165035946">
                  <a:custGeom>
                    <a:avLst/>
                    <a:gdLst>
                      <a:gd name="connsiteX0" fmla="*/ 0 w 8808217"/>
                      <a:gd name="connsiteY0" fmla="*/ 0 h 942822"/>
                      <a:gd name="connsiteX1" fmla="*/ 677555 w 8808217"/>
                      <a:gd name="connsiteY1" fmla="*/ 0 h 942822"/>
                      <a:gd name="connsiteX2" fmla="*/ 1090864 w 8808217"/>
                      <a:gd name="connsiteY2" fmla="*/ 0 h 942822"/>
                      <a:gd name="connsiteX3" fmla="*/ 1592255 w 8808217"/>
                      <a:gd name="connsiteY3" fmla="*/ 0 h 942822"/>
                      <a:gd name="connsiteX4" fmla="*/ 2445974 w 8808217"/>
                      <a:gd name="connsiteY4" fmla="*/ 0 h 942822"/>
                      <a:gd name="connsiteX5" fmla="*/ 3035447 w 8808217"/>
                      <a:gd name="connsiteY5" fmla="*/ 0 h 942822"/>
                      <a:gd name="connsiteX6" fmla="*/ 3889167 w 8808217"/>
                      <a:gd name="connsiteY6" fmla="*/ 0 h 942822"/>
                      <a:gd name="connsiteX7" fmla="*/ 4390557 w 8808217"/>
                      <a:gd name="connsiteY7" fmla="*/ 0 h 942822"/>
                      <a:gd name="connsiteX8" fmla="*/ 4980030 w 8808217"/>
                      <a:gd name="connsiteY8" fmla="*/ 0 h 942822"/>
                      <a:gd name="connsiteX9" fmla="*/ 5745668 w 8808217"/>
                      <a:gd name="connsiteY9" fmla="*/ 0 h 942822"/>
                      <a:gd name="connsiteX10" fmla="*/ 6335141 w 8808217"/>
                      <a:gd name="connsiteY10" fmla="*/ 0 h 942822"/>
                      <a:gd name="connsiteX11" fmla="*/ 7100778 w 8808217"/>
                      <a:gd name="connsiteY11" fmla="*/ 0 h 942822"/>
                      <a:gd name="connsiteX12" fmla="*/ 7602169 w 8808217"/>
                      <a:gd name="connsiteY12" fmla="*/ 0 h 942822"/>
                      <a:gd name="connsiteX13" fmla="*/ 8103560 w 8808217"/>
                      <a:gd name="connsiteY13" fmla="*/ 0 h 942822"/>
                      <a:gd name="connsiteX14" fmla="*/ 8808217 w 8808217"/>
                      <a:gd name="connsiteY14" fmla="*/ 0 h 942822"/>
                      <a:gd name="connsiteX15" fmla="*/ 8808217 w 8808217"/>
                      <a:gd name="connsiteY15" fmla="*/ 471411 h 942822"/>
                      <a:gd name="connsiteX16" fmla="*/ 8808217 w 8808217"/>
                      <a:gd name="connsiteY16" fmla="*/ 942822 h 942822"/>
                      <a:gd name="connsiteX17" fmla="*/ 7954498 w 8808217"/>
                      <a:gd name="connsiteY17" fmla="*/ 942822 h 942822"/>
                      <a:gd name="connsiteX18" fmla="*/ 7188860 w 8808217"/>
                      <a:gd name="connsiteY18" fmla="*/ 942822 h 942822"/>
                      <a:gd name="connsiteX19" fmla="*/ 6775552 w 8808217"/>
                      <a:gd name="connsiteY19" fmla="*/ 942822 h 942822"/>
                      <a:gd name="connsiteX20" fmla="*/ 6097996 w 8808217"/>
                      <a:gd name="connsiteY20" fmla="*/ 942822 h 942822"/>
                      <a:gd name="connsiteX21" fmla="*/ 5596606 w 8808217"/>
                      <a:gd name="connsiteY21" fmla="*/ 942822 h 942822"/>
                      <a:gd name="connsiteX22" fmla="*/ 4919050 w 8808217"/>
                      <a:gd name="connsiteY22" fmla="*/ 942822 h 942822"/>
                      <a:gd name="connsiteX23" fmla="*/ 4241495 w 8808217"/>
                      <a:gd name="connsiteY23" fmla="*/ 942822 h 942822"/>
                      <a:gd name="connsiteX24" fmla="*/ 3475858 w 8808217"/>
                      <a:gd name="connsiteY24" fmla="*/ 942822 h 942822"/>
                      <a:gd name="connsiteX25" fmla="*/ 2622138 w 8808217"/>
                      <a:gd name="connsiteY25" fmla="*/ 942822 h 942822"/>
                      <a:gd name="connsiteX26" fmla="*/ 1856501 w 8808217"/>
                      <a:gd name="connsiteY26" fmla="*/ 942822 h 942822"/>
                      <a:gd name="connsiteX27" fmla="*/ 1090864 w 8808217"/>
                      <a:gd name="connsiteY27" fmla="*/ 942822 h 942822"/>
                      <a:gd name="connsiteX28" fmla="*/ 0 w 8808217"/>
                      <a:gd name="connsiteY28" fmla="*/ 942822 h 942822"/>
                      <a:gd name="connsiteX29" fmla="*/ 0 w 8808217"/>
                      <a:gd name="connsiteY29" fmla="*/ 480839 h 942822"/>
                      <a:gd name="connsiteX30" fmla="*/ 0 w 8808217"/>
                      <a:gd name="connsiteY30" fmla="*/ 0 h 942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08217" h="942822" extrusionOk="0">
                        <a:moveTo>
                          <a:pt x="0" y="0"/>
                        </a:moveTo>
                        <a:cubicBezTo>
                          <a:pt x="317343" y="-25006"/>
                          <a:pt x="339467" y="-11461"/>
                          <a:pt x="677555" y="0"/>
                        </a:cubicBezTo>
                        <a:cubicBezTo>
                          <a:pt x="1015644" y="11461"/>
                          <a:pt x="929859" y="2134"/>
                          <a:pt x="1090864" y="0"/>
                        </a:cubicBezTo>
                        <a:cubicBezTo>
                          <a:pt x="1251869" y="-2134"/>
                          <a:pt x="1446893" y="24676"/>
                          <a:pt x="1592255" y="0"/>
                        </a:cubicBezTo>
                        <a:cubicBezTo>
                          <a:pt x="1737617" y="-24676"/>
                          <a:pt x="2165658" y="-24521"/>
                          <a:pt x="2445974" y="0"/>
                        </a:cubicBezTo>
                        <a:cubicBezTo>
                          <a:pt x="2726290" y="24521"/>
                          <a:pt x="2806227" y="24096"/>
                          <a:pt x="3035447" y="0"/>
                        </a:cubicBezTo>
                        <a:cubicBezTo>
                          <a:pt x="3264667" y="-24096"/>
                          <a:pt x="3583469" y="2068"/>
                          <a:pt x="3889167" y="0"/>
                        </a:cubicBezTo>
                        <a:cubicBezTo>
                          <a:pt x="4194865" y="-2068"/>
                          <a:pt x="4235430" y="23046"/>
                          <a:pt x="4390557" y="0"/>
                        </a:cubicBezTo>
                        <a:cubicBezTo>
                          <a:pt x="4545684" y="-23046"/>
                          <a:pt x="4751458" y="-6891"/>
                          <a:pt x="4980030" y="0"/>
                        </a:cubicBezTo>
                        <a:cubicBezTo>
                          <a:pt x="5208602" y="6891"/>
                          <a:pt x="5521552" y="25727"/>
                          <a:pt x="5745668" y="0"/>
                        </a:cubicBezTo>
                        <a:cubicBezTo>
                          <a:pt x="5969784" y="-25727"/>
                          <a:pt x="6092651" y="27046"/>
                          <a:pt x="6335141" y="0"/>
                        </a:cubicBezTo>
                        <a:cubicBezTo>
                          <a:pt x="6577631" y="-27046"/>
                          <a:pt x="6866911" y="25015"/>
                          <a:pt x="7100778" y="0"/>
                        </a:cubicBezTo>
                        <a:cubicBezTo>
                          <a:pt x="7334645" y="-25015"/>
                          <a:pt x="7397766" y="-9846"/>
                          <a:pt x="7602169" y="0"/>
                        </a:cubicBezTo>
                        <a:cubicBezTo>
                          <a:pt x="7806572" y="9846"/>
                          <a:pt x="7933524" y="24434"/>
                          <a:pt x="8103560" y="0"/>
                        </a:cubicBezTo>
                        <a:cubicBezTo>
                          <a:pt x="8273596" y="-24434"/>
                          <a:pt x="8588629" y="28110"/>
                          <a:pt x="8808217" y="0"/>
                        </a:cubicBezTo>
                        <a:cubicBezTo>
                          <a:pt x="8814269" y="108422"/>
                          <a:pt x="8821949" y="367265"/>
                          <a:pt x="8808217" y="471411"/>
                        </a:cubicBezTo>
                        <a:cubicBezTo>
                          <a:pt x="8794485" y="575557"/>
                          <a:pt x="8785391" y="748304"/>
                          <a:pt x="8808217" y="942822"/>
                        </a:cubicBezTo>
                        <a:cubicBezTo>
                          <a:pt x="8528178" y="949258"/>
                          <a:pt x="8148497" y="982939"/>
                          <a:pt x="7954498" y="942822"/>
                        </a:cubicBezTo>
                        <a:cubicBezTo>
                          <a:pt x="7760499" y="902705"/>
                          <a:pt x="7546821" y="962421"/>
                          <a:pt x="7188860" y="942822"/>
                        </a:cubicBezTo>
                        <a:cubicBezTo>
                          <a:pt x="6830899" y="923223"/>
                          <a:pt x="6960102" y="962360"/>
                          <a:pt x="6775552" y="942822"/>
                        </a:cubicBezTo>
                        <a:cubicBezTo>
                          <a:pt x="6591002" y="923284"/>
                          <a:pt x="6415759" y="916493"/>
                          <a:pt x="6097996" y="942822"/>
                        </a:cubicBezTo>
                        <a:cubicBezTo>
                          <a:pt x="5780233" y="969151"/>
                          <a:pt x="5825882" y="949898"/>
                          <a:pt x="5596606" y="942822"/>
                        </a:cubicBezTo>
                        <a:cubicBezTo>
                          <a:pt x="5367330" y="935747"/>
                          <a:pt x="5156158" y="962730"/>
                          <a:pt x="4919050" y="942822"/>
                        </a:cubicBezTo>
                        <a:cubicBezTo>
                          <a:pt x="4681942" y="922914"/>
                          <a:pt x="4405845" y="960981"/>
                          <a:pt x="4241495" y="942822"/>
                        </a:cubicBezTo>
                        <a:cubicBezTo>
                          <a:pt x="4077146" y="924663"/>
                          <a:pt x="3823031" y="942261"/>
                          <a:pt x="3475858" y="942822"/>
                        </a:cubicBezTo>
                        <a:cubicBezTo>
                          <a:pt x="3128685" y="943383"/>
                          <a:pt x="2841976" y="946021"/>
                          <a:pt x="2622138" y="942822"/>
                        </a:cubicBezTo>
                        <a:cubicBezTo>
                          <a:pt x="2402300" y="939623"/>
                          <a:pt x="2150844" y="924711"/>
                          <a:pt x="1856501" y="942822"/>
                        </a:cubicBezTo>
                        <a:cubicBezTo>
                          <a:pt x="1562158" y="960933"/>
                          <a:pt x="1306657" y="927936"/>
                          <a:pt x="1090864" y="942822"/>
                        </a:cubicBezTo>
                        <a:cubicBezTo>
                          <a:pt x="875071" y="957708"/>
                          <a:pt x="448134" y="946797"/>
                          <a:pt x="0" y="942822"/>
                        </a:cubicBezTo>
                        <a:cubicBezTo>
                          <a:pt x="-15726" y="823106"/>
                          <a:pt x="-10087" y="690996"/>
                          <a:pt x="0" y="480839"/>
                        </a:cubicBezTo>
                        <a:cubicBezTo>
                          <a:pt x="10087" y="270682"/>
                          <a:pt x="-21968" y="13247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n>
                <a:solidFill>
                  <a:sysClr val="windowText" lastClr="000000"/>
                </a:solidFill>
              </a:ln>
            </a:endParaRPr>
          </a:p>
        </p:txBody>
      </p:sp>
      <p:sp>
        <p:nvSpPr>
          <p:cNvPr id="9" name="Rectangle 8">
            <a:extLst>
              <a:ext uri="{FF2B5EF4-FFF2-40B4-BE49-F238E27FC236}">
                <a16:creationId xmlns:a16="http://schemas.microsoft.com/office/drawing/2014/main" id="{38B72903-2E3B-3E41-92D6-80B3AE2B2881}"/>
              </a:ext>
            </a:extLst>
          </p:cNvPr>
          <p:cNvSpPr/>
          <p:nvPr/>
        </p:nvSpPr>
        <p:spPr>
          <a:xfrm>
            <a:off x="611143" y="5172199"/>
            <a:ext cx="8808217" cy="731598"/>
          </a:xfrm>
          <a:prstGeom prst="rect">
            <a:avLst/>
          </a:prstGeom>
          <a:noFill/>
          <a:ln w="38100">
            <a:solidFill>
              <a:schemeClr val="tx1"/>
            </a:solidFill>
            <a:prstDash val="dash"/>
            <a:extLst>
              <a:ext uri="{C807C97D-BFC1-408E-A445-0C87EB9F89A2}">
                <ask:lineSketchStyleProps xmlns:ask="http://schemas.microsoft.com/office/drawing/2018/sketchyshapes">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ln>
                <a:solidFill>
                  <a:sysClr val="windowText" lastClr="000000"/>
                </a:solidFill>
              </a:ln>
            </a:endParaRPr>
          </a:p>
        </p:txBody>
      </p:sp>
      <p:sp>
        <p:nvSpPr>
          <p:cNvPr id="3" name="TextBox 2">
            <a:extLst>
              <a:ext uri="{FF2B5EF4-FFF2-40B4-BE49-F238E27FC236}">
                <a16:creationId xmlns:a16="http://schemas.microsoft.com/office/drawing/2014/main" id="{C7BCF57D-3E3E-D940-965B-7B68098B3BCD}"/>
              </a:ext>
            </a:extLst>
          </p:cNvPr>
          <p:cNvSpPr txBox="1"/>
          <p:nvPr/>
        </p:nvSpPr>
        <p:spPr>
          <a:xfrm>
            <a:off x="9563738" y="2027776"/>
            <a:ext cx="1473230" cy="523220"/>
          </a:xfrm>
          <a:prstGeom prst="rect">
            <a:avLst/>
          </a:prstGeom>
          <a:solidFill>
            <a:schemeClr val="accent2"/>
          </a:solidFill>
        </p:spPr>
        <p:txBody>
          <a:bodyPr wrap="square" rtlCol="0">
            <a:spAutoFit/>
          </a:bodyPr>
          <a:lstStyle/>
          <a:p>
            <a:r>
              <a:rPr lang="en-VN" sz="2800" dirty="0">
                <a:latin typeface="Cambria" panose="02040503050406030204" pitchFamily="18" charset="0"/>
              </a:rPr>
              <a:t>ĐOẠN 1</a:t>
            </a:r>
          </a:p>
        </p:txBody>
      </p:sp>
      <p:sp>
        <p:nvSpPr>
          <p:cNvPr id="11" name="TextBox 10">
            <a:extLst>
              <a:ext uri="{FF2B5EF4-FFF2-40B4-BE49-F238E27FC236}">
                <a16:creationId xmlns:a16="http://schemas.microsoft.com/office/drawing/2014/main" id="{C749F361-E1C9-1E49-B42B-9C109D8DBD70}"/>
              </a:ext>
            </a:extLst>
          </p:cNvPr>
          <p:cNvSpPr txBox="1"/>
          <p:nvPr/>
        </p:nvSpPr>
        <p:spPr>
          <a:xfrm>
            <a:off x="9563738" y="3167390"/>
            <a:ext cx="1473230" cy="523220"/>
          </a:xfrm>
          <a:prstGeom prst="rect">
            <a:avLst/>
          </a:prstGeom>
          <a:solidFill>
            <a:schemeClr val="accent2"/>
          </a:solidFill>
        </p:spPr>
        <p:txBody>
          <a:bodyPr wrap="square" rtlCol="0">
            <a:spAutoFit/>
          </a:bodyPr>
          <a:lstStyle/>
          <a:p>
            <a:r>
              <a:rPr lang="en-VN" sz="2800" dirty="0">
                <a:latin typeface="Cambria" panose="02040503050406030204" pitchFamily="18" charset="0"/>
              </a:rPr>
              <a:t>ĐOẠN 2</a:t>
            </a:r>
          </a:p>
        </p:txBody>
      </p:sp>
      <p:sp>
        <p:nvSpPr>
          <p:cNvPr id="12" name="TextBox 11">
            <a:extLst>
              <a:ext uri="{FF2B5EF4-FFF2-40B4-BE49-F238E27FC236}">
                <a16:creationId xmlns:a16="http://schemas.microsoft.com/office/drawing/2014/main" id="{B57E0D77-9B3E-A04F-A668-E190C1584050}"/>
              </a:ext>
            </a:extLst>
          </p:cNvPr>
          <p:cNvSpPr txBox="1"/>
          <p:nvPr/>
        </p:nvSpPr>
        <p:spPr>
          <a:xfrm>
            <a:off x="9563738" y="4307004"/>
            <a:ext cx="1473230" cy="523220"/>
          </a:xfrm>
          <a:prstGeom prst="rect">
            <a:avLst/>
          </a:prstGeom>
          <a:solidFill>
            <a:schemeClr val="accent2"/>
          </a:solidFill>
        </p:spPr>
        <p:txBody>
          <a:bodyPr wrap="square" rtlCol="0">
            <a:spAutoFit/>
          </a:bodyPr>
          <a:lstStyle/>
          <a:p>
            <a:r>
              <a:rPr lang="en-VN" sz="2800" dirty="0">
                <a:latin typeface="Cambria" panose="02040503050406030204" pitchFamily="18" charset="0"/>
              </a:rPr>
              <a:t>ĐOẠN 3</a:t>
            </a:r>
          </a:p>
        </p:txBody>
      </p:sp>
      <p:sp>
        <p:nvSpPr>
          <p:cNvPr id="13" name="TextBox 12">
            <a:extLst>
              <a:ext uri="{FF2B5EF4-FFF2-40B4-BE49-F238E27FC236}">
                <a16:creationId xmlns:a16="http://schemas.microsoft.com/office/drawing/2014/main" id="{373D45DA-77E0-0A4E-8634-AC8119B8E7A8}"/>
              </a:ext>
            </a:extLst>
          </p:cNvPr>
          <p:cNvSpPr txBox="1"/>
          <p:nvPr/>
        </p:nvSpPr>
        <p:spPr>
          <a:xfrm>
            <a:off x="9563738" y="5318379"/>
            <a:ext cx="1473230" cy="523220"/>
          </a:xfrm>
          <a:prstGeom prst="rect">
            <a:avLst/>
          </a:prstGeom>
          <a:solidFill>
            <a:schemeClr val="accent2"/>
          </a:solidFill>
        </p:spPr>
        <p:txBody>
          <a:bodyPr wrap="square" rtlCol="0">
            <a:spAutoFit/>
          </a:bodyPr>
          <a:lstStyle/>
          <a:p>
            <a:r>
              <a:rPr lang="en-VN" sz="2800" dirty="0">
                <a:latin typeface="Cambria" panose="02040503050406030204" pitchFamily="18" charset="0"/>
              </a:rPr>
              <a:t>ĐOẠN 4</a:t>
            </a:r>
          </a:p>
        </p:txBody>
      </p:sp>
    </p:spTree>
    <p:extLst>
      <p:ext uri="{BB962C8B-B14F-4D97-AF65-F5344CB8AC3E}">
        <p14:creationId xmlns:p14="http://schemas.microsoft.com/office/powerpoint/2010/main" val="1683601552"/>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3"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1AEDD60-9001-C64D-9C37-06AEE19822CD}"/>
              </a:ext>
            </a:extLst>
          </p:cNvPr>
          <p:cNvSpPr/>
          <p:nvPr/>
        </p:nvSpPr>
        <p:spPr>
          <a:xfrm>
            <a:off x="893642" y="393031"/>
            <a:ext cx="10450888" cy="63267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BD4ECFA8-54A9-9A47-BDA4-60C645A15BEE}"/>
              </a:ext>
            </a:extLst>
          </p:cNvPr>
          <p:cNvSpPr/>
          <p:nvPr/>
        </p:nvSpPr>
        <p:spPr>
          <a:xfrm>
            <a:off x="893642" y="265603"/>
            <a:ext cx="10450888" cy="1178186"/>
          </a:xfrm>
          <a:prstGeom prst="rect">
            <a:avLst/>
          </a:prstGeom>
          <a:solidFill>
            <a:srgbClr val="FEDC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nvGrpSpPr>
          <p:cNvPr id="9" name="组合 16">
            <a:extLst>
              <a:ext uri="{FF2B5EF4-FFF2-40B4-BE49-F238E27FC236}">
                <a16:creationId xmlns:a16="http://schemas.microsoft.com/office/drawing/2014/main" id="{31C7C11B-E766-2E45-9A62-7F30A1FFCB12}"/>
              </a:ext>
            </a:extLst>
          </p:cNvPr>
          <p:cNvGrpSpPr/>
          <p:nvPr/>
        </p:nvGrpSpPr>
        <p:grpSpPr>
          <a:xfrm>
            <a:off x="4902054" y="527671"/>
            <a:ext cx="2434064" cy="654050"/>
            <a:chOff x="5863896" y="1339939"/>
            <a:chExt cx="2434064" cy="654050"/>
          </a:xfrm>
        </p:grpSpPr>
        <p:sp>
          <p:nvSpPr>
            <p:cNvPr id="10" name="矩形 17">
              <a:extLst>
                <a:ext uri="{FF2B5EF4-FFF2-40B4-BE49-F238E27FC236}">
                  <a16:creationId xmlns:a16="http://schemas.microsoft.com/office/drawing/2014/main" id="{BF2EC171-C132-1040-B94A-248FEA7E7D59}"/>
                </a:ext>
              </a:extLst>
            </p:cNvPr>
            <p:cNvSpPr/>
            <p:nvPr/>
          </p:nvSpPr>
          <p:spPr>
            <a:xfrm>
              <a:off x="5863896" y="1409214"/>
              <a:ext cx="2434064" cy="584775"/>
            </a:xfrm>
            <a:prstGeom prst="rect">
              <a:avLst/>
            </a:prstGeom>
          </p:spPr>
          <p:txBody>
            <a:bodyPr wrap="none">
              <a:spAutoFit/>
            </a:bodyPr>
            <a:lstStyle/>
            <a:p>
              <a:pPr algn="ctr"/>
              <a:r>
                <a:rPr kumimoji="1" lang="en-US" altLang="zh-CN" sz="3200" b="1" dirty="0">
                  <a:latin typeface="Cambria" panose="02040503050406030204" pitchFamily="18" charset="0"/>
                  <a:ea typeface="字魂100号-方方先锋体" panose="00000500000000000000" pitchFamily="2" charset="-122"/>
                  <a:cs typeface="+mn-ea"/>
                  <a:sym typeface="Arial" panose="020B0604020202020204" pitchFamily="34" charset="0"/>
                </a:rPr>
                <a:t>LUYỆN ĐỌC</a:t>
              </a:r>
              <a:endParaRPr kumimoji="1" lang="zh-CN" altLang="en-US" sz="3200" b="1" dirty="0">
                <a:latin typeface="Cambria" panose="02040503050406030204" pitchFamily="18" charset="0"/>
                <a:ea typeface="字魂100号-方方先锋体" panose="00000500000000000000" pitchFamily="2" charset="-122"/>
                <a:cs typeface="+mn-ea"/>
                <a:sym typeface="Arial" panose="020B0604020202020204" pitchFamily="34" charset="0"/>
              </a:endParaRPr>
            </a:p>
          </p:txBody>
        </p:sp>
        <p:sp>
          <p:nvSpPr>
            <p:cNvPr id="11" name="矩形 18">
              <a:extLst>
                <a:ext uri="{FF2B5EF4-FFF2-40B4-BE49-F238E27FC236}">
                  <a16:creationId xmlns:a16="http://schemas.microsoft.com/office/drawing/2014/main" id="{B472ACDE-37E7-3A41-A67C-265FAF51FE69}"/>
                </a:ext>
              </a:extLst>
            </p:cNvPr>
            <p:cNvSpPr/>
            <p:nvPr/>
          </p:nvSpPr>
          <p:spPr>
            <a:xfrm>
              <a:off x="6919281" y="1339939"/>
              <a:ext cx="184731" cy="584775"/>
            </a:xfrm>
            <a:prstGeom prst="rect">
              <a:avLst/>
            </a:prstGeom>
          </p:spPr>
          <p:txBody>
            <a:bodyPr wrap="none">
              <a:spAutoFit/>
            </a:bodyPr>
            <a:lstStyle/>
            <a:p>
              <a:pPr algn="ctr"/>
              <a:endParaRPr kumimoji="1" lang="zh-CN" altLang="en-US" sz="3200" dirty="0">
                <a:ln>
                  <a:solidFill>
                    <a:schemeClr val="tx1"/>
                  </a:solidFill>
                </a:ln>
                <a:solidFill>
                  <a:schemeClr val="bg1"/>
                </a:solidFill>
                <a:latin typeface="Arial" panose="020B0604020202020204" pitchFamily="34" charset="0"/>
                <a:ea typeface="字魂100号-方方先锋体" panose="00000500000000000000" pitchFamily="2" charset="-122"/>
                <a:cs typeface="+mn-ea"/>
                <a:sym typeface="Arial" panose="020B0604020202020204" pitchFamily="34" charset="0"/>
              </a:endParaRPr>
            </a:p>
          </p:txBody>
        </p:sp>
      </p:grpSp>
      <p:sp>
        <p:nvSpPr>
          <p:cNvPr id="4" name="Rectangle 3">
            <a:extLst>
              <a:ext uri="{FF2B5EF4-FFF2-40B4-BE49-F238E27FC236}">
                <a16:creationId xmlns:a16="http://schemas.microsoft.com/office/drawing/2014/main" id="{74ED0C44-22C6-5049-A581-BFAFBE40B13E}"/>
              </a:ext>
            </a:extLst>
          </p:cNvPr>
          <p:cNvSpPr/>
          <p:nvPr/>
        </p:nvSpPr>
        <p:spPr>
          <a:xfrm>
            <a:off x="1311844" y="1812385"/>
            <a:ext cx="2886079" cy="1317316"/>
          </a:xfrm>
          <a:prstGeom prst="rect">
            <a:avLst/>
          </a:prstGeom>
          <a:solidFill>
            <a:srgbClr val="FF476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effectLst/>
                <a:latin typeface="Cambria" panose="02040503050406030204" pitchFamily="18" charset="0"/>
                <a:ea typeface="Calibri" panose="020F0502020204030204" pitchFamily="34" charset="0"/>
                <a:cs typeface="Times New Roman" panose="02020603050405020304" pitchFamily="18" charset="0"/>
              </a:rPr>
              <a:t>LẮP RÁP</a:t>
            </a:r>
            <a:endParaRPr lang="en-VN" sz="4000" dirty="0">
              <a:solidFill>
                <a:schemeClr val="bg1"/>
              </a:solidFill>
              <a:latin typeface="Cambria" panose="02040503050406030204" pitchFamily="18" charset="0"/>
            </a:endParaRPr>
          </a:p>
        </p:txBody>
      </p:sp>
      <p:sp>
        <p:nvSpPr>
          <p:cNvPr id="25" name="Rectangle 24">
            <a:extLst>
              <a:ext uri="{FF2B5EF4-FFF2-40B4-BE49-F238E27FC236}">
                <a16:creationId xmlns:a16="http://schemas.microsoft.com/office/drawing/2014/main" id="{F525E529-ED66-1F43-B51D-9439E698CFFC}"/>
              </a:ext>
            </a:extLst>
          </p:cNvPr>
          <p:cNvSpPr/>
          <p:nvPr/>
        </p:nvSpPr>
        <p:spPr>
          <a:xfrm>
            <a:off x="1351243" y="3373580"/>
            <a:ext cx="2886079" cy="1317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effectLst/>
                <a:latin typeface="Cambria" panose="02040503050406030204" pitchFamily="18" charset="0"/>
                <a:ea typeface="Calibri" panose="020F0502020204030204" pitchFamily="34" charset="0"/>
              </a:rPr>
              <a:t>KÌ DIỆU</a:t>
            </a:r>
            <a:endParaRPr lang="en-VN" sz="4000" dirty="0">
              <a:solidFill>
                <a:schemeClr val="bg1"/>
              </a:solidFill>
              <a:latin typeface="Cambria" panose="02040503050406030204" pitchFamily="18" charset="0"/>
            </a:endParaRPr>
          </a:p>
        </p:txBody>
      </p:sp>
      <p:sp>
        <p:nvSpPr>
          <p:cNvPr id="26" name="Rectangle 25">
            <a:extLst>
              <a:ext uri="{FF2B5EF4-FFF2-40B4-BE49-F238E27FC236}">
                <a16:creationId xmlns:a16="http://schemas.microsoft.com/office/drawing/2014/main" id="{4BCE9FA5-10EF-444F-8726-56220FE7AB95}"/>
              </a:ext>
            </a:extLst>
          </p:cNvPr>
          <p:cNvSpPr/>
          <p:nvPr/>
        </p:nvSpPr>
        <p:spPr>
          <a:xfrm>
            <a:off x="1351242" y="4934775"/>
            <a:ext cx="2886079" cy="1303469"/>
          </a:xfrm>
          <a:prstGeom prst="rect">
            <a:avLst/>
          </a:prstGeom>
          <a:solidFill>
            <a:srgbClr val="4449D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effectLst/>
                <a:latin typeface="Cambria" panose="02040503050406030204" pitchFamily="18" charset="0"/>
                <a:ea typeface="Calibri" panose="020F0502020204030204" pitchFamily="34" charset="0"/>
              </a:rPr>
              <a:t>KIÊN NHẪN</a:t>
            </a:r>
            <a:endParaRPr lang="en-VN" sz="4000" dirty="0">
              <a:latin typeface="Cambria" panose="02040503050406030204" pitchFamily="18" charset="0"/>
            </a:endParaRPr>
          </a:p>
        </p:txBody>
      </p:sp>
      <p:sp>
        <p:nvSpPr>
          <p:cNvPr id="33" name="Line Callout 1 32">
            <a:extLst>
              <a:ext uri="{FF2B5EF4-FFF2-40B4-BE49-F238E27FC236}">
                <a16:creationId xmlns:a16="http://schemas.microsoft.com/office/drawing/2014/main" id="{91085468-C5A2-6E4D-84EA-DFA3E8B8CB54}"/>
              </a:ext>
            </a:extLst>
          </p:cNvPr>
          <p:cNvSpPr/>
          <p:nvPr/>
        </p:nvSpPr>
        <p:spPr>
          <a:xfrm>
            <a:off x="5832768" y="1798632"/>
            <a:ext cx="4322622" cy="954055"/>
          </a:xfrm>
          <a:prstGeom prst="borderCallout1">
            <a:avLst>
              <a:gd name="adj1" fmla="val 52151"/>
              <a:gd name="adj2" fmla="val 0"/>
              <a:gd name="adj3" fmla="val 105239"/>
              <a:gd name="adj4" fmla="val -37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dirty="0"/>
              <a:t>Lắp các bộ phận vào với nhau cho đúng vị trí để tạo nên một vật hoàn chỉnh </a:t>
            </a:r>
          </a:p>
        </p:txBody>
      </p:sp>
      <p:grpSp>
        <p:nvGrpSpPr>
          <p:cNvPr id="6" name="Group 5">
            <a:extLst>
              <a:ext uri="{FF2B5EF4-FFF2-40B4-BE49-F238E27FC236}">
                <a16:creationId xmlns:a16="http://schemas.microsoft.com/office/drawing/2014/main" id="{A290FD5A-C791-AB47-8F49-31E0EC26C41F}"/>
              </a:ext>
            </a:extLst>
          </p:cNvPr>
          <p:cNvGrpSpPr/>
          <p:nvPr/>
        </p:nvGrpSpPr>
        <p:grpSpPr>
          <a:xfrm>
            <a:off x="4616125" y="2313709"/>
            <a:ext cx="6467511" cy="3449782"/>
            <a:chOff x="4616125" y="2313709"/>
            <a:chExt cx="6467511" cy="3449782"/>
          </a:xfrm>
        </p:grpSpPr>
        <p:sp>
          <p:nvSpPr>
            <p:cNvPr id="18" name="Snip Single Corner Rectangle 17">
              <a:extLst>
                <a:ext uri="{FF2B5EF4-FFF2-40B4-BE49-F238E27FC236}">
                  <a16:creationId xmlns:a16="http://schemas.microsoft.com/office/drawing/2014/main" id="{10CA9D5C-1821-184A-987A-3415A56E6802}"/>
                </a:ext>
              </a:extLst>
            </p:cNvPr>
            <p:cNvSpPr/>
            <p:nvPr/>
          </p:nvSpPr>
          <p:spPr>
            <a:xfrm>
              <a:off x="4616125" y="2313709"/>
              <a:ext cx="6467511" cy="3449782"/>
            </a:xfrm>
            <a:prstGeom prst="snip1Rect">
              <a:avLst/>
            </a:prstGeom>
            <a:solidFill>
              <a:srgbClr val="FE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5" name="TextBox 4">
              <a:extLst>
                <a:ext uri="{FF2B5EF4-FFF2-40B4-BE49-F238E27FC236}">
                  <a16:creationId xmlns:a16="http://schemas.microsoft.com/office/drawing/2014/main" id="{D0899CAC-E932-BC4F-A862-29A857EC7F50}"/>
                </a:ext>
              </a:extLst>
            </p:cNvPr>
            <p:cNvSpPr txBox="1"/>
            <p:nvPr/>
          </p:nvSpPr>
          <p:spPr>
            <a:xfrm>
              <a:off x="4864035" y="2754965"/>
              <a:ext cx="6181289" cy="2831544"/>
            </a:xfrm>
            <a:prstGeom prst="rect">
              <a:avLst/>
            </a:prstGeom>
            <a:noFill/>
          </p:spPr>
          <p:txBody>
            <a:bodyPr wrap="square" rtlCol="0">
              <a:spAutoFit/>
            </a:bodyPr>
            <a:lstStyle/>
            <a:p>
              <a:r>
                <a:rPr lang="en-US" sz="4000" dirty="0" err="1">
                  <a:effectLst/>
                  <a:latin typeface="Cambria" panose="02040503050406030204" pitchFamily="18" charset="0"/>
                  <a:ea typeface="Calibri" panose="020F0502020204030204" pitchFamily="34" charset="0"/>
                  <a:cs typeface="Times New Roman" panose="02020603050405020304" pitchFamily="18" charset="0"/>
                </a:rPr>
                <a:t>Chúng</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tớ</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giúp</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các</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bạn</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có</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trí</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tưởng</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tượng</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phong</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phú</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khả</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năng</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sáng</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tạo</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và</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tính</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kiên</a:t>
              </a:r>
              <a:r>
                <a:rPr lang="en-US" sz="4000" dirty="0">
                  <a:effectLst/>
                  <a:latin typeface="Cambria" panose="02040503050406030204" pitchFamily="18" charset="0"/>
                  <a:ea typeface="Calibri" panose="020F0502020204030204" pitchFamily="34" charset="0"/>
                  <a:cs typeface="Times New Roman" panose="02020603050405020304" pitchFamily="18" charset="0"/>
                </a:rPr>
                <a:t> </a:t>
              </a:r>
              <a:r>
                <a:rPr lang="en-US" sz="4000" dirty="0" err="1">
                  <a:effectLst/>
                  <a:latin typeface="Cambria" panose="02040503050406030204" pitchFamily="18" charset="0"/>
                  <a:ea typeface="Calibri" panose="020F0502020204030204" pitchFamily="34" charset="0"/>
                  <a:cs typeface="Times New Roman" panose="02020603050405020304" pitchFamily="18" charset="0"/>
                </a:rPr>
                <a:t>nhẫn</a:t>
              </a:r>
              <a:r>
                <a:rPr lang="en-US" sz="4000" dirty="0">
                  <a:effectLst/>
                  <a:latin typeface="Cambria" panose="02040503050406030204" pitchFamily="18" charset="0"/>
                  <a:ea typeface="Calibri" panose="020F0502020204030204" pitchFamily="34" charset="0"/>
                  <a:cs typeface="Times New Roman" panose="02020603050405020304" pitchFamily="18" charset="0"/>
                </a:rPr>
                <a:t>,…</a:t>
              </a:r>
              <a:endParaRPr lang="en-VN" sz="4000" dirty="0">
                <a:effectLst/>
                <a:latin typeface="Cambria" panose="02040503050406030204" pitchFamily="18" charset="0"/>
                <a:ea typeface="Calibri" panose="020F0502020204030204" pitchFamily="34" charset="0"/>
                <a:cs typeface="Times New Roman" panose="02020603050405020304" pitchFamily="18" charset="0"/>
              </a:endParaRPr>
            </a:p>
            <a:p>
              <a:endParaRPr lang="en-VN" dirty="0"/>
            </a:p>
          </p:txBody>
        </p:sp>
      </p:grpSp>
      <p:sp>
        <p:nvSpPr>
          <p:cNvPr id="28" name="TextBox 27">
            <a:extLst>
              <a:ext uri="{FF2B5EF4-FFF2-40B4-BE49-F238E27FC236}">
                <a16:creationId xmlns:a16="http://schemas.microsoft.com/office/drawing/2014/main" id="{B0BB9E19-3368-6145-AC27-1029B15FB756}"/>
              </a:ext>
            </a:extLst>
          </p:cNvPr>
          <p:cNvSpPr txBox="1"/>
          <p:nvPr/>
        </p:nvSpPr>
        <p:spPr>
          <a:xfrm>
            <a:off x="6830291" y="2648702"/>
            <a:ext cx="374073" cy="923330"/>
          </a:xfrm>
          <a:prstGeom prst="rect">
            <a:avLst/>
          </a:prstGeom>
          <a:noFill/>
        </p:spPr>
        <p:txBody>
          <a:bodyPr wrap="square" rtlCol="0">
            <a:spAutoFit/>
          </a:bodyPr>
          <a:lstStyle/>
          <a:p>
            <a:r>
              <a:rPr lang="en-VN" sz="5400" dirty="0">
                <a:solidFill>
                  <a:srgbClr val="FF0000"/>
                </a:solidFill>
              </a:rPr>
              <a:t>/</a:t>
            </a:r>
            <a:endParaRPr lang="en-VN" dirty="0">
              <a:solidFill>
                <a:srgbClr val="FF0000"/>
              </a:solidFill>
            </a:endParaRPr>
          </a:p>
        </p:txBody>
      </p:sp>
      <p:sp>
        <p:nvSpPr>
          <p:cNvPr id="29" name="TextBox 28">
            <a:extLst>
              <a:ext uri="{FF2B5EF4-FFF2-40B4-BE49-F238E27FC236}">
                <a16:creationId xmlns:a16="http://schemas.microsoft.com/office/drawing/2014/main" id="{3A741F80-5A42-0C42-8C61-E984B8320AA2}"/>
              </a:ext>
            </a:extLst>
          </p:cNvPr>
          <p:cNvSpPr txBox="1"/>
          <p:nvPr/>
        </p:nvSpPr>
        <p:spPr>
          <a:xfrm>
            <a:off x="9628909" y="2633098"/>
            <a:ext cx="374073" cy="923330"/>
          </a:xfrm>
          <a:prstGeom prst="rect">
            <a:avLst/>
          </a:prstGeom>
          <a:noFill/>
        </p:spPr>
        <p:txBody>
          <a:bodyPr wrap="square" rtlCol="0">
            <a:spAutoFit/>
          </a:bodyPr>
          <a:lstStyle/>
          <a:p>
            <a:r>
              <a:rPr lang="en-VN" sz="5400" dirty="0">
                <a:solidFill>
                  <a:srgbClr val="FF0000"/>
                </a:solidFill>
              </a:rPr>
              <a:t>/</a:t>
            </a:r>
            <a:endParaRPr lang="en-VN" dirty="0">
              <a:solidFill>
                <a:srgbClr val="FF0000"/>
              </a:solidFill>
            </a:endParaRPr>
          </a:p>
        </p:txBody>
      </p:sp>
      <p:sp>
        <p:nvSpPr>
          <p:cNvPr id="30" name="TextBox 29">
            <a:extLst>
              <a:ext uri="{FF2B5EF4-FFF2-40B4-BE49-F238E27FC236}">
                <a16:creationId xmlns:a16="http://schemas.microsoft.com/office/drawing/2014/main" id="{E68D85A9-D9C8-564A-B55F-D851F3DB73FA}"/>
              </a:ext>
            </a:extLst>
          </p:cNvPr>
          <p:cNvSpPr txBox="1"/>
          <p:nvPr/>
        </p:nvSpPr>
        <p:spPr>
          <a:xfrm>
            <a:off x="10646046" y="3254247"/>
            <a:ext cx="374073" cy="923330"/>
          </a:xfrm>
          <a:prstGeom prst="rect">
            <a:avLst/>
          </a:prstGeom>
          <a:noFill/>
        </p:spPr>
        <p:txBody>
          <a:bodyPr wrap="square" rtlCol="0">
            <a:spAutoFit/>
          </a:bodyPr>
          <a:lstStyle/>
          <a:p>
            <a:r>
              <a:rPr lang="en-VN" sz="5400" dirty="0">
                <a:solidFill>
                  <a:srgbClr val="FF0000"/>
                </a:solidFill>
              </a:rPr>
              <a:t>/</a:t>
            </a:r>
            <a:endParaRPr lang="en-VN" dirty="0">
              <a:solidFill>
                <a:srgbClr val="FF0000"/>
              </a:solidFill>
            </a:endParaRPr>
          </a:p>
        </p:txBody>
      </p:sp>
      <p:sp>
        <p:nvSpPr>
          <p:cNvPr id="31" name="TextBox 30">
            <a:extLst>
              <a:ext uri="{FF2B5EF4-FFF2-40B4-BE49-F238E27FC236}">
                <a16:creationId xmlns:a16="http://schemas.microsoft.com/office/drawing/2014/main" id="{96DAE006-7D58-D742-8025-66E8525796AC}"/>
              </a:ext>
            </a:extLst>
          </p:cNvPr>
          <p:cNvSpPr txBox="1"/>
          <p:nvPr/>
        </p:nvSpPr>
        <p:spPr>
          <a:xfrm>
            <a:off x="8738169" y="3895611"/>
            <a:ext cx="374073" cy="923330"/>
          </a:xfrm>
          <a:prstGeom prst="rect">
            <a:avLst/>
          </a:prstGeom>
          <a:noFill/>
        </p:spPr>
        <p:txBody>
          <a:bodyPr wrap="square" rtlCol="0">
            <a:spAutoFit/>
          </a:bodyPr>
          <a:lstStyle/>
          <a:p>
            <a:r>
              <a:rPr lang="en-VN" sz="5400" dirty="0">
                <a:solidFill>
                  <a:srgbClr val="FF0000"/>
                </a:solidFill>
              </a:rPr>
              <a:t>/</a:t>
            </a:r>
            <a:endParaRPr lang="en-VN" dirty="0">
              <a:solidFill>
                <a:srgbClr val="FF0000"/>
              </a:solidFill>
            </a:endParaRPr>
          </a:p>
        </p:txBody>
      </p:sp>
    </p:spTree>
    <p:extLst>
      <p:ext uri="{BB962C8B-B14F-4D97-AF65-F5344CB8AC3E}">
        <p14:creationId xmlns:p14="http://schemas.microsoft.com/office/powerpoint/2010/main" val="2636263878"/>
      </p:ext>
    </p:extLst>
  </p:cSld>
  <p:clrMapOvr>
    <a:masterClrMapping/>
  </p:clrMapOvr>
  <mc:AlternateContent xmlns:mc="http://schemas.openxmlformats.org/markup-compatibility/2006" xmlns:p14="http://schemas.microsoft.com/office/powerpoint/2010/main">
    <mc:Choice Requires="p14">
      <p:transition spd="med" p14:dur="700" advTm="3000">
        <p:fade/>
      </p:transition>
    </mc:Choice>
    <mc:Fallback xmlns="">
      <p:transition spd="med"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1" nodeType="click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dissolv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0" nodeType="clickEffect">
                                  <p:stCondLst>
                                    <p:cond delay="0"/>
                                  </p:stCondLst>
                                  <p:childTnLst>
                                    <p:animEffect transition="out" filter="blinds(horizontal)">
                                      <p:cBhvr>
                                        <p:cTn id="22" dur="500"/>
                                        <p:tgtEl>
                                          <p:spTgt spid="33"/>
                                        </p:tgtEl>
                                      </p:cBhvr>
                                    </p:animEffect>
                                    <p:set>
                                      <p:cBhvr>
                                        <p:cTn id="23" dur="1" fill="hold">
                                          <p:stCondLst>
                                            <p:cond delay="499"/>
                                          </p:stCondLst>
                                        </p:cTn>
                                        <p:tgtEl>
                                          <p:spTgt spid="3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dissolve">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dissolve">
                                      <p:cBhvr>
                                        <p:cTn id="45" dur="500"/>
                                        <p:tgtEl>
                                          <p:spTgt spid="28"/>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dissolve">
                                      <p:cBhvr>
                                        <p:cTn id="48" dur="500"/>
                                        <p:tgtEl>
                                          <p:spTgt spid="29"/>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dissolve">
                                      <p:cBhvr>
                                        <p:cTn id="51" dur="500"/>
                                        <p:tgtEl>
                                          <p:spTgt spid="30"/>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dissolve">
                                      <p:cBhvr>
                                        <p:cTn id="5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5" grpId="0" animBg="1"/>
      <p:bldP spid="26" grpId="0" animBg="1"/>
      <p:bldP spid="33" grpId="0" animBg="1"/>
      <p:bldP spid="33" grpId="1" animBg="1"/>
      <p:bldP spid="28" grpId="0"/>
      <p:bldP spid="29" grpId="0"/>
      <p:bldP spid="30" grpId="0"/>
      <p:bldP spid="3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TITLE" val="黄色孟菲斯直播课程在线教育PPT模板"/>
</p:tagLst>
</file>

<file path=ppt/tags/tag2.xml><?xml version="1.0" encoding="utf-8"?>
<p:tagLst xmlns:a="http://schemas.openxmlformats.org/drawingml/2006/main" xmlns:r="http://schemas.openxmlformats.org/officeDocument/2006/relationships" xmlns:p="http://schemas.openxmlformats.org/presentationml/2006/main">
  <p:tag name="PA" val="v5.1.2"/>
</p:tagLst>
</file>

<file path=ppt/tags/tag3.xml><?xml version="1.0" encoding="utf-8"?>
<p:tagLst xmlns:a="http://schemas.openxmlformats.org/drawingml/2006/main" xmlns:r="http://schemas.openxmlformats.org/officeDocument/2006/relationships" xmlns:p="http://schemas.openxmlformats.org/presentationml/2006/main">
  <p:tag name="PA" val="v5.1.2"/>
</p:tagLst>
</file>

<file path=ppt/tags/tag4.xml><?xml version="1.0" encoding="utf-8"?>
<p:tagLst xmlns:a="http://schemas.openxmlformats.org/drawingml/2006/main" xmlns:r="http://schemas.openxmlformats.org/officeDocument/2006/relationships" xmlns:p="http://schemas.openxmlformats.org/presentationml/2006/main">
  <p:tag name="PA" val="v5.1.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Arial"/>
        <a:ea typeface="思源黑体 CN Normal"/>
        <a:cs typeface=""/>
      </a:majorFont>
      <a:minorFont>
        <a:latin typeface="Ari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DengXian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5576</TotalTime>
  <Words>1184</Words>
  <Application>Microsoft Office PowerPoint</Application>
  <PresentationFormat>Widescreen</PresentationFormat>
  <Paragraphs>148</Paragraphs>
  <Slides>22</Slides>
  <Notes>22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DengXian</vt:lpstr>
      <vt:lpstr>#9Slide07 Bungee</vt:lpstr>
      <vt:lpstr>#9Slide07 Crocante</vt:lpstr>
      <vt:lpstr>#9Slide07 IcielKoni Black</vt:lpstr>
      <vt:lpstr>#9Slide07 IcielKoni Black</vt:lpstr>
      <vt:lpstr>Arial</vt:lpstr>
      <vt:lpstr>Calibri</vt:lpstr>
      <vt:lpstr>Cambria</vt:lpstr>
      <vt:lpstr>Source Han Sans CN Normal</vt:lpstr>
      <vt:lpstr>Times New Roman</vt:lpstr>
      <vt:lpstr>字魂100号-方方先锋体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黄色孟菲斯直播课程在线教育PPT模板</dc:title>
  <dc:creator>.</dc:creator>
  <cp:lastModifiedBy>Windows User</cp:lastModifiedBy>
  <cp:revision>695</cp:revision>
  <dcterms:created xsi:type="dcterms:W3CDTF">2018-06-17T04:53:58Z</dcterms:created>
  <dcterms:modified xsi:type="dcterms:W3CDTF">2022-10-31T06:24:48Z</dcterms:modified>
</cp:coreProperties>
</file>