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</p:sldMasterIdLst>
  <p:notesMasterIdLst>
    <p:notesMasterId r:id="rId20"/>
  </p:notesMasterIdLst>
  <p:sldIdLst>
    <p:sldId id="257" r:id="rId3"/>
    <p:sldId id="326" r:id="rId4"/>
    <p:sldId id="321" r:id="rId5"/>
    <p:sldId id="322" r:id="rId6"/>
    <p:sldId id="324" r:id="rId7"/>
    <p:sldId id="327" r:id="rId8"/>
    <p:sldId id="323" r:id="rId9"/>
    <p:sldId id="256" r:id="rId10"/>
    <p:sldId id="258" r:id="rId11"/>
    <p:sldId id="259" r:id="rId12"/>
    <p:sldId id="266" r:id="rId13"/>
    <p:sldId id="268" r:id="rId14"/>
    <p:sldId id="269" r:id="rId15"/>
    <p:sldId id="273" r:id="rId16"/>
    <p:sldId id="270" r:id="rId17"/>
    <p:sldId id="261" r:id="rId18"/>
    <p:sldId id="275" r:id="rId19"/>
  </p:sldIdLst>
  <p:sldSz cx="18288000" cy="10287000"/>
  <p:notesSz cx="6858000" cy="9144000"/>
  <p:embeddedFontLst>
    <p:embeddedFont>
      <p:font typeface="#9Slide05 Amtenar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Fredoka One" panose="02000000000000000000" pitchFamily="2" charset="0"/>
      <p:regular r:id="rId23"/>
    </p:embeddedFont>
    <p:embeddedFont>
      <p:font typeface="M PLUS Rounded 1c" panose="020B0604020202020204" charset="0"/>
      <p:regular r:id="rId24"/>
      <p:bold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300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4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48C29-365D-4E4E-BA34-FC5ECE43BCCF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62E18-6201-4985-AA5A-0496E395A32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3563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62E18-6201-4985-AA5A-0496E395A329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691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345218" y="1058357"/>
            <a:ext cx="17597564" cy="8786146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7103427" y="1936100"/>
            <a:ext cx="4081150" cy="134092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045708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950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5373300" y="1060700"/>
            <a:ext cx="7541400" cy="585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9328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345218" y="1058357"/>
            <a:ext cx="17597564" cy="8786146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7103427" y="1936100"/>
            <a:ext cx="4081150" cy="134092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388717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4040700" y="1060700"/>
            <a:ext cx="10206600" cy="5892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1426450" y="2244500"/>
            <a:ext cx="15435000" cy="66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2743200" lvl="2" indent="-6604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3657600" lvl="3" indent="-6604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4572000" lvl="4" indent="-6604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5486400" lvl="5" indent="-6604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6400800" lvl="6" indent="-6604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7315200" lvl="7" indent="-6604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8229600" lvl="8" indent="-6604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398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6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C8AB734-2A80-B5D3-7572-3BB682268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A92CF1-E23D-A101-0753-C3B901D8B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573209-077A-C7A7-8649-3D1CC53A8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4EB402AC-8129-5199-213B-FD6088C9692E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3F6376-3893-E36B-ECE0-D30DD2CD279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506716-2283-B6E4-5760-66BE79748C3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FC3156-1FC1-067D-9551-73776E53884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E5E277-A108-AE9B-D9D6-49841C2CA37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5E8018-86AF-6EDC-7EC4-E25C005AC7E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62E56423-EB93-5A06-88C7-4D1371C5B8C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3014589" y="-364830"/>
            <a:ext cx="2366889" cy="2955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E0C8BA-408E-55EE-E914-3BAC617F236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5520643" y="-1723264"/>
            <a:ext cx="2889755" cy="122540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CB307A3-492F-B097-4A22-9EC8AA4E4AC7}"/>
              </a:ext>
            </a:extLst>
          </p:cNvPr>
          <p:cNvSpPr txBox="1">
            <a:spLocks/>
          </p:cNvSpPr>
          <p:nvPr userDrawn="1"/>
        </p:nvSpPr>
        <p:spPr>
          <a:xfrm>
            <a:off x="-1175121" y="16157394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48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08B235-AEB2-CC5E-3389-EB1D90F1A4CC}"/>
              </a:ext>
            </a:extLst>
          </p:cNvPr>
          <p:cNvSpPr txBox="1"/>
          <p:nvPr userDrawn="1"/>
        </p:nvSpPr>
        <p:spPr>
          <a:xfrm>
            <a:off x="-4178632" y="2348274"/>
            <a:ext cx="4989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5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5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4104411" y="-442147"/>
            <a:ext cx="4372494" cy="46348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23405" y="10287005"/>
            <a:ext cx="3648018" cy="400497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487140" y="12901336"/>
            <a:ext cx="124563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3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36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36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36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36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36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4758673" y="-734250"/>
            <a:ext cx="4372494" cy="1574800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4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261167" y="13629224"/>
            <a:ext cx="4372494" cy="1574800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64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1138851" y="8712200"/>
            <a:ext cx="4372494" cy="1574800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6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89022199" y="-38653512"/>
            <a:ext cx="7255062" cy="95233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89022199" y="47343636"/>
            <a:ext cx="7255062" cy="9523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104951591" y="-38653512"/>
            <a:ext cx="7255062" cy="9523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105477869" y="47343636"/>
            <a:ext cx="7255062" cy="95233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5244249" y="3824053"/>
            <a:ext cx="6652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6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6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99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0.sv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jpeg"/><Relationship Id="rId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svg"/><Relationship Id="rId10" Type="http://schemas.openxmlformats.org/officeDocument/2006/relationships/image" Target="../media/image33.pn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9.png"/><Relationship Id="rId5" Type="http://schemas.openxmlformats.org/officeDocument/2006/relationships/image" Target="../media/image10.sv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jpeg"/><Relationship Id="rId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3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40.png"/><Relationship Id="rId5" Type="http://schemas.openxmlformats.org/officeDocument/2006/relationships/image" Target="../media/image11.png"/><Relationship Id="rId15" Type="http://schemas.microsoft.com/office/2007/relationships/hdphoto" Target="../media/hdphoto2.wdp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41.png"/><Relationship Id="rId4" Type="http://schemas.openxmlformats.org/officeDocument/2006/relationships/image" Target="../media/image10.sv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9.xml"/><Relationship Id="rId3" Type="http://schemas.openxmlformats.org/officeDocument/2006/relationships/slide" Target="slide3.xml"/><Relationship Id="rId7" Type="http://schemas.openxmlformats.org/officeDocument/2006/relationships/slide" Target="slide4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7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6.xml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10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6.xml"/><Relationship Id="rId10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10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-3734873" y="159400"/>
            <a:ext cx="25757746" cy="10287000"/>
            <a:chOff x="0" y="0"/>
            <a:chExt cx="34343662" cy="13716000"/>
          </a:xfrm>
        </p:grpSpPr>
        <p:sp>
          <p:nvSpPr>
            <p:cNvPr id="4" name="Freeform 4"/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6" name="Freeform 6"/>
          <p:cNvSpPr/>
          <p:nvPr/>
        </p:nvSpPr>
        <p:spPr>
          <a:xfrm>
            <a:off x="-377570" y="8720921"/>
            <a:ext cx="19369356" cy="4382317"/>
          </a:xfrm>
          <a:custGeom>
            <a:avLst/>
            <a:gdLst/>
            <a:ahLst/>
            <a:cxnLst/>
            <a:rect l="l" t="t" r="r" b="b"/>
            <a:pathLst>
              <a:path w="19369356" h="4382317">
                <a:moveTo>
                  <a:pt x="0" y="0"/>
                </a:moveTo>
                <a:lnTo>
                  <a:pt x="19369356" y="0"/>
                </a:lnTo>
                <a:lnTo>
                  <a:pt x="19369356" y="4382317"/>
                </a:lnTo>
                <a:lnTo>
                  <a:pt x="0" y="43823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6" name="Freeform 86"/>
          <p:cNvSpPr/>
          <p:nvPr/>
        </p:nvSpPr>
        <p:spPr>
          <a:xfrm rot="467951">
            <a:off x="75238" y="2356535"/>
            <a:ext cx="7502538" cy="7185030"/>
          </a:xfrm>
          <a:custGeom>
            <a:avLst/>
            <a:gdLst/>
            <a:ahLst/>
            <a:cxnLst/>
            <a:rect l="l" t="t" r="r" b="b"/>
            <a:pathLst>
              <a:path w="6005785" h="4226571">
                <a:moveTo>
                  <a:pt x="0" y="0"/>
                </a:moveTo>
                <a:lnTo>
                  <a:pt x="6005785" y="0"/>
                </a:lnTo>
                <a:lnTo>
                  <a:pt x="6005785" y="4226571"/>
                </a:lnTo>
                <a:lnTo>
                  <a:pt x="0" y="42265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7" name="Freeform 87"/>
          <p:cNvSpPr/>
          <p:nvPr/>
        </p:nvSpPr>
        <p:spPr>
          <a:xfrm>
            <a:off x="-377570" y="-526192"/>
            <a:ext cx="2159056" cy="2156357"/>
          </a:xfrm>
          <a:custGeom>
            <a:avLst/>
            <a:gdLst/>
            <a:ahLst/>
            <a:cxnLst/>
            <a:rect l="l" t="t" r="r" b="b"/>
            <a:pathLst>
              <a:path w="2159056" h="2156357">
                <a:moveTo>
                  <a:pt x="0" y="0"/>
                </a:moveTo>
                <a:lnTo>
                  <a:pt x="2159056" y="0"/>
                </a:lnTo>
                <a:lnTo>
                  <a:pt x="2159056" y="2156357"/>
                </a:lnTo>
                <a:lnTo>
                  <a:pt x="0" y="2156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8" name="Freeform 88"/>
          <p:cNvSpPr/>
          <p:nvPr/>
        </p:nvSpPr>
        <p:spPr>
          <a:xfrm>
            <a:off x="1599945" y="1063285"/>
            <a:ext cx="1287159" cy="1285550"/>
          </a:xfrm>
          <a:custGeom>
            <a:avLst/>
            <a:gdLst/>
            <a:ahLst/>
            <a:cxnLst/>
            <a:rect l="l" t="t" r="r" b="b"/>
            <a:pathLst>
              <a:path w="1287159" h="1285550">
                <a:moveTo>
                  <a:pt x="0" y="0"/>
                </a:moveTo>
                <a:lnTo>
                  <a:pt x="1287159" y="0"/>
                </a:lnTo>
                <a:lnTo>
                  <a:pt x="1287159" y="1285550"/>
                </a:lnTo>
                <a:lnTo>
                  <a:pt x="0" y="1285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9" name="Freeform 89"/>
          <p:cNvSpPr/>
          <p:nvPr/>
        </p:nvSpPr>
        <p:spPr>
          <a:xfrm>
            <a:off x="799375" y="2348835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0" y="0"/>
                </a:lnTo>
                <a:lnTo>
                  <a:pt x="800570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6" name="Freeform 16"/>
          <p:cNvSpPr/>
          <p:nvPr/>
        </p:nvSpPr>
        <p:spPr>
          <a:xfrm>
            <a:off x="6047183" y="607210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0" y="0"/>
                </a:lnTo>
                <a:lnTo>
                  <a:pt x="800570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5EBEA9A7-9E81-F218-322A-8CD009E0EB8D}"/>
              </a:ext>
            </a:extLst>
          </p:cNvPr>
          <p:cNvSpPr/>
          <p:nvPr/>
        </p:nvSpPr>
        <p:spPr>
          <a:xfrm>
            <a:off x="6047183" y="607210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0" y="0"/>
                </a:lnTo>
                <a:lnTo>
                  <a:pt x="800570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2470D7-25F3-CD88-EDFC-272CDFA36E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2838" y="-1431246"/>
            <a:ext cx="12325295" cy="13924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0DBDA565-160D-C058-45EE-F3D66C7A92D8}"/>
              </a:ext>
            </a:extLst>
          </p:cNvPr>
          <p:cNvGrpSpPr/>
          <p:nvPr/>
        </p:nvGrpSpPr>
        <p:grpSpPr>
          <a:xfrm>
            <a:off x="685800" y="738579"/>
            <a:ext cx="16916400" cy="9317793"/>
            <a:chOff x="0" y="0"/>
            <a:chExt cx="2147405" cy="1968852"/>
          </a:xfrm>
          <a:solidFill>
            <a:schemeClr val="bg1"/>
          </a:solidFill>
        </p:grpSpPr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5216577C-C3DA-FD1D-3D35-780486F0AB41}"/>
                </a:ext>
              </a:extLst>
            </p:cNvPr>
            <p:cNvSpPr/>
            <p:nvPr/>
          </p:nvSpPr>
          <p:spPr>
            <a:xfrm>
              <a:off x="0" y="0"/>
              <a:ext cx="2147405" cy="1968852"/>
            </a:xfrm>
            <a:custGeom>
              <a:avLst/>
              <a:gdLst/>
              <a:ahLst/>
              <a:cxnLst/>
              <a:rect l="l" t="t" r="r" b="b"/>
              <a:pathLst>
                <a:path w="2147405" h="1968852">
                  <a:moveTo>
                    <a:pt x="48426" y="0"/>
                  </a:moveTo>
                  <a:lnTo>
                    <a:pt x="2098979" y="0"/>
                  </a:lnTo>
                  <a:cubicBezTo>
                    <a:pt x="2111822" y="0"/>
                    <a:pt x="2124140" y="5102"/>
                    <a:pt x="2133221" y="14184"/>
                  </a:cubicBezTo>
                  <a:cubicBezTo>
                    <a:pt x="2142303" y="23265"/>
                    <a:pt x="2147405" y="35583"/>
                    <a:pt x="2147405" y="48426"/>
                  </a:cubicBezTo>
                  <a:lnTo>
                    <a:pt x="2147405" y="1920426"/>
                  </a:lnTo>
                  <a:cubicBezTo>
                    <a:pt x="2147405" y="1947171"/>
                    <a:pt x="2125724" y="1968852"/>
                    <a:pt x="2098979" y="1968852"/>
                  </a:cubicBezTo>
                  <a:lnTo>
                    <a:pt x="48426" y="1968852"/>
                  </a:lnTo>
                  <a:cubicBezTo>
                    <a:pt x="21681" y="1968852"/>
                    <a:pt x="0" y="1947171"/>
                    <a:pt x="0" y="1920426"/>
                  </a:cubicBezTo>
                  <a:lnTo>
                    <a:pt x="0" y="48426"/>
                  </a:lnTo>
                  <a:cubicBezTo>
                    <a:pt x="0" y="21681"/>
                    <a:pt x="21681" y="0"/>
                    <a:pt x="48426" y="0"/>
                  </a:cubicBezTo>
                  <a:close/>
                </a:path>
              </a:pathLst>
            </a:custGeom>
            <a:grpFill/>
            <a:ln w="38100">
              <a:solidFill>
                <a:srgbClr val="92D050"/>
              </a:solidFill>
              <a:prstDash val="lgDashDotDot"/>
            </a:ln>
          </p:spPr>
          <p:txBody>
            <a:bodyPr/>
            <a:lstStyle/>
            <a:p>
              <a:endParaRPr lang="en-SG"/>
            </a:p>
          </p:txBody>
        </p:sp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210753CD-1FA2-6FEC-4661-629924947852}"/>
                </a:ext>
              </a:extLst>
            </p:cNvPr>
            <p:cNvSpPr txBox="1"/>
            <p:nvPr/>
          </p:nvSpPr>
          <p:spPr>
            <a:xfrm>
              <a:off x="0" y="-47625"/>
              <a:ext cx="2147405" cy="2016477"/>
            </a:xfrm>
            <a:prstGeom prst="rect">
              <a:avLst/>
            </a:prstGeom>
            <a:grpFill/>
            <a:ln w="38100">
              <a:solidFill>
                <a:srgbClr val="002060"/>
              </a:solidFill>
              <a:prstDash val="lgDashDotDot"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Rectangle: Rounded Corners 8">
            <a:extLst>
              <a:ext uri="{FF2B5EF4-FFF2-40B4-BE49-F238E27FC236}">
                <a16:creationId xmlns:a16="http://schemas.microsoft.com/office/drawing/2014/main" id="{BCB2AD86-BF08-014C-21F0-74D1428AE9D2}"/>
              </a:ext>
            </a:extLst>
          </p:cNvPr>
          <p:cNvSpPr/>
          <p:nvPr/>
        </p:nvSpPr>
        <p:spPr>
          <a:xfrm>
            <a:off x="3581400" y="364004"/>
            <a:ext cx="5087437" cy="1406810"/>
          </a:xfrm>
          <a:custGeom>
            <a:avLst/>
            <a:gdLst>
              <a:gd name="csX0" fmla="*/ 0 w 5087437"/>
              <a:gd name="csY0" fmla="*/ 140821 h 1406810"/>
              <a:gd name="csX1" fmla="*/ 217992 w 5087437"/>
              <a:gd name="csY1" fmla="*/ 0 h 1406810"/>
              <a:gd name="csX2" fmla="*/ 4869443 w 5087437"/>
              <a:gd name="csY2" fmla="*/ 0 h 1406810"/>
              <a:gd name="csX3" fmla="*/ 5087437 w 5087437"/>
              <a:gd name="csY3" fmla="*/ 140821 h 1406810"/>
              <a:gd name="csX4" fmla="*/ 5087437 w 5087437"/>
              <a:gd name="csY4" fmla="*/ 1265987 h 1406810"/>
              <a:gd name="csX5" fmla="*/ 4869443 w 5087437"/>
              <a:gd name="csY5" fmla="*/ 1406810 h 1406810"/>
              <a:gd name="csX6" fmla="*/ 217992 w 5087437"/>
              <a:gd name="csY6" fmla="*/ 1406810 h 1406810"/>
              <a:gd name="csX7" fmla="*/ 0 w 5087437"/>
              <a:gd name="csY7" fmla="*/ 1265987 h 1406810"/>
              <a:gd name="csX8" fmla="*/ 0 w 5087437"/>
              <a:gd name="csY8" fmla="*/ 140821 h 1406810"/>
              <a:gd name="csX0" fmla="*/ 0 w 5087437"/>
              <a:gd name="csY0" fmla="*/ 140821 h 1406810"/>
              <a:gd name="csX1" fmla="*/ 217992 w 5087437"/>
              <a:gd name="csY1" fmla="*/ 0 h 1406810"/>
              <a:gd name="csX2" fmla="*/ 4869443 w 5087437"/>
              <a:gd name="csY2" fmla="*/ 0 h 1406810"/>
              <a:gd name="csX3" fmla="*/ 5087437 w 5087437"/>
              <a:gd name="csY3" fmla="*/ 140821 h 1406810"/>
              <a:gd name="csX4" fmla="*/ 5087437 w 5087437"/>
              <a:gd name="csY4" fmla="*/ 1265987 h 1406810"/>
              <a:gd name="csX5" fmla="*/ 4869443 w 5087437"/>
              <a:gd name="csY5" fmla="*/ 1406810 h 1406810"/>
              <a:gd name="csX6" fmla="*/ 217992 w 5087437"/>
              <a:gd name="csY6" fmla="*/ 1406810 h 1406810"/>
              <a:gd name="csX7" fmla="*/ 0 w 5087437"/>
              <a:gd name="csY7" fmla="*/ 1265987 h 1406810"/>
              <a:gd name="csX8" fmla="*/ 0 w 5087437"/>
              <a:gd name="csY8" fmla="*/ 140821 h 1406810"/>
              <a:gd name="csX0" fmla="*/ 0 w 5087437"/>
              <a:gd name="csY0" fmla="*/ 140821 h 1406810"/>
              <a:gd name="csX1" fmla="*/ 217992 w 5087437"/>
              <a:gd name="csY1" fmla="*/ 0 h 1406810"/>
              <a:gd name="csX2" fmla="*/ 4869443 w 5087437"/>
              <a:gd name="csY2" fmla="*/ 0 h 1406810"/>
              <a:gd name="csX3" fmla="*/ 5087437 w 5087437"/>
              <a:gd name="csY3" fmla="*/ 140821 h 1406810"/>
              <a:gd name="csX4" fmla="*/ 5087437 w 5087437"/>
              <a:gd name="csY4" fmla="*/ 1265987 h 1406810"/>
              <a:gd name="csX5" fmla="*/ 4869443 w 5087437"/>
              <a:gd name="csY5" fmla="*/ 1406810 h 1406810"/>
              <a:gd name="csX6" fmla="*/ 217992 w 5087437"/>
              <a:gd name="csY6" fmla="*/ 1406810 h 1406810"/>
              <a:gd name="csX7" fmla="*/ 0 w 5087437"/>
              <a:gd name="csY7" fmla="*/ 1265987 h 1406810"/>
              <a:gd name="csX8" fmla="*/ 0 w 5087437"/>
              <a:gd name="csY8" fmla="*/ 140821 h 14068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087437" h="1406810" fill="none" extrusionOk="0">
                <a:moveTo>
                  <a:pt x="0" y="140821"/>
                </a:moveTo>
                <a:cubicBezTo>
                  <a:pt x="2870" y="99272"/>
                  <a:pt x="130121" y="-26341"/>
                  <a:pt x="217992" y="0"/>
                </a:cubicBezTo>
                <a:cubicBezTo>
                  <a:pt x="1727644" y="59873"/>
                  <a:pt x="3864606" y="-438870"/>
                  <a:pt x="4869443" y="0"/>
                </a:cubicBezTo>
                <a:cubicBezTo>
                  <a:pt x="4972052" y="-2683"/>
                  <a:pt x="5102122" y="48666"/>
                  <a:pt x="5087437" y="140821"/>
                </a:cubicBezTo>
                <a:cubicBezTo>
                  <a:pt x="5107791" y="598447"/>
                  <a:pt x="5175743" y="824608"/>
                  <a:pt x="5087437" y="1265987"/>
                </a:cubicBezTo>
                <a:cubicBezTo>
                  <a:pt x="5062923" y="1373188"/>
                  <a:pt x="5013851" y="1405803"/>
                  <a:pt x="4869443" y="1406810"/>
                </a:cubicBezTo>
                <a:cubicBezTo>
                  <a:pt x="3777795" y="1378565"/>
                  <a:pt x="2174464" y="1345111"/>
                  <a:pt x="217992" y="1406810"/>
                </a:cubicBezTo>
                <a:cubicBezTo>
                  <a:pt x="92152" y="1376045"/>
                  <a:pt x="467" y="1372326"/>
                  <a:pt x="0" y="1265987"/>
                </a:cubicBezTo>
                <a:cubicBezTo>
                  <a:pt x="-132956" y="738039"/>
                  <a:pt x="11623" y="497224"/>
                  <a:pt x="0" y="140821"/>
                </a:cubicBezTo>
                <a:close/>
              </a:path>
              <a:path w="5087437" h="1406810" stroke="0" extrusionOk="0">
                <a:moveTo>
                  <a:pt x="0" y="140821"/>
                </a:moveTo>
                <a:cubicBezTo>
                  <a:pt x="-25787" y="86953"/>
                  <a:pt x="119801" y="-35849"/>
                  <a:pt x="217992" y="0"/>
                </a:cubicBezTo>
                <a:cubicBezTo>
                  <a:pt x="1729166" y="-576779"/>
                  <a:pt x="2566992" y="290114"/>
                  <a:pt x="4869443" y="0"/>
                </a:cubicBezTo>
                <a:cubicBezTo>
                  <a:pt x="4968277" y="-1520"/>
                  <a:pt x="5093213" y="78864"/>
                  <a:pt x="5087437" y="140821"/>
                </a:cubicBezTo>
                <a:cubicBezTo>
                  <a:pt x="5112595" y="472970"/>
                  <a:pt x="5225130" y="905264"/>
                  <a:pt x="5087437" y="1265987"/>
                </a:cubicBezTo>
                <a:cubicBezTo>
                  <a:pt x="5101030" y="1363496"/>
                  <a:pt x="4968033" y="1397789"/>
                  <a:pt x="4869443" y="1406810"/>
                </a:cubicBezTo>
                <a:cubicBezTo>
                  <a:pt x="3495886" y="1433771"/>
                  <a:pt x="2237361" y="1337952"/>
                  <a:pt x="217992" y="1406810"/>
                </a:cubicBezTo>
                <a:cubicBezTo>
                  <a:pt x="91997" y="1383145"/>
                  <a:pt x="-1264" y="1329139"/>
                  <a:pt x="0" y="1265987"/>
                </a:cubicBezTo>
                <a:cubicBezTo>
                  <a:pt x="-128315" y="884081"/>
                  <a:pt x="-108180" y="588566"/>
                  <a:pt x="0" y="140821"/>
                </a:cubicBezTo>
                <a:close/>
              </a:path>
              <a:path w="5087437" h="1406810" fill="none" stroke="0" extrusionOk="0">
                <a:moveTo>
                  <a:pt x="0" y="140821"/>
                </a:moveTo>
                <a:cubicBezTo>
                  <a:pt x="-5186" y="24417"/>
                  <a:pt x="116887" y="9079"/>
                  <a:pt x="217992" y="0"/>
                </a:cubicBezTo>
                <a:cubicBezTo>
                  <a:pt x="1715388" y="82621"/>
                  <a:pt x="3847762" y="-212844"/>
                  <a:pt x="4869443" y="0"/>
                </a:cubicBezTo>
                <a:cubicBezTo>
                  <a:pt x="4981397" y="3827"/>
                  <a:pt x="5105350" y="65927"/>
                  <a:pt x="5087437" y="140821"/>
                </a:cubicBezTo>
                <a:cubicBezTo>
                  <a:pt x="5062848" y="656071"/>
                  <a:pt x="5188988" y="822719"/>
                  <a:pt x="5087437" y="1265987"/>
                </a:cubicBezTo>
                <a:cubicBezTo>
                  <a:pt x="5079406" y="1389529"/>
                  <a:pt x="4998644" y="1387059"/>
                  <a:pt x="4869443" y="1406810"/>
                </a:cubicBezTo>
                <a:cubicBezTo>
                  <a:pt x="3431727" y="1189425"/>
                  <a:pt x="2536576" y="1140029"/>
                  <a:pt x="217992" y="1406810"/>
                </a:cubicBezTo>
                <a:cubicBezTo>
                  <a:pt x="94086" y="1388989"/>
                  <a:pt x="18358" y="1355513"/>
                  <a:pt x="0" y="1265987"/>
                </a:cubicBezTo>
                <a:cubicBezTo>
                  <a:pt x="-86103" y="861082"/>
                  <a:pt x="-9066" y="535617"/>
                  <a:pt x="0" y="140821"/>
                </a:cubicBezTo>
                <a:close/>
              </a:path>
              <a:path w="5087437" h="1406810" fill="none" stroke="0" extrusionOk="0">
                <a:moveTo>
                  <a:pt x="0" y="140821"/>
                </a:moveTo>
                <a:cubicBezTo>
                  <a:pt x="-232" y="67546"/>
                  <a:pt x="123944" y="-19149"/>
                  <a:pt x="217992" y="0"/>
                </a:cubicBezTo>
                <a:cubicBezTo>
                  <a:pt x="1624253" y="122817"/>
                  <a:pt x="3872539" y="-359350"/>
                  <a:pt x="4869443" y="0"/>
                </a:cubicBezTo>
                <a:cubicBezTo>
                  <a:pt x="4974283" y="-1312"/>
                  <a:pt x="5110415" y="63292"/>
                  <a:pt x="5087437" y="140821"/>
                </a:cubicBezTo>
                <a:cubicBezTo>
                  <a:pt x="5073321" y="632423"/>
                  <a:pt x="5189892" y="825708"/>
                  <a:pt x="5087437" y="1265987"/>
                </a:cubicBezTo>
                <a:cubicBezTo>
                  <a:pt x="5067389" y="1371397"/>
                  <a:pt x="4996218" y="1400322"/>
                  <a:pt x="4869443" y="1406810"/>
                </a:cubicBezTo>
                <a:cubicBezTo>
                  <a:pt x="3649933" y="1311157"/>
                  <a:pt x="2457872" y="1135477"/>
                  <a:pt x="217992" y="1406810"/>
                </a:cubicBezTo>
                <a:cubicBezTo>
                  <a:pt x="86767" y="1372443"/>
                  <a:pt x="19295" y="1366097"/>
                  <a:pt x="0" y="1265987"/>
                </a:cubicBezTo>
                <a:cubicBezTo>
                  <a:pt x="-131564" y="803726"/>
                  <a:pt x="-1602" y="506488"/>
                  <a:pt x="0" y="1408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  <a:sym typeface="Arial"/>
            </a:endParaRPr>
          </a:p>
        </p:txBody>
      </p:sp>
      <p:pic>
        <p:nvPicPr>
          <p:cNvPr id="41" name="Picture 40" descr="A fish in a fish tank&#10;&#10;AI-generated content may be incorrect.">
            <a:extLst>
              <a:ext uri="{FF2B5EF4-FFF2-40B4-BE49-F238E27FC236}">
                <a16:creationId xmlns:a16="http://schemas.microsoft.com/office/drawing/2014/main" id="{2D1D0E3A-D971-11A9-C55E-4561774E9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91"/>
          <a:stretch>
            <a:fillRect/>
          </a:stretch>
        </p:blipFill>
        <p:spPr>
          <a:xfrm>
            <a:off x="8982730" y="4849387"/>
            <a:ext cx="8437841" cy="4449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734873" y="178764"/>
            <a:ext cx="25757746" cy="10287000"/>
            <a:chOff x="0" y="0"/>
            <a:chExt cx="34343662" cy="13716000"/>
          </a:xfrm>
        </p:grpSpPr>
        <p:sp>
          <p:nvSpPr>
            <p:cNvPr id="4" name="Freeform 4"/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6">
                <a:alphaModFix amt="1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6">
                <a:alphaModFix amt="1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4" name="Freeform 14"/>
          <p:cNvSpPr/>
          <p:nvPr/>
        </p:nvSpPr>
        <p:spPr>
          <a:xfrm>
            <a:off x="-240109" y="8763496"/>
            <a:ext cx="19006955" cy="4300324"/>
          </a:xfrm>
          <a:custGeom>
            <a:avLst/>
            <a:gdLst/>
            <a:ahLst/>
            <a:cxnLst/>
            <a:rect l="l" t="t" r="r" b="b"/>
            <a:pathLst>
              <a:path w="19006955" h="4300324">
                <a:moveTo>
                  <a:pt x="0" y="0"/>
                </a:moveTo>
                <a:lnTo>
                  <a:pt x="19006955" y="0"/>
                </a:lnTo>
                <a:lnTo>
                  <a:pt x="19006955" y="4300324"/>
                </a:lnTo>
                <a:lnTo>
                  <a:pt x="0" y="43003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5" name="Freeform 35"/>
          <p:cNvSpPr/>
          <p:nvPr/>
        </p:nvSpPr>
        <p:spPr>
          <a:xfrm>
            <a:off x="-429761" y="4332320"/>
            <a:ext cx="1458461" cy="1456638"/>
          </a:xfrm>
          <a:custGeom>
            <a:avLst/>
            <a:gdLst/>
            <a:ahLst/>
            <a:cxnLst/>
            <a:rect l="l" t="t" r="r" b="b"/>
            <a:pathLst>
              <a:path w="1458461" h="1456638">
                <a:moveTo>
                  <a:pt x="0" y="0"/>
                </a:moveTo>
                <a:lnTo>
                  <a:pt x="1458461" y="0"/>
                </a:lnTo>
                <a:lnTo>
                  <a:pt x="1458461" y="1456638"/>
                </a:lnTo>
                <a:lnTo>
                  <a:pt x="0" y="1456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8DE7BE3-1CFA-7146-2547-B62E96C259C7}"/>
              </a:ext>
            </a:extLst>
          </p:cNvPr>
          <p:cNvSpPr txBox="1"/>
          <p:nvPr/>
        </p:nvSpPr>
        <p:spPr>
          <a:xfrm>
            <a:off x="4121380" y="422273"/>
            <a:ext cx="38082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 Số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DDD2965-60CF-59B7-7761-F29538C84C41}"/>
              </a:ext>
            </a:extLst>
          </p:cNvPr>
          <p:cNvSpPr txBox="1"/>
          <p:nvPr/>
        </p:nvSpPr>
        <p:spPr>
          <a:xfrm>
            <a:off x="1316602" y="2307542"/>
            <a:ext cx="94178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Vớt ra 3 con, còn lại mấy con cá?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6A8DC7-FAAA-530B-DC61-34318284D3A5}"/>
              </a:ext>
            </a:extLst>
          </p:cNvPr>
          <p:cNvSpPr txBox="1"/>
          <p:nvPr/>
        </p:nvSpPr>
        <p:spPr>
          <a:xfrm>
            <a:off x="2849485" y="5769330"/>
            <a:ext cx="38082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kern="1200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 – 3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7ADBA59-292F-AD08-E11D-4EC7E33FB9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3149" y="5661565"/>
            <a:ext cx="1420491" cy="178018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C985613-84E4-94A5-4A92-6216BCBC0ED0}"/>
              </a:ext>
            </a:extLst>
          </p:cNvPr>
          <p:cNvSpPr/>
          <p:nvPr/>
        </p:nvSpPr>
        <p:spPr>
          <a:xfrm>
            <a:off x="6781035" y="5968134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6</a:t>
            </a:r>
            <a:endParaRPr lang="en-US" sz="6600" b="1" dirty="0">
              <a:solidFill>
                <a:srgbClr val="00B0F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584EF-6E16-7DD8-0861-1DCF8EF7E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B282F0B-2729-3AB4-0F70-37A1B380FAE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CDF149AB-3CEC-606D-768A-619A34FAF48C}"/>
              </a:ext>
            </a:extLst>
          </p:cNvPr>
          <p:cNvGrpSpPr/>
          <p:nvPr/>
        </p:nvGrpSpPr>
        <p:grpSpPr>
          <a:xfrm>
            <a:off x="685800" y="738579"/>
            <a:ext cx="16916400" cy="9317793"/>
            <a:chOff x="0" y="0"/>
            <a:chExt cx="2147405" cy="1968852"/>
          </a:xfrm>
          <a:solidFill>
            <a:schemeClr val="bg1"/>
          </a:solidFill>
        </p:grpSpPr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2AB462FE-D565-AC8E-126B-319C5A716461}"/>
                </a:ext>
              </a:extLst>
            </p:cNvPr>
            <p:cNvSpPr/>
            <p:nvPr/>
          </p:nvSpPr>
          <p:spPr>
            <a:xfrm>
              <a:off x="0" y="0"/>
              <a:ext cx="2147405" cy="1968852"/>
            </a:xfrm>
            <a:custGeom>
              <a:avLst/>
              <a:gdLst/>
              <a:ahLst/>
              <a:cxnLst/>
              <a:rect l="l" t="t" r="r" b="b"/>
              <a:pathLst>
                <a:path w="2147405" h="1968852">
                  <a:moveTo>
                    <a:pt x="48426" y="0"/>
                  </a:moveTo>
                  <a:lnTo>
                    <a:pt x="2098979" y="0"/>
                  </a:lnTo>
                  <a:cubicBezTo>
                    <a:pt x="2111822" y="0"/>
                    <a:pt x="2124140" y="5102"/>
                    <a:pt x="2133221" y="14184"/>
                  </a:cubicBezTo>
                  <a:cubicBezTo>
                    <a:pt x="2142303" y="23265"/>
                    <a:pt x="2147405" y="35583"/>
                    <a:pt x="2147405" y="48426"/>
                  </a:cubicBezTo>
                  <a:lnTo>
                    <a:pt x="2147405" y="1920426"/>
                  </a:lnTo>
                  <a:cubicBezTo>
                    <a:pt x="2147405" y="1947171"/>
                    <a:pt x="2125724" y="1968852"/>
                    <a:pt x="2098979" y="1968852"/>
                  </a:cubicBezTo>
                  <a:lnTo>
                    <a:pt x="48426" y="1968852"/>
                  </a:lnTo>
                  <a:cubicBezTo>
                    <a:pt x="21681" y="1968852"/>
                    <a:pt x="0" y="1947171"/>
                    <a:pt x="0" y="1920426"/>
                  </a:cubicBezTo>
                  <a:lnTo>
                    <a:pt x="0" y="48426"/>
                  </a:lnTo>
                  <a:cubicBezTo>
                    <a:pt x="0" y="21681"/>
                    <a:pt x="21681" y="0"/>
                    <a:pt x="48426" y="0"/>
                  </a:cubicBezTo>
                  <a:close/>
                </a:path>
              </a:pathLst>
            </a:custGeom>
            <a:grpFill/>
            <a:ln w="38100">
              <a:solidFill>
                <a:srgbClr val="92D050"/>
              </a:solidFill>
              <a:prstDash val="lgDashDotDot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5CBBEA39-0E84-F3DF-F0CE-6EE0A3E9ED0F}"/>
                </a:ext>
              </a:extLst>
            </p:cNvPr>
            <p:cNvSpPr txBox="1"/>
            <p:nvPr/>
          </p:nvSpPr>
          <p:spPr>
            <a:xfrm>
              <a:off x="0" y="-47625"/>
              <a:ext cx="2147405" cy="2016477"/>
            </a:xfrm>
            <a:prstGeom prst="rect">
              <a:avLst/>
            </a:prstGeom>
            <a:grpFill/>
            <a:ln w="38100">
              <a:solidFill>
                <a:srgbClr val="002060"/>
              </a:solidFill>
              <a:prstDash val="lgDashDotDot"/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Rectangle: Rounded Corners 8">
            <a:extLst>
              <a:ext uri="{FF2B5EF4-FFF2-40B4-BE49-F238E27FC236}">
                <a16:creationId xmlns:a16="http://schemas.microsoft.com/office/drawing/2014/main" id="{F21FDED2-92D6-204D-9F83-27E97762579A}"/>
              </a:ext>
            </a:extLst>
          </p:cNvPr>
          <p:cNvSpPr/>
          <p:nvPr/>
        </p:nvSpPr>
        <p:spPr>
          <a:xfrm>
            <a:off x="3581400" y="364004"/>
            <a:ext cx="5087437" cy="1406810"/>
          </a:xfrm>
          <a:custGeom>
            <a:avLst/>
            <a:gdLst>
              <a:gd name="csX0" fmla="*/ 0 w 5087437"/>
              <a:gd name="csY0" fmla="*/ 140821 h 1406810"/>
              <a:gd name="csX1" fmla="*/ 217992 w 5087437"/>
              <a:gd name="csY1" fmla="*/ 0 h 1406810"/>
              <a:gd name="csX2" fmla="*/ 4869443 w 5087437"/>
              <a:gd name="csY2" fmla="*/ 0 h 1406810"/>
              <a:gd name="csX3" fmla="*/ 5087437 w 5087437"/>
              <a:gd name="csY3" fmla="*/ 140821 h 1406810"/>
              <a:gd name="csX4" fmla="*/ 5087437 w 5087437"/>
              <a:gd name="csY4" fmla="*/ 1265987 h 1406810"/>
              <a:gd name="csX5" fmla="*/ 4869443 w 5087437"/>
              <a:gd name="csY5" fmla="*/ 1406810 h 1406810"/>
              <a:gd name="csX6" fmla="*/ 217992 w 5087437"/>
              <a:gd name="csY6" fmla="*/ 1406810 h 1406810"/>
              <a:gd name="csX7" fmla="*/ 0 w 5087437"/>
              <a:gd name="csY7" fmla="*/ 1265987 h 1406810"/>
              <a:gd name="csX8" fmla="*/ 0 w 5087437"/>
              <a:gd name="csY8" fmla="*/ 140821 h 1406810"/>
              <a:gd name="csX0" fmla="*/ 0 w 5087437"/>
              <a:gd name="csY0" fmla="*/ 140821 h 1406810"/>
              <a:gd name="csX1" fmla="*/ 217992 w 5087437"/>
              <a:gd name="csY1" fmla="*/ 0 h 1406810"/>
              <a:gd name="csX2" fmla="*/ 4869443 w 5087437"/>
              <a:gd name="csY2" fmla="*/ 0 h 1406810"/>
              <a:gd name="csX3" fmla="*/ 5087437 w 5087437"/>
              <a:gd name="csY3" fmla="*/ 140821 h 1406810"/>
              <a:gd name="csX4" fmla="*/ 5087437 w 5087437"/>
              <a:gd name="csY4" fmla="*/ 1265987 h 1406810"/>
              <a:gd name="csX5" fmla="*/ 4869443 w 5087437"/>
              <a:gd name="csY5" fmla="*/ 1406810 h 1406810"/>
              <a:gd name="csX6" fmla="*/ 217992 w 5087437"/>
              <a:gd name="csY6" fmla="*/ 1406810 h 1406810"/>
              <a:gd name="csX7" fmla="*/ 0 w 5087437"/>
              <a:gd name="csY7" fmla="*/ 1265987 h 1406810"/>
              <a:gd name="csX8" fmla="*/ 0 w 5087437"/>
              <a:gd name="csY8" fmla="*/ 140821 h 1406810"/>
              <a:gd name="csX0" fmla="*/ 0 w 5087437"/>
              <a:gd name="csY0" fmla="*/ 140821 h 1406810"/>
              <a:gd name="csX1" fmla="*/ 217992 w 5087437"/>
              <a:gd name="csY1" fmla="*/ 0 h 1406810"/>
              <a:gd name="csX2" fmla="*/ 4869443 w 5087437"/>
              <a:gd name="csY2" fmla="*/ 0 h 1406810"/>
              <a:gd name="csX3" fmla="*/ 5087437 w 5087437"/>
              <a:gd name="csY3" fmla="*/ 140821 h 1406810"/>
              <a:gd name="csX4" fmla="*/ 5087437 w 5087437"/>
              <a:gd name="csY4" fmla="*/ 1265987 h 1406810"/>
              <a:gd name="csX5" fmla="*/ 4869443 w 5087437"/>
              <a:gd name="csY5" fmla="*/ 1406810 h 1406810"/>
              <a:gd name="csX6" fmla="*/ 217992 w 5087437"/>
              <a:gd name="csY6" fmla="*/ 1406810 h 1406810"/>
              <a:gd name="csX7" fmla="*/ 0 w 5087437"/>
              <a:gd name="csY7" fmla="*/ 1265987 h 1406810"/>
              <a:gd name="csX8" fmla="*/ 0 w 5087437"/>
              <a:gd name="csY8" fmla="*/ 140821 h 14068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087437" h="1406810" fill="none" extrusionOk="0">
                <a:moveTo>
                  <a:pt x="0" y="140821"/>
                </a:moveTo>
                <a:cubicBezTo>
                  <a:pt x="2870" y="99272"/>
                  <a:pt x="130121" y="-26341"/>
                  <a:pt x="217992" y="0"/>
                </a:cubicBezTo>
                <a:cubicBezTo>
                  <a:pt x="1727644" y="59873"/>
                  <a:pt x="3864606" y="-438870"/>
                  <a:pt x="4869443" y="0"/>
                </a:cubicBezTo>
                <a:cubicBezTo>
                  <a:pt x="4972052" y="-2683"/>
                  <a:pt x="5102122" y="48666"/>
                  <a:pt x="5087437" y="140821"/>
                </a:cubicBezTo>
                <a:cubicBezTo>
                  <a:pt x="5107791" y="598447"/>
                  <a:pt x="5175743" y="824608"/>
                  <a:pt x="5087437" y="1265987"/>
                </a:cubicBezTo>
                <a:cubicBezTo>
                  <a:pt x="5062923" y="1373188"/>
                  <a:pt x="5013851" y="1405803"/>
                  <a:pt x="4869443" y="1406810"/>
                </a:cubicBezTo>
                <a:cubicBezTo>
                  <a:pt x="3777795" y="1378565"/>
                  <a:pt x="2174464" y="1345111"/>
                  <a:pt x="217992" y="1406810"/>
                </a:cubicBezTo>
                <a:cubicBezTo>
                  <a:pt x="92152" y="1376045"/>
                  <a:pt x="467" y="1372326"/>
                  <a:pt x="0" y="1265987"/>
                </a:cubicBezTo>
                <a:cubicBezTo>
                  <a:pt x="-132956" y="738039"/>
                  <a:pt x="11623" y="497224"/>
                  <a:pt x="0" y="140821"/>
                </a:cubicBezTo>
                <a:close/>
              </a:path>
              <a:path w="5087437" h="1406810" stroke="0" extrusionOk="0">
                <a:moveTo>
                  <a:pt x="0" y="140821"/>
                </a:moveTo>
                <a:cubicBezTo>
                  <a:pt x="-25787" y="86953"/>
                  <a:pt x="119801" y="-35849"/>
                  <a:pt x="217992" y="0"/>
                </a:cubicBezTo>
                <a:cubicBezTo>
                  <a:pt x="1729166" y="-576779"/>
                  <a:pt x="2566992" y="290114"/>
                  <a:pt x="4869443" y="0"/>
                </a:cubicBezTo>
                <a:cubicBezTo>
                  <a:pt x="4968277" y="-1520"/>
                  <a:pt x="5093213" y="78864"/>
                  <a:pt x="5087437" y="140821"/>
                </a:cubicBezTo>
                <a:cubicBezTo>
                  <a:pt x="5112595" y="472970"/>
                  <a:pt x="5225130" y="905264"/>
                  <a:pt x="5087437" y="1265987"/>
                </a:cubicBezTo>
                <a:cubicBezTo>
                  <a:pt x="5101030" y="1363496"/>
                  <a:pt x="4968033" y="1397789"/>
                  <a:pt x="4869443" y="1406810"/>
                </a:cubicBezTo>
                <a:cubicBezTo>
                  <a:pt x="3495886" y="1433771"/>
                  <a:pt x="2237361" y="1337952"/>
                  <a:pt x="217992" y="1406810"/>
                </a:cubicBezTo>
                <a:cubicBezTo>
                  <a:pt x="91997" y="1383145"/>
                  <a:pt x="-1264" y="1329139"/>
                  <a:pt x="0" y="1265987"/>
                </a:cubicBezTo>
                <a:cubicBezTo>
                  <a:pt x="-128315" y="884081"/>
                  <a:pt x="-108180" y="588566"/>
                  <a:pt x="0" y="140821"/>
                </a:cubicBezTo>
                <a:close/>
              </a:path>
              <a:path w="5087437" h="1406810" fill="none" stroke="0" extrusionOk="0">
                <a:moveTo>
                  <a:pt x="0" y="140821"/>
                </a:moveTo>
                <a:cubicBezTo>
                  <a:pt x="-5186" y="24417"/>
                  <a:pt x="116887" y="9079"/>
                  <a:pt x="217992" y="0"/>
                </a:cubicBezTo>
                <a:cubicBezTo>
                  <a:pt x="1715388" y="82621"/>
                  <a:pt x="3847762" y="-212844"/>
                  <a:pt x="4869443" y="0"/>
                </a:cubicBezTo>
                <a:cubicBezTo>
                  <a:pt x="4981397" y="3827"/>
                  <a:pt x="5105350" y="65927"/>
                  <a:pt x="5087437" y="140821"/>
                </a:cubicBezTo>
                <a:cubicBezTo>
                  <a:pt x="5062848" y="656071"/>
                  <a:pt x="5188988" y="822719"/>
                  <a:pt x="5087437" y="1265987"/>
                </a:cubicBezTo>
                <a:cubicBezTo>
                  <a:pt x="5079406" y="1389529"/>
                  <a:pt x="4998644" y="1387059"/>
                  <a:pt x="4869443" y="1406810"/>
                </a:cubicBezTo>
                <a:cubicBezTo>
                  <a:pt x="3431727" y="1189425"/>
                  <a:pt x="2536576" y="1140029"/>
                  <a:pt x="217992" y="1406810"/>
                </a:cubicBezTo>
                <a:cubicBezTo>
                  <a:pt x="94086" y="1388989"/>
                  <a:pt x="18358" y="1355513"/>
                  <a:pt x="0" y="1265987"/>
                </a:cubicBezTo>
                <a:cubicBezTo>
                  <a:pt x="-86103" y="861082"/>
                  <a:pt x="-9066" y="535617"/>
                  <a:pt x="0" y="140821"/>
                </a:cubicBezTo>
                <a:close/>
              </a:path>
              <a:path w="5087437" h="1406810" fill="none" stroke="0" extrusionOk="0">
                <a:moveTo>
                  <a:pt x="0" y="140821"/>
                </a:moveTo>
                <a:cubicBezTo>
                  <a:pt x="-232" y="67546"/>
                  <a:pt x="123944" y="-19149"/>
                  <a:pt x="217992" y="0"/>
                </a:cubicBezTo>
                <a:cubicBezTo>
                  <a:pt x="1624253" y="122817"/>
                  <a:pt x="3872539" y="-359350"/>
                  <a:pt x="4869443" y="0"/>
                </a:cubicBezTo>
                <a:cubicBezTo>
                  <a:pt x="4974283" y="-1312"/>
                  <a:pt x="5110415" y="63292"/>
                  <a:pt x="5087437" y="140821"/>
                </a:cubicBezTo>
                <a:cubicBezTo>
                  <a:pt x="5073321" y="632423"/>
                  <a:pt x="5189892" y="825708"/>
                  <a:pt x="5087437" y="1265987"/>
                </a:cubicBezTo>
                <a:cubicBezTo>
                  <a:pt x="5067389" y="1371397"/>
                  <a:pt x="4996218" y="1400322"/>
                  <a:pt x="4869443" y="1406810"/>
                </a:cubicBezTo>
                <a:cubicBezTo>
                  <a:pt x="3649933" y="1311157"/>
                  <a:pt x="2457872" y="1135477"/>
                  <a:pt x="217992" y="1406810"/>
                </a:cubicBezTo>
                <a:cubicBezTo>
                  <a:pt x="86767" y="1372443"/>
                  <a:pt x="19295" y="1366097"/>
                  <a:pt x="0" y="1265987"/>
                </a:cubicBezTo>
                <a:cubicBezTo>
                  <a:pt x="-131564" y="803726"/>
                  <a:pt x="-1602" y="506488"/>
                  <a:pt x="0" y="1408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  <a:sym typeface="Arial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86DE3D8-79B1-CB2B-ED5C-87540CCD532D}"/>
              </a:ext>
            </a:extLst>
          </p:cNvPr>
          <p:cNvSpPr/>
          <p:nvPr/>
        </p:nvSpPr>
        <p:spPr>
          <a:xfrm>
            <a:off x="-240109" y="8763496"/>
            <a:ext cx="19006955" cy="4300324"/>
          </a:xfrm>
          <a:custGeom>
            <a:avLst/>
            <a:gdLst/>
            <a:ahLst/>
            <a:cxnLst/>
            <a:rect l="l" t="t" r="r" b="b"/>
            <a:pathLst>
              <a:path w="19006955" h="4300324">
                <a:moveTo>
                  <a:pt x="0" y="0"/>
                </a:moveTo>
                <a:lnTo>
                  <a:pt x="19006955" y="0"/>
                </a:lnTo>
                <a:lnTo>
                  <a:pt x="19006955" y="4300324"/>
                </a:lnTo>
                <a:lnTo>
                  <a:pt x="0" y="4300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6B788DB4-A1BD-ED4A-9057-4BD52A091AE2}"/>
              </a:ext>
            </a:extLst>
          </p:cNvPr>
          <p:cNvSpPr/>
          <p:nvPr/>
        </p:nvSpPr>
        <p:spPr>
          <a:xfrm>
            <a:off x="-429761" y="4332320"/>
            <a:ext cx="1458461" cy="1456638"/>
          </a:xfrm>
          <a:custGeom>
            <a:avLst/>
            <a:gdLst/>
            <a:ahLst/>
            <a:cxnLst/>
            <a:rect l="l" t="t" r="r" b="b"/>
            <a:pathLst>
              <a:path w="1458461" h="1456638">
                <a:moveTo>
                  <a:pt x="0" y="0"/>
                </a:moveTo>
                <a:lnTo>
                  <a:pt x="1458461" y="0"/>
                </a:lnTo>
                <a:lnTo>
                  <a:pt x="1458461" y="1456638"/>
                </a:lnTo>
                <a:lnTo>
                  <a:pt x="0" y="1456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EAC538-59B6-62EA-3250-156106B2CBDF}"/>
              </a:ext>
            </a:extLst>
          </p:cNvPr>
          <p:cNvSpPr txBox="1"/>
          <p:nvPr/>
        </p:nvSpPr>
        <p:spPr>
          <a:xfrm>
            <a:off x="4121380" y="422273"/>
            <a:ext cx="38082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1. Số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207D72-A82A-2448-AD70-788748515FE2}"/>
              </a:ext>
            </a:extLst>
          </p:cNvPr>
          <p:cNvSpPr txBox="1"/>
          <p:nvPr/>
        </p:nvSpPr>
        <p:spPr>
          <a:xfrm>
            <a:off x="1091791" y="2033471"/>
            <a:ext cx="115622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Vớt ra tiếp 2 con,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 lại mấy con cá?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D6C4EF-61C5-05C6-A179-F536859C1786}"/>
              </a:ext>
            </a:extLst>
          </p:cNvPr>
          <p:cNvSpPr txBox="1"/>
          <p:nvPr/>
        </p:nvSpPr>
        <p:spPr>
          <a:xfrm>
            <a:off x="1475394" y="5598170"/>
            <a:ext cx="380829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– 2 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D3F1E51-8A0A-BC30-C4C7-1B6A64593F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9058" y="5490405"/>
            <a:ext cx="1420491" cy="178018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79D5A3B-F29A-A885-48ED-E27D2F1808A0}"/>
              </a:ext>
            </a:extLst>
          </p:cNvPr>
          <p:cNvSpPr/>
          <p:nvPr/>
        </p:nvSpPr>
        <p:spPr>
          <a:xfrm>
            <a:off x="5406944" y="5796974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90D64D0C-F014-968E-B47A-5B21761629CC}"/>
              </a:ext>
            </a:extLst>
          </p:cNvPr>
          <p:cNvSpPr/>
          <p:nvPr/>
        </p:nvSpPr>
        <p:spPr>
          <a:xfrm>
            <a:off x="13132908" y="1544211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fish in a fish tank&#10;&#10;AI-generated content may be incorrect.">
            <a:extLst>
              <a:ext uri="{FF2B5EF4-FFF2-40B4-BE49-F238E27FC236}">
                <a16:creationId xmlns:a16="http://schemas.microsoft.com/office/drawing/2014/main" id="{2CF91DA7-7074-5C91-38D9-E6A105680D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67" y="4609183"/>
            <a:ext cx="6629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94142"/>
      </p:ext>
    </p:extLst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FA93F-1636-4072-8021-A9491C4F0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2AB058-4CC4-86D0-BC9C-85443F49A03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F1BCE5C0-4F80-799A-22BF-7763344B4EE0}"/>
              </a:ext>
            </a:extLst>
          </p:cNvPr>
          <p:cNvGrpSpPr/>
          <p:nvPr/>
        </p:nvGrpSpPr>
        <p:grpSpPr>
          <a:xfrm>
            <a:off x="685800" y="738579"/>
            <a:ext cx="16916400" cy="9317793"/>
            <a:chOff x="0" y="0"/>
            <a:chExt cx="2147405" cy="1968852"/>
          </a:xfrm>
          <a:solidFill>
            <a:schemeClr val="bg1"/>
          </a:solidFill>
        </p:grpSpPr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1DE80825-9DD6-8BF9-DB83-1ECD995B7010}"/>
                </a:ext>
              </a:extLst>
            </p:cNvPr>
            <p:cNvSpPr/>
            <p:nvPr/>
          </p:nvSpPr>
          <p:spPr>
            <a:xfrm>
              <a:off x="0" y="0"/>
              <a:ext cx="2147405" cy="1968852"/>
            </a:xfrm>
            <a:custGeom>
              <a:avLst/>
              <a:gdLst/>
              <a:ahLst/>
              <a:cxnLst/>
              <a:rect l="l" t="t" r="r" b="b"/>
              <a:pathLst>
                <a:path w="2147405" h="1968852">
                  <a:moveTo>
                    <a:pt x="48426" y="0"/>
                  </a:moveTo>
                  <a:lnTo>
                    <a:pt x="2098979" y="0"/>
                  </a:lnTo>
                  <a:cubicBezTo>
                    <a:pt x="2111822" y="0"/>
                    <a:pt x="2124140" y="5102"/>
                    <a:pt x="2133221" y="14184"/>
                  </a:cubicBezTo>
                  <a:cubicBezTo>
                    <a:pt x="2142303" y="23265"/>
                    <a:pt x="2147405" y="35583"/>
                    <a:pt x="2147405" y="48426"/>
                  </a:cubicBezTo>
                  <a:lnTo>
                    <a:pt x="2147405" y="1920426"/>
                  </a:lnTo>
                  <a:cubicBezTo>
                    <a:pt x="2147405" y="1947171"/>
                    <a:pt x="2125724" y="1968852"/>
                    <a:pt x="2098979" y="1968852"/>
                  </a:cubicBezTo>
                  <a:lnTo>
                    <a:pt x="48426" y="1968852"/>
                  </a:lnTo>
                  <a:cubicBezTo>
                    <a:pt x="21681" y="1968852"/>
                    <a:pt x="0" y="1947171"/>
                    <a:pt x="0" y="1920426"/>
                  </a:cubicBezTo>
                  <a:lnTo>
                    <a:pt x="0" y="48426"/>
                  </a:lnTo>
                  <a:cubicBezTo>
                    <a:pt x="0" y="21681"/>
                    <a:pt x="21681" y="0"/>
                    <a:pt x="48426" y="0"/>
                  </a:cubicBezTo>
                  <a:close/>
                </a:path>
              </a:pathLst>
            </a:custGeom>
            <a:grpFill/>
            <a:ln w="38100">
              <a:solidFill>
                <a:srgbClr val="92D050"/>
              </a:solidFill>
              <a:prstDash val="lgDashDotDot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C9B6E7F3-C9BF-0465-1D88-CF57536E2F6E}"/>
                </a:ext>
              </a:extLst>
            </p:cNvPr>
            <p:cNvSpPr txBox="1"/>
            <p:nvPr/>
          </p:nvSpPr>
          <p:spPr>
            <a:xfrm>
              <a:off x="0" y="-47625"/>
              <a:ext cx="2147405" cy="2016477"/>
            </a:xfrm>
            <a:prstGeom prst="rect">
              <a:avLst/>
            </a:prstGeom>
            <a:grpFill/>
            <a:ln w="38100">
              <a:solidFill>
                <a:srgbClr val="002060"/>
              </a:solidFill>
              <a:prstDash val="lgDashDotDot"/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3">
            <a:extLst>
              <a:ext uri="{FF2B5EF4-FFF2-40B4-BE49-F238E27FC236}">
                <a16:creationId xmlns:a16="http://schemas.microsoft.com/office/drawing/2014/main" id="{0FC37813-EC65-CB08-8A7C-AFBAFCC0DCDD}"/>
              </a:ext>
            </a:extLst>
          </p:cNvPr>
          <p:cNvGrpSpPr/>
          <p:nvPr/>
        </p:nvGrpSpPr>
        <p:grpSpPr>
          <a:xfrm>
            <a:off x="-3734873" y="178764"/>
            <a:ext cx="25757746" cy="10287000"/>
            <a:chOff x="0" y="0"/>
            <a:chExt cx="34343662" cy="13716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81D0E6D-88FF-E954-5A41-47CD0AFD45EE}"/>
                </a:ext>
              </a:extLst>
            </p:cNvPr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4">
                <a:alphaModFix amt="1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A921B5B-60BD-A745-52A0-168AE1217B74}"/>
                </a:ext>
              </a:extLst>
            </p:cNvPr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4">
                <a:alphaModFix amt="1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A2200CB9-0C36-0467-7F53-98F5C01E25CE}"/>
              </a:ext>
            </a:extLst>
          </p:cNvPr>
          <p:cNvSpPr/>
          <p:nvPr/>
        </p:nvSpPr>
        <p:spPr>
          <a:xfrm>
            <a:off x="-240109" y="8763496"/>
            <a:ext cx="19006955" cy="4300324"/>
          </a:xfrm>
          <a:custGeom>
            <a:avLst/>
            <a:gdLst/>
            <a:ahLst/>
            <a:cxnLst/>
            <a:rect l="l" t="t" r="r" b="b"/>
            <a:pathLst>
              <a:path w="19006955" h="4300324">
                <a:moveTo>
                  <a:pt x="0" y="0"/>
                </a:moveTo>
                <a:lnTo>
                  <a:pt x="19006955" y="0"/>
                </a:lnTo>
                <a:lnTo>
                  <a:pt x="19006955" y="4300324"/>
                </a:lnTo>
                <a:lnTo>
                  <a:pt x="0" y="43003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066C2CF2-5063-DDDF-FA63-3AD1127AF05F}"/>
              </a:ext>
            </a:extLst>
          </p:cNvPr>
          <p:cNvSpPr/>
          <p:nvPr/>
        </p:nvSpPr>
        <p:spPr>
          <a:xfrm>
            <a:off x="-202009" y="3796994"/>
            <a:ext cx="1458461" cy="1456638"/>
          </a:xfrm>
          <a:custGeom>
            <a:avLst/>
            <a:gdLst/>
            <a:ahLst/>
            <a:cxnLst/>
            <a:rect l="l" t="t" r="r" b="b"/>
            <a:pathLst>
              <a:path w="1458461" h="1456638">
                <a:moveTo>
                  <a:pt x="0" y="0"/>
                </a:moveTo>
                <a:lnTo>
                  <a:pt x="1458461" y="0"/>
                </a:lnTo>
                <a:lnTo>
                  <a:pt x="1458461" y="1456638"/>
                </a:lnTo>
                <a:lnTo>
                  <a:pt x="0" y="1456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E920F3-3286-630E-4D10-FE6FAE282D0E}"/>
              </a:ext>
            </a:extLst>
          </p:cNvPr>
          <p:cNvSpPr txBox="1"/>
          <p:nvPr/>
        </p:nvSpPr>
        <p:spPr>
          <a:xfrm>
            <a:off x="4991324" y="1347392"/>
            <a:ext cx="732321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9 -</a:t>
            </a: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3 -</a:t>
            </a:r>
            <a:r>
              <a:rPr kumimoji="0" lang="vi-VN" sz="10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 =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EB72C9F-25CB-EF57-32CF-BB3ADAFBB9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7187" y="1181957"/>
            <a:ext cx="1850252" cy="231877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ABE1B6F8-54CF-274E-A560-622FFEA6CC0C}"/>
              </a:ext>
            </a:extLst>
          </p:cNvPr>
          <p:cNvSpPr/>
          <p:nvPr/>
        </p:nvSpPr>
        <p:spPr>
          <a:xfrm>
            <a:off x="11057083" y="1590533"/>
            <a:ext cx="1419304" cy="1187195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E5CD0-8F48-5892-D026-3E1FA84A6811}"/>
              </a:ext>
            </a:extLst>
          </p:cNvPr>
          <p:cNvSpPr txBox="1"/>
          <p:nvPr/>
        </p:nvSpPr>
        <p:spPr>
          <a:xfrm>
            <a:off x="1329717" y="3864135"/>
            <a:ext cx="732321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dirty="0">
                <a:solidFill>
                  <a:schemeClr val="tx2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Nhẩm:</a:t>
            </a:r>
            <a:endParaRPr kumimoji="0" lang="en-US" sz="100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0E4BF-DDD0-DCCC-609A-CFBA47C5DC84}"/>
              </a:ext>
            </a:extLst>
          </p:cNvPr>
          <p:cNvSpPr txBox="1"/>
          <p:nvPr/>
        </p:nvSpPr>
        <p:spPr>
          <a:xfrm>
            <a:off x="6313986" y="3976585"/>
            <a:ext cx="732321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9 -</a:t>
            </a: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3 =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257B8-870A-7CC0-39D5-8D12E9258094}"/>
              </a:ext>
            </a:extLst>
          </p:cNvPr>
          <p:cNvSpPr txBox="1"/>
          <p:nvPr/>
        </p:nvSpPr>
        <p:spPr>
          <a:xfrm>
            <a:off x="10640561" y="3998472"/>
            <a:ext cx="20716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lang="en-S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60D96-E1D7-DEFD-0878-30EEECC1E3C9}"/>
              </a:ext>
            </a:extLst>
          </p:cNvPr>
          <p:cNvSpPr txBox="1"/>
          <p:nvPr/>
        </p:nvSpPr>
        <p:spPr>
          <a:xfrm>
            <a:off x="6324872" y="5417239"/>
            <a:ext cx="732321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6 -</a:t>
            </a: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2 =</a:t>
            </a:r>
            <a:endParaRPr kumimoji="0" lang="en-US" sz="10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95AAFB-478E-139F-A3A8-EE0F364B7E04}"/>
              </a:ext>
            </a:extLst>
          </p:cNvPr>
          <p:cNvSpPr txBox="1"/>
          <p:nvPr/>
        </p:nvSpPr>
        <p:spPr>
          <a:xfrm>
            <a:off x="10779973" y="5607801"/>
            <a:ext cx="20716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en-SG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F232526-A1C4-DA9E-6231-D76C6687E924}"/>
              </a:ext>
            </a:extLst>
          </p:cNvPr>
          <p:cNvSpPr/>
          <p:nvPr/>
        </p:nvSpPr>
        <p:spPr>
          <a:xfrm>
            <a:off x="12676123" y="1916154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455326"/>
      </p:ext>
    </p:extLst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 animBg="1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08515-B039-C8D9-5A17-374130D93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B99FEC4-2E3C-2F9A-FCFF-9304247B47B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88" b="-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3026DEC6-E42B-97D4-AEEC-EF3DD4BFC0AF}"/>
              </a:ext>
            </a:extLst>
          </p:cNvPr>
          <p:cNvGrpSpPr/>
          <p:nvPr/>
        </p:nvGrpSpPr>
        <p:grpSpPr>
          <a:xfrm>
            <a:off x="685800" y="738579"/>
            <a:ext cx="16916400" cy="9317793"/>
            <a:chOff x="0" y="0"/>
            <a:chExt cx="2147405" cy="1968852"/>
          </a:xfrm>
          <a:solidFill>
            <a:schemeClr val="bg1"/>
          </a:solidFill>
        </p:grpSpPr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36A80ECD-1962-6E98-54E4-BE115A2DA4D5}"/>
                </a:ext>
              </a:extLst>
            </p:cNvPr>
            <p:cNvSpPr/>
            <p:nvPr/>
          </p:nvSpPr>
          <p:spPr>
            <a:xfrm>
              <a:off x="0" y="0"/>
              <a:ext cx="2147405" cy="1968852"/>
            </a:xfrm>
            <a:custGeom>
              <a:avLst/>
              <a:gdLst/>
              <a:ahLst/>
              <a:cxnLst/>
              <a:rect l="l" t="t" r="r" b="b"/>
              <a:pathLst>
                <a:path w="2147405" h="1968852">
                  <a:moveTo>
                    <a:pt x="48426" y="0"/>
                  </a:moveTo>
                  <a:lnTo>
                    <a:pt x="2098979" y="0"/>
                  </a:lnTo>
                  <a:cubicBezTo>
                    <a:pt x="2111822" y="0"/>
                    <a:pt x="2124140" y="5102"/>
                    <a:pt x="2133221" y="14184"/>
                  </a:cubicBezTo>
                  <a:cubicBezTo>
                    <a:pt x="2142303" y="23265"/>
                    <a:pt x="2147405" y="35583"/>
                    <a:pt x="2147405" y="48426"/>
                  </a:cubicBezTo>
                  <a:lnTo>
                    <a:pt x="2147405" y="1920426"/>
                  </a:lnTo>
                  <a:cubicBezTo>
                    <a:pt x="2147405" y="1947171"/>
                    <a:pt x="2125724" y="1968852"/>
                    <a:pt x="2098979" y="1968852"/>
                  </a:cubicBezTo>
                  <a:lnTo>
                    <a:pt x="48426" y="1968852"/>
                  </a:lnTo>
                  <a:cubicBezTo>
                    <a:pt x="21681" y="1968852"/>
                    <a:pt x="0" y="1947171"/>
                    <a:pt x="0" y="1920426"/>
                  </a:cubicBezTo>
                  <a:lnTo>
                    <a:pt x="0" y="48426"/>
                  </a:lnTo>
                  <a:cubicBezTo>
                    <a:pt x="0" y="21681"/>
                    <a:pt x="21681" y="0"/>
                    <a:pt x="48426" y="0"/>
                  </a:cubicBezTo>
                  <a:close/>
                </a:path>
              </a:pathLst>
            </a:custGeom>
            <a:grpFill/>
            <a:ln w="38100">
              <a:solidFill>
                <a:srgbClr val="92D050"/>
              </a:solidFill>
              <a:prstDash val="lgDashDotDot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5">
              <a:extLst>
                <a:ext uri="{FF2B5EF4-FFF2-40B4-BE49-F238E27FC236}">
                  <a16:creationId xmlns:a16="http://schemas.microsoft.com/office/drawing/2014/main" id="{1FCB1C32-5FBE-EA1E-BBE4-48AF9E5072B6}"/>
                </a:ext>
              </a:extLst>
            </p:cNvPr>
            <p:cNvSpPr txBox="1"/>
            <p:nvPr/>
          </p:nvSpPr>
          <p:spPr>
            <a:xfrm>
              <a:off x="0" y="-47625"/>
              <a:ext cx="2147405" cy="2016477"/>
            </a:xfrm>
            <a:prstGeom prst="rect">
              <a:avLst/>
            </a:prstGeom>
            <a:grpFill/>
            <a:ln w="38100">
              <a:solidFill>
                <a:srgbClr val="002060"/>
              </a:solidFill>
              <a:prstDash val="lgDashDotDot"/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Rectangle: Rounded Corners 8">
            <a:extLst>
              <a:ext uri="{FF2B5EF4-FFF2-40B4-BE49-F238E27FC236}">
                <a16:creationId xmlns:a16="http://schemas.microsoft.com/office/drawing/2014/main" id="{F040C75B-82FC-ABE4-335B-6DF30C56A0E3}"/>
              </a:ext>
            </a:extLst>
          </p:cNvPr>
          <p:cNvSpPr/>
          <p:nvPr/>
        </p:nvSpPr>
        <p:spPr>
          <a:xfrm>
            <a:off x="3581400" y="364004"/>
            <a:ext cx="5087437" cy="1406810"/>
          </a:xfrm>
          <a:custGeom>
            <a:avLst/>
            <a:gdLst>
              <a:gd name="csX0" fmla="*/ 0 w 5087437"/>
              <a:gd name="csY0" fmla="*/ 140821 h 1406810"/>
              <a:gd name="csX1" fmla="*/ 217992 w 5087437"/>
              <a:gd name="csY1" fmla="*/ 0 h 1406810"/>
              <a:gd name="csX2" fmla="*/ 4869443 w 5087437"/>
              <a:gd name="csY2" fmla="*/ 0 h 1406810"/>
              <a:gd name="csX3" fmla="*/ 5087437 w 5087437"/>
              <a:gd name="csY3" fmla="*/ 140821 h 1406810"/>
              <a:gd name="csX4" fmla="*/ 5087437 w 5087437"/>
              <a:gd name="csY4" fmla="*/ 1265987 h 1406810"/>
              <a:gd name="csX5" fmla="*/ 4869443 w 5087437"/>
              <a:gd name="csY5" fmla="*/ 1406810 h 1406810"/>
              <a:gd name="csX6" fmla="*/ 217992 w 5087437"/>
              <a:gd name="csY6" fmla="*/ 1406810 h 1406810"/>
              <a:gd name="csX7" fmla="*/ 0 w 5087437"/>
              <a:gd name="csY7" fmla="*/ 1265987 h 1406810"/>
              <a:gd name="csX8" fmla="*/ 0 w 5087437"/>
              <a:gd name="csY8" fmla="*/ 140821 h 1406810"/>
              <a:gd name="csX0" fmla="*/ 0 w 5087437"/>
              <a:gd name="csY0" fmla="*/ 140821 h 1406810"/>
              <a:gd name="csX1" fmla="*/ 217992 w 5087437"/>
              <a:gd name="csY1" fmla="*/ 0 h 1406810"/>
              <a:gd name="csX2" fmla="*/ 4869443 w 5087437"/>
              <a:gd name="csY2" fmla="*/ 0 h 1406810"/>
              <a:gd name="csX3" fmla="*/ 5087437 w 5087437"/>
              <a:gd name="csY3" fmla="*/ 140821 h 1406810"/>
              <a:gd name="csX4" fmla="*/ 5087437 w 5087437"/>
              <a:gd name="csY4" fmla="*/ 1265987 h 1406810"/>
              <a:gd name="csX5" fmla="*/ 4869443 w 5087437"/>
              <a:gd name="csY5" fmla="*/ 1406810 h 1406810"/>
              <a:gd name="csX6" fmla="*/ 217992 w 5087437"/>
              <a:gd name="csY6" fmla="*/ 1406810 h 1406810"/>
              <a:gd name="csX7" fmla="*/ 0 w 5087437"/>
              <a:gd name="csY7" fmla="*/ 1265987 h 1406810"/>
              <a:gd name="csX8" fmla="*/ 0 w 5087437"/>
              <a:gd name="csY8" fmla="*/ 140821 h 1406810"/>
              <a:gd name="csX0" fmla="*/ 0 w 5087437"/>
              <a:gd name="csY0" fmla="*/ 140821 h 1406810"/>
              <a:gd name="csX1" fmla="*/ 217992 w 5087437"/>
              <a:gd name="csY1" fmla="*/ 0 h 1406810"/>
              <a:gd name="csX2" fmla="*/ 4869443 w 5087437"/>
              <a:gd name="csY2" fmla="*/ 0 h 1406810"/>
              <a:gd name="csX3" fmla="*/ 5087437 w 5087437"/>
              <a:gd name="csY3" fmla="*/ 140821 h 1406810"/>
              <a:gd name="csX4" fmla="*/ 5087437 w 5087437"/>
              <a:gd name="csY4" fmla="*/ 1265987 h 1406810"/>
              <a:gd name="csX5" fmla="*/ 4869443 w 5087437"/>
              <a:gd name="csY5" fmla="*/ 1406810 h 1406810"/>
              <a:gd name="csX6" fmla="*/ 217992 w 5087437"/>
              <a:gd name="csY6" fmla="*/ 1406810 h 1406810"/>
              <a:gd name="csX7" fmla="*/ 0 w 5087437"/>
              <a:gd name="csY7" fmla="*/ 1265987 h 1406810"/>
              <a:gd name="csX8" fmla="*/ 0 w 5087437"/>
              <a:gd name="csY8" fmla="*/ 140821 h 14068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5087437" h="1406810" fill="none" extrusionOk="0">
                <a:moveTo>
                  <a:pt x="0" y="140821"/>
                </a:moveTo>
                <a:cubicBezTo>
                  <a:pt x="2870" y="99272"/>
                  <a:pt x="130121" y="-26341"/>
                  <a:pt x="217992" y="0"/>
                </a:cubicBezTo>
                <a:cubicBezTo>
                  <a:pt x="1727644" y="59873"/>
                  <a:pt x="3864606" y="-438870"/>
                  <a:pt x="4869443" y="0"/>
                </a:cubicBezTo>
                <a:cubicBezTo>
                  <a:pt x="4972052" y="-2683"/>
                  <a:pt x="5102122" y="48666"/>
                  <a:pt x="5087437" y="140821"/>
                </a:cubicBezTo>
                <a:cubicBezTo>
                  <a:pt x="5107791" y="598447"/>
                  <a:pt x="5175743" y="824608"/>
                  <a:pt x="5087437" y="1265987"/>
                </a:cubicBezTo>
                <a:cubicBezTo>
                  <a:pt x="5062923" y="1373188"/>
                  <a:pt x="5013851" y="1405803"/>
                  <a:pt x="4869443" y="1406810"/>
                </a:cubicBezTo>
                <a:cubicBezTo>
                  <a:pt x="3777795" y="1378565"/>
                  <a:pt x="2174464" y="1345111"/>
                  <a:pt x="217992" y="1406810"/>
                </a:cubicBezTo>
                <a:cubicBezTo>
                  <a:pt x="92152" y="1376045"/>
                  <a:pt x="467" y="1372326"/>
                  <a:pt x="0" y="1265987"/>
                </a:cubicBezTo>
                <a:cubicBezTo>
                  <a:pt x="-132956" y="738039"/>
                  <a:pt x="11623" y="497224"/>
                  <a:pt x="0" y="140821"/>
                </a:cubicBezTo>
                <a:close/>
              </a:path>
              <a:path w="5087437" h="1406810" stroke="0" extrusionOk="0">
                <a:moveTo>
                  <a:pt x="0" y="140821"/>
                </a:moveTo>
                <a:cubicBezTo>
                  <a:pt x="-25787" y="86953"/>
                  <a:pt x="119801" y="-35849"/>
                  <a:pt x="217992" y="0"/>
                </a:cubicBezTo>
                <a:cubicBezTo>
                  <a:pt x="1729166" y="-576779"/>
                  <a:pt x="2566992" y="290114"/>
                  <a:pt x="4869443" y="0"/>
                </a:cubicBezTo>
                <a:cubicBezTo>
                  <a:pt x="4968277" y="-1520"/>
                  <a:pt x="5093213" y="78864"/>
                  <a:pt x="5087437" y="140821"/>
                </a:cubicBezTo>
                <a:cubicBezTo>
                  <a:pt x="5112595" y="472970"/>
                  <a:pt x="5225130" y="905264"/>
                  <a:pt x="5087437" y="1265987"/>
                </a:cubicBezTo>
                <a:cubicBezTo>
                  <a:pt x="5101030" y="1363496"/>
                  <a:pt x="4968033" y="1397789"/>
                  <a:pt x="4869443" y="1406810"/>
                </a:cubicBezTo>
                <a:cubicBezTo>
                  <a:pt x="3495886" y="1433771"/>
                  <a:pt x="2237361" y="1337952"/>
                  <a:pt x="217992" y="1406810"/>
                </a:cubicBezTo>
                <a:cubicBezTo>
                  <a:pt x="91997" y="1383145"/>
                  <a:pt x="-1264" y="1329139"/>
                  <a:pt x="0" y="1265987"/>
                </a:cubicBezTo>
                <a:cubicBezTo>
                  <a:pt x="-128315" y="884081"/>
                  <a:pt x="-108180" y="588566"/>
                  <a:pt x="0" y="140821"/>
                </a:cubicBezTo>
                <a:close/>
              </a:path>
              <a:path w="5087437" h="1406810" fill="none" stroke="0" extrusionOk="0">
                <a:moveTo>
                  <a:pt x="0" y="140821"/>
                </a:moveTo>
                <a:cubicBezTo>
                  <a:pt x="-5186" y="24417"/>
                  <a:pt x="116887" y="9079"/>
                  <a:pt x="217992" y="0"/>
                </a:cubicBezTo>
                <a:cubicBezTo>
                  <a:pt x="1715388" y="82621"/>
                  <a:pt x="3847762" y="-212844"/>
                  <a:pt x="4869443" y="0"/>
                </a:cubicBezTo>
                <a:cubicBezTo>
                  <a:pt x="4981397" y="3827"/>
                  <a:pt x="5105350" y="65927"/>
                  <a:pt x="5087437" y="140821"/>
                </a:cubicBezTo>
                <a:cubicBezTo>
                  <a:pt x="5062848" y="656071"/>
                  <a:pt x="5188988" y="822719"/>
                  <a:pt x="5087437" y="1265987"/>
                </a:cubicBezTo>
                <a:cubicBezTo>
                  <a:pt x="5079406" y="1389529"/>
                  <a:pt x="4998644" y="1387059"/>
                  <a:pt x="4869443" y="1406810"/>
                </a:cubicBezTo>
                <a:cubicBezTo>
                  <a:pt x="3431727" y="1189425"/>
                  <a:pt x="2536576" y="1140029"/>
                  <a:pt x="217992" y="1406810"/>
                </a:cubicBezTo>
                <a:cubicBezTo>
                  <a:pt x="94086" y="1388989"/>
                  <a:pt x="18358" y="1355513"/>
                  <a:pt x="0" y="1265987"/>
                </a:cubicBezTo>
                <a:cubicBezTo>
                  <a:pt x="-86103" y="861082"/>
                  <a:pt x="-9066" y="535617"/>
                  <a:pt x="0" y="140821"/>
                </a:cubicBezTo>
                <a:close/>
              </a:path>
              <a:path w="5087437" h="1406810" fill="none" stroke="0" extrusionOk="0">
                <a:moveTo>
                  <a:pt x="0" y="140821"/>
                </a:moveTo>
                <a:cubicBezTo>
                  <a:pt x="-232" y="67546"/>
                  <a:pt x="123944" y="-19149"/>
                  <a:pt x="217992" y="0"/>
                </a:cubicBezTo>
                <a:cubicBezTo>
                  <a:pt x="1624253" y="122817"/>
                  <a:pt x="3872539" y="-359350"/>
                  <a:pt x="4869443" y="0"/>
                </a:cubicBezTo>
                <a:cubicBezTo>
                  <a:pt x="4974283" y="-1312"/>
                  <a:pt x="5110415" y="63292"/>
                  <a:pt x="5087437" y="140821"/>
                </a:cubicBezTo>
                <a:cubicBezTo>
                  <a:pt x="5073321" y="632423"/>
                  <a:pt x="5189892" y="825708"/>
                  <a:pt x="5087437" y="1265987"/>
                </a:cubicBezTo>
                <a:cubicBezTo>
                  <a:pt x="5067389" y="1371397"/>
                  <a:pt x="4996218" y="1400322"/>
                  <a:pt x="4869443" y="1406810"/>
                </a:cubicBezTo>
                <a:cubicBezTo>
                  <a:pt x="3649933" y="1311157"/>
                  <a:pt x="2457872" y="1135477"/>
                  <a:pt x="217992" y="1406810"/>
                </a:cubicBezTo>
                <a:cubicBezTo>
                  <a:pt x="86767" y="1372443"/>
                  <a:pt x="19295" y="1366097"/>
                  <a:pt x="0" y="1265987"/>
                </a:cubicBezTo>
                <a:cubicBezTo>
                  <a:pt x="-131564" y="803726"/>
                  <a:pt x="-1602" y="506488"/>
                  <a:pt x="0" y="1408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ea typeface="+mn-ea"/>
              <a:cs typeface="+mn-cs"/>
              <a:sym typeface="Arial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AC70B95-F863-265D-82CF-F61E042F3605}"/>
              </a:ext>
            </a:extLst>
          </p:cNvPr>
          <p:cNvSpPr/>
          <p:nvPr/>
        </p:nvSpPr>
        <p:spPr>
          <a:xfrm>
            <a:off x="-240109" y="8763496"/>
            <a:ext cx="19006955" cy="4300324"/>
          </a:xfrm>
          <a:custGeom>
            <a:avLst/>
            <a:gdLst/>
            <a:ahLst/>
            <a:cxnLst/>
            <a:rect l="l" t="t" r="r" b="b"/>
            <a:pathLst>
              <a:path w="19006955" h="4300324">
                <a:moveTo>
                  <a:pt x="0" y="0"/>
                </a:moveTo>
                <a:lnTo>
                  <a:pt x="19006955" y="0"/>
                </a:lnTo>
                <a:lnTo>
                  <a:pt x="19006955" y="4300324"/>
                </a:lnTo>
                <a:lnTo>
                  <a:pt x="0" y="4300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>
            <a:extLst>
              <a:ext uri="{FF2B5EF4-FFF2-40B4-BE49-F238E27FC236}">
                <a16:creationId xmlns:a16="http://schemas.microsoft.com/office/drawing/2014/main" id="{4608F1D6-B195-C833-2A24-C21B40F150E1}"/>
              </a:ext>
            </a:extLst>
          </p:cNvPr>
          <p:cNvSpPr/>
          <p:nvPr/>
        </p:nvSpPr>
        <p:spPr>
          <a:xfrm>
            <a:off x="-763096" y="4463231"/>
            <a:ext cx="1458461" cy="1456638"/>
          </a:xfrm>
          <a:custGeom>
            <a:avLst/>
            <a:gdLst/>
            <a:ahLst/>
            <a:cxnLst/>
            <a:rect l="l" t="t" r="r" b="b"/>
            <a:pathLst>
              <a:path w="1458461" h="1456638">
                <a:moveTo>
                  <a:pt x="0" y="0"/>
                </a:moveTo>
                <a:lnTo>
                  <a:pt x="1458461" y="0"/>
                </a:lnTo>
                <a:lnTo>
                  <a:pt x="1458461" y="1456638"/>
                </a:lnTo>
                <a:lnTo>
                  <a:pt x="0" y="1456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55DD3F-352E-A9F5-A790-30AA788209D3}"/>
              </a:ext>
            </a:extLst>
          </p:cNvPr>
          <p:cNvSpPr txBox="1"/>
          <p:nvPr/>
        </p:nvSpPr>
        <p:spPr>
          <a:xfrm>
            <a:off x="3782130" y="392106"/>
            <a:ext cx="470872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 </a:t>
            </a:r>
            <a:r>
              <a:rPr lang="vi-VN" sz="8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Tính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4D041E-912F-B9DB-9DE7-023992A0F9D4}"/>
              </a:ext>
            </a:extLst>
          </p:cNvPr>
          <p:cNvSpPr txBox="1"/>
          <p:nvPr/>
        </p:nvSpPr>
        <p:spPr>
          <a:xfrm>
            <a:off x="918107" y="2984490"/>
            <a:ext cx="740952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a) 8 – 2 – 3 =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13977E4-C7C5-593C-737E-9A11C1DE5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7269" y="2821855"/>
            <a:ext cx="1420491" cy="178018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1E79BE8C-6C0E-23F0-0E1F-3E1629854669}"/>
              </a:ext>
            </a:extLst>
          </p:cNvPr>
          <p:cNvSpPr/>
          <p:nvPr/>
        </p:nvSpPr>
        <p:spPr>
          <a:xfrm>
            <a:off x="7199324" y="3120710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CB909-11CD-BEF5-43CD-E0F2CBBD3FF5}"/>
              </a:ext>
            </a:extLst>
          </p:cNvPr>
          <p:cNvSpPr txBox="1"/>
          <p:nvPr/>
        </p:nvSpPr>
        <p:spPr>
          <a:xfrm>
            <a:off x="986182" y="5155675"/>
            <a:ext cx="713038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b) 10 – 5 – 2 =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A2C50-EA5E-31F2-C1FB-D48D5E7BD163}"/>
              </a:ext>
            </a:extLst>
          </p:cNvPr>
          <p:cNvSpPr txBox="1"/>
          <p:nvPr/>
        </p:nvSpPr>
        <p:spPr>
          <a:xfrm>
            <a:off x="9931270" y="2851064"/>
            <a:ext cx="740952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</a:t>
            </a: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) </a:t>
            </a:r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– 4 – 1 =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D3AD36-1201-165C-8FD4-829B175BC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12392" y="2552700"/>
            <a:ext cx="1622151" cy="20329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ABF570-F55A-D78E-9B6B-7160D3A06F3A}"/>
              </a:ext>
            </a:extLst>
          </p:cNvPr>
          <p:cNvSpPr/>
          <p:nvPr/>
        </p:nvSpPr>
        <p:spPr>
          <a:xfrm>
            <a:off x="16159722" y="2837576"/>
            <a:ext cx="1127490" cy="117642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noProof="0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99040D-E522-C53C-3CE4-E76C5A03899E}"/>
              </a:ext>
            </a:extLst>
          </p:cNvPr>
          <p:cNvSpPr txBox="1"/>
          <p:nvPr/>
        </p:nvSpPr>
        <p:spPr>
          <a:xfrm>
            <a:off x="9931270" y="5247589"/>
            <a:ext cx="713038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</a:t>
            </a: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) 3 </a:t>
            </a:r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+</a:t>
            </a: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vi-VN" sz="8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r>
              <a:rPr kumimoji="0" lang="vi-VN" sz="8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– 4 =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764F89-B6B3-6AD2-B2E7-2404E6150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6396" y="5067766"/>
            <a:ext cx="1420491" cy="17801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FFA8EF-CB45-4337-8AA1-7C039D472E9D}"/>
              </a:ext>
            </a:extLst>
          </p:cNvPr>
          <p:cNvSpPr/>
          <p:nvPr/>
        </p:nvSpPr>
        <p:spPr>
          <a:xfrm>
            <a:off x="7813735" y="5373265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B9D90C-536B-108B-5B51-02869C9630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12348" y="5096583"/>
            <a:ext cx="1420491" cy="17801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A58A5B-8AF3-2107-44EA-1BFE75B94B7F}"/>
              </a:ext>
            </a:extLst>
          </p:cNvPr>
          <p:cNvSpPr/>
          <p:nvPr/>
        </p:nvSpPr>
        <p:spPr>
          <a:xfrm>
            <a:off x="16363420" y="5331659"/>
            <a:ext cx="1127490" cy="117642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2C9957D3-2DD0-B9FC-CF0D-E4E5FF874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283" y="6436743"/>
            <a:ext cx="7876715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67044"/>
      </p:ext>
    </p:extLst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 animBg="1"/>
      <p:bldP spid="6" grpId="0"/>
      <p:bldP spid="7" grpId="0"/>
      <p:bldP spid="9" grpId="0" animBg="1"/>
      <p:bldP spid="10" grpId="0"/>
      <p:bldP spid="13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69880-232A-2F62-3ED0-699114D5D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5690D4-9F84-5F2A-7BA5-15C61799D46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359A952-6535-7F5D-8252-027B1364A4B4}"/>
              </a:ext>
            </a:extLst>
          </p:cNvPr>
          <p:cNvGrpSpPr/>
          <p:nvPr/>
        </p:nvGrpSpPr>
        <p:grpSpPr>
          <a:xfrm>
            <a:off x="-3655944" y="131549"/>
            <a:ext cx="25757746" cy="10287000"/>
            <a:chOff x="0" y="0"/>
            <a:chExt cx="34343662" cy="13716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A7E52BE-9E95-80A2-383E-74801C76F749}"/>
                </a:ext>
              </a:extLst>
            </p:cNvPr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8E09889-21EC-45C2-6617-4DF7E09BA02D}"/>
                </a:ext>
              </a:extLst>
            </p:cNvPr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250BE846-204F-7F23-1744-4C3B48BEE688}"/>
              </a:ext>
            </a:extLst>
          </p:cNvPr>
          <p:cNvSpPr/>
          <p:nvPr/>
        </p:nvSpPr>
        <p:spPr>
          <a:xfrm>
            <a:off x="-1122579" y="8356249"/>
            <a:ext cx="20944436" cy="4738679"/>
          </a:xfrm>
          <a:custGeom>
            <a:avLst/>
            <a:gdLst/>
            <a:ahLst/>
            <a:cxnLst/>
            <a:rect l="l" t="t" r="r" b="b"/>
            <a:pathLst>
              <a:path w="20944436" h="4738679">
                <a:moveTo>
                  <a:pt x="0" y="0"/>
                </a:moveTo>
                <a:lnTo>
                  <a:pt x="20944436" y="0"/>
                </a:lnTo>
                <a:lnTo>
                  <a:pt x="20944436" y="4738679"/>
                </a:lnTo>
                <a:lnTo>
                  <a:pt x="0" y="473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809E0F0-E4A5-8D9B-7153-82B8CF87A010}"/>
              </a:ext>
            </a:extLst>
          </p:cNvPr>
          <p:cNvSpPr/>
          <p:nvPr/>
        </p:nvSpPr>
        <p:spPr>
          <a:xfrm>
            <a:off x="16459415" y="-526192"/>
            <a:ext cx="2159056" cy="2156357"/>
          </a:xfrm>
          <a:custGeom>
            <a:avLst/>
            <a:gdLst/>
            <a:ahLst/>
            <a:cxnLst/>
            <a:rect l="l" t="t" r="r" b="b"/>
            <a:pathLst>
              <a:path w="2159056" h="2156357">
                <a:moveTo>
                  <a:pt x="0" y="0"/>
                </a:moveTo>
                <a:lnTo>
                  <a:pt x="2159056" y="0"/>
                </a:lnTo>
                <a:lnTo>
                  <a:pt x="2159056" y="2156357"/>
                </a:lnTo>
                <a:lnTo>
                  <a:pt x="0" y="21563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76E22DF-021E-D295-799A-63ABF549877F}"/>
              </a:ext>
            </a:extLst>
          </p:cNvPr>
          <p:cNvSpPr/>
          <p:nvPr/>
        </p:nvSpPr>
        <p:spPr>
          <a:xfrm>
            <a:off x="15398607" y="1063285"/>
            <a:ext cx="1287159" cy="1285550"/>
          </a:xfrm>
          <a:custGeom>
            <a:avLst/>
            <a:gdLst/>
            <a:ahLst/>
            <a:cxnLst/>
            <a:rect l="l" t="t" r="r" b="b"/>
            <a:pathLst>
              <a:path w="1287159" h="1285550">
                <a:moveTo>
                  <a:pt x="0" y="0"/>
                </a:moveTo>
                <a:lnTo>
                  <a:pt x="1287159" y="0"/>
                </a:lnTo>
                <a:lnTo>
                  <a:pt x="1287159" y="1285550"/>
                </a:lnTo>
                <a:lnTo>
                  <a:pt x="0" y="1285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0DADF1E-0127-BC14-0062-D8FDE2F8D460}"/>
              </a:ext>
            </a:extLst>
          </p:cNvPr>
          <p:cNvSpPr/>
          <p:nvPr/>
        </p:nvSpPr>
        <p:spPr>
          <a:xfrm>
            <a:off x="16756686" y="2348835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1" y="0"/>
                </a:lnTo>
                <a:lnTo>
                  <a:pt x="800571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F7B9986-038F-E729-CBA0-30F685B3FA50}"/>
              </a:ext>
            </a:extLst>
          </p:cNvPr>
          <p:cNvSpPr/>
          <p:nvPr/>
        </p:nvSpPr>
        <p:spPr>
          <a:xfrm>
            <a:off x="441360" y="416852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0" y="0"/>
                </a:lnTo>
                <a:lnTo>
                  <a:pt x="800570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01EE82A9-A14A-6967-0561-7257F52F94BF}"/>
              </a:ext>
            </a:extLst>
          </p:cNvPr>
          <p:cNvSpPr/>
          <p:nvPr/>
        </p:nvSpPr>
        <p:spPr>
          <a:xfrm>
            <a:off x="11036542" y="911064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E9620A-28C5-740A-F857-19CE8E7443DF}"/>
              </a:ext>
            </a:extLst>
          </p:cNvPr>
          <p:cNvSpPr txBox="1"/>
          <p:nvPr/>
        </p:nvSpPr>
        <p:spPr>
          <a:xfrm>
            <a:off x="1835487" y="131549"/>
            <a:ext cx="89154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0" b="1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Vận dụng</a:t>
            </a:r>
            <a:endParaRPr lang="en-SG" sz="30000" b="1" dirty="0">
              <a:ln w="190500">
                <a:solidFill>
                  <a:schemeClr val="bg1"/>
                </a:solidFill>
              </a:ln>
              <a:solidFill>
                <a:schemeClr val="bg1"/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999FC7-4A59-8085-CB23-EC58B605C51D}"/>
              </a:ext>
            </a:extLst>
          </p:cNvPr>
          <p:cNvSpPr txBox="1"/>
          <p:nvPr/>
        </p:nvSpPr>
        <p:spPr>
          <a:xfrm>
            <a:off x="1790671" y="131549"/>
            <a:ext cx="89154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0" b="1" dirty="0">
                <a:solidFill>
                  <a:srgbClr val="00206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Vận dụng</a:t>
            </a:r>
            <a:endParaRPr lang="en-SG" sz="30000" b="1" dirty="0">
              <a:solidFill>
                <a:srgbClr val="002060"/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01652"/>
      </p:ext>
    </p:extLst>
  </p:cSld>
  <p:clrMapOvr>
    <a:masterClrMapping/>
  </p:clrMapOvr>
  <p:transition spd="med">
    <p:cover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07FA4-CED9-08F0-A013-48B00FC4E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A9A499-2254-276B-91E6-98CE5A16BB48}"/>
              </a:ext>
            </a:extLst>
          </p:cNvPr>
          <p:cNvSpPr/>
          <p:nvPr/>
        </p:nvSpPr>
        <p:spPr>
          <a:xfrm>
            <a:off x="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7C93FF87-4487-8569-3221-E8E3603A693C}"/>
              </a:ext>
            </a:extLst>
          </p:cNvPr>
          <p:cNvGrpSpPr/>
          <p:nvPr/>
        </p:nvGrpSpPr>
        <p:grpSpPr>
          <a:xfrm>
            <a:off x="685800" y="513189"/>
            <a:ext cx="17236215" cy="9543183"/>
            <a:chOff x="0" y="-47625"/>
            <a:chExt cx="2188003" cy="2016477"/>
          </a:xfrm>
          <a:solidFill>
            <a:schemeClr val="bg1"/>
          </a:solidFill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C543BDDF-F3C2-7668-ADE9-5A3721B9B340}"/>
                </a:ext>
              </a:extLst>
            </p:cNvPr>
            <p:cNvSpPr/>
            <p:nvPr/>
          </p:nvSpPr>
          <p:spPr>
            <a:xfrm>
              <a:off x="0" y="0"/>
              <a:ext cx="2147405" cy="1968852"/>
            </a:xfrm>
            <a:custGeom>
              <a:avLst/>
              <a:gdLst/>
              <a:ahLst/>
              <a:cxnLst/>
              <a:rect l="l" t="t" r="r" b="b"/>
              <a:pathLst>
                <a:path w="2147405" h="1968852">
                  <a:moveTo>
                    <a:pt x="48426" y="0"/>
                  </a:moveTo>
                  <a:lnTo>
                    <a:pt x="2098979" y="0"/>
                  </a:lnTo>
                  <a:cubicBezTo>
                    <a:pt x="2111822" y="0"/>
                    <a:pt x="2124140" y="5102"/>
                    <a:pt x="2133221" y="14184"/>
                  </a:cubicBezTo>
                  <a:cubicBezTo>
                    <a:pt x="2142303" y="23265"/>
                    <a:pt x="2147405" y="35583"/>
                    <a:pt x="2147405" y="48426"/>
                  </a:cubicBezTo>
                  <a:lnTo>
                    <a:pt x="2147405" y="1920426"/>
                  </a:lnTo>
                  <a:cubicBezTo>
                    <a:pt x="2147405" y="1947171"/>
                    <a:pt x="2125724" y="1968852"/>
                    <a:pt x="2098979" y="1968852"/>
                  </a:cubicBezTo>
                  <a:lnTo>
                    <a:pt x="48426" y="1968852"/>
                  </a:lnTo>
                  <a:cubicBezTo>
                    <a:pt x="21681" y="1968852"/>
                    <a:pt x="0" y="1947171"/>
                    <a:pt x="0" y="1920426"/>
                  </a:cubicBezTo>
                  <a:lnTo>
                    <a:pt x="0" y="48426"/>
                  </a:lnTo>
                  <a:cubicBezTo>
                    <a:pt x="0" y="21681"/>
                    <a:pt x="21681" y="0"/>
                    <a:pt x="48426" y="0"/>
                  </a:cubicBezTo>
                  <a:close/>
                </a:path>
              </a:pathLst>
            </a:custGeom>
            <a:grpFill/>
            <a:ln w="38100">
              <a:solidFill>
                <a:srgbClr val="92D050"/>
              </a:solidFill>
              <a:prstDash val="lgDashDotDot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282DE3F4-958D-BEAF-9208-41877171BA33}"/>
                </a:ext>
              </a:extLst>
            </p:cNvPr>
            <p:cNvSpPr txBox="1"/>
            <p:nvPr/>
          </p:nvSpPr>
          <p:spPr>
            <a:xfrm>
              <a:off x="0" y="-47625"/>
              <a:ext cx="2188003" cy="2016477"/>
            </a:xfrm>
            <a:prstGeom prst="rect">
              <a:avLst/>
            </a:prstGeom>
            <a:grpFill/>
            <a:ln w="38100">
              <a:solidFill>
                <a:srgbClr val="002060"/>
              </a:solidFill>
              <a:prstDash val="lgDashDotDot"/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3">
            <a:extLst>
              <a:ext uri="{FF2B5EF4-FFF2-40B4-BE49-F238E27FC236}">
                <a16:creationId xmlns:a16="http://schemas.microsoft.com/office/drawing/2014/main" id="{16608511-8954-BA66-33F8-293599A98BD1}"/>
              </a:ext>
            </a:extLst>
          </p:cNvPr>
          <p:cNvGrpSpPr/>
          <p:nvPr/>
        </p:nvGrpSpPr>
        <p:grpSpPr>
          <a:xfrm>
            <a:off x="-3734873" y="157858"/>
            <a:ext cx="25757746" cy="10287000"/>
            <a:chOff x="0" y="0"/>
            <a:chExt cx="34343662" cy="13716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AFF6721-8405-E572-9176-3775EDBD6182}"/>
                </a:ext>
              </a:extLst>
            </p:cNvPr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119809E-BE17-C723-1C95-4243478915AE}"/>
                </a:ext>
              </a:extLst>
            </p:cNvPr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12E23D37-1F70-4F9C-C958-28FABAC6EB36}"/>
              </a:ext>
            </a:extLst>
          </p:cNvPr>
          <p:cNvSpPr/>
          <p:nvPr/>
        </p:nvSpPr>
        <p:spPr>
          <a:xfrm>
            <a:off x="-319815" y="8749633"/>
            <a:ext cx="19326770" cy="4372682"/>
          </a:xfrm>
          <a:custGeom>
            <a:avLst/>
            <a:gdLst/>
            <a:ahLst/>
            <a:cxnLst/>
            <a:rect l="l" t="t" r="r" b="b"/>
            <a:pathLst>
              <a:path w="19326770" h="4372682">
                <a:moveTo>
                  <a:pt x="0" y="0"/>
                </a:moveTo>
                <a:lnTo>
                  <a:pt x="19326770" y="0"/>
                </a:lnTo>
                <a:lnTo>
                  <a:pt x="19326770" y="4372682"/>
                </a:lnTo>
                <a:lnTo>
                  <a:pt x="0" y="43726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4159DF6-55DA-68DA-F5F4-842481E24B0E}"/>
              </a:ext>
            </a:extLst>
          </p:cNvPr>
          <p:cNvSpPr/>
          <p:nvPr/>
        </p:nvSpPr>
        <p:spPr>
          <a:xfrm>
            <a:off x="-1947722" y="7047117"/>
            <a:ext cx="4940310" cy="3804039"/>
          </a:xfrm>
          <a:custGeom>
            <a:avLst/>
            <a:gdLst/>
            <a:ahLst/>
            <a:cxnLst/>
            <a:rect l="l" t="t" r="r" b="b"/>
            <a:pathLst>
              <a:path w="4940310" h="3804039">
                <a:moveTo>
                  <a:pt x="0" y="0"/>
                </a:moveTo>
                <a:lnTo>
                  <a:pt x="4940310" y="0"/>
                </a:lnTo>
                <a:lnTo>
                  <a:pt x="4940310" y="3804039"/>
                </a:lnTo>
                <a:lnTo>
                  <a:pt x="0" y="38040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16FF7A9-F923-8BE4-69F3-0314C89560F0}"/>
              </a:ext>
            </a:extLst>
          </p:cNvPr>
          <p:cNvSpPr/>
          <p:nvPr/>
        </p:nvSpPr>
        <p:spPr>
          <a:xfrm>
            <a:off x="-377570" y="-526192"/>
            <a:ext cx="2159056" cy="2156357"/>
          </a:xfrm>
          <a:custGeom>
            <a:avLst/>
            <a:gdLst/>
            <a:ahLst/>
            <a:cxnLst/>
            <a:rect l="l" t="t" r="r" b="b"/>
            <a:pathLst>
              <a:path w="2159056" h="2156357">
                <a:moveTo>
                  <a:pt x="0" y="0"/>
                </a:moveTo>
                <a:lnTo>
                  <a:pt x="2159056" y="0"/>
                </a:lnTo>
                <a:lnTo>
                  <a:pt x="2159056" y="2156357"/>
                </a:lnTo>
                <a:lnTo>
                  <a:pt x="0" y="2156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266181B8-847F-5F06-78C7-667334E1B58F}"/>
              </a:ext>
            </a:extLst>
          </p:cNvPr>
          <p:cNvSpPr/>
          <p:nvPr/>
        </p:nvSpPr>
        <p:spPr>
          <a:xfrm>
            <a:off x="1599945" y="1063285"/>
            <a:ext cx="1287159" cy="1285550"/>
          </a:xfrm>
          <a:custGeom>
            <a:avLst/>
            <a:gdLst/>
            <a:ahLst/>
            <a:cxnLst/>
            <a:rect l="l" t="t" r="r" b="b"/>
            <a:pathLst>
              <a:path w="1287159" h="1285550">
                <a:moveTo>
                  <a:pt x="0" y="0"/>
                </a:moveTo>
                <a:lnTo>
                  <a:pt x="1287159" y="0"/>
                </a:lnTo>
                <a:lnTo>
                  <a:pt x="1287159" y="1285550"/>
                </a:lnTo>
                <a:lnTo>
                  <a:pt x="0" y="1285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04BDCCB7-FEA8-08FD-24C6-6D78A5A74E15}"/>
              </a:ext>
            </a:extLst>
          </p:cNvPr>
          <p:cNvSpPr/>
          <p:nvPr/>
        </p:nvSpPr>
        <p:spPr>
          <a:xfrm>
            <a:off x="799375" y="2348835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0" y="0"/>
                </a:lnTo>
                <a:lnTo>
                  <a:pt x="800570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1A4E65A-205A-9284-F275-F59D9661F4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375" y="125131"/>
            <a:ext cx="5736833" cy="22496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671802-29CB-5190-80FF-2DBDA24E97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4848" y="491787"/>
            <a:ext cx="5742930" cy="22496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2B4C38-EC65-2BAC-F121-98CF300858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3275"/>
          <a:stretch>
            <a:fillRect/>
          </a:stretch>
        </p:blipFill>
        <p:spPr>
          <a:xfrm>
            <a:off x="11200537" y="803544"/>
            <a:ext cx="6779233" cy="47465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B5B9BF-FAC2-5A40-F47E-BF1C48C5BD2D}"/>
              </a:ext>
            </a:extLst>
          </p:cNvPr>
          <p:cNvSpPr txBox="1"/>
          <p:nvPr/>
        </p:nvSpPr>
        <p:spPr>
          <a:xfrm>
            <a:off x="2992588" y="4273684"/>
            <a:ext cx="14718042" cy="62478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u="sng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Cách</a:t>
            </a:r>
            <a:r>
              <a:rPr kumimoji="0" lang="vi-VN" sz="40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chơi: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4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- Chơi theo nhóm.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00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- Khi đến lượt, người chơi gieo 2 con xúc xắc.</a:t>
            </a:r>
          </a:p>
          <a:p>
            <a:pPr algn="just">
              <a:defRPr/>
            </a:pPr>
            <a:r>
              <a:rPr lang="vi-VN" sz="4000" noProof="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- Lấy số ở mặt trên xúc xắc B trừ đi số ở mặt trên xúc xắc A.</a:t>
            </a:r>
          </a:p>
          <a:p>
            <a:pPr algn="just">
              <a:defRPr/>
            </a:pPr>
            <a:r>
              <a:rPr lang="vi-VN" sz="4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- Lấy số ở mặt trên xúc xắc B trừ đi số ở mặt trên xúc xắc A.</a:t>
            </a:r>
          </a:p>
          <a:p>
            <a:pPr algn="just">
              <a:defRPr/>
            </a:pPr>
            <a:r>
              <a:rPr lang="vi-VN" sz="4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- Bắt con cá ghi số bằng với kết quả nhận được.</a:t>
            </a:r>
          </a:p>
          <a:p>
            <a:pPr algn="just">
              <a:defRPr/>
            </a:pPr>
            <a:r>
              <a:rPr lang="vi-VN" sz="4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- Trò chơi kết thúc khi bắt được 5 con cá.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571500" indent="-571500" algn="just">
              <a:buFontTx/>
              <a:buChar char="-"/>
              <a:defRPr/>
            </a:pPr>
            <a:endParaRPr kumimoji="0" lang="en-US" sz="400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EA490-441B-2B6D-E43D-11FA8793143C}"/>
              </a:ext>
            </a:extLst>
          </p:cNvPr>
          <p:cNvSpPr txBox="1"/>
          <p:nvPr/>
        </p:nvSpPr>
        <p:spPr>
          <a:xfrm>
            <a:off x="1109231" y="2251267"/>
            <a:ext cx="822386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Xúc xắc A: Sáu mặt ghi các số 0, 1, 2, 3, 4, 5.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FE72B-2849-36F4-67A8-6B72B90CD9E5}"/>
              </a:ext>
            </a:extLst>
          </p:cNvPr>
          <p:cNvSpPr txBox="1"/>
          <p:nvPr/>
        </p:nvSpPr>
        <p:spPr>
          <a:xfrm>
            <a:off x="1138960" y="3613356"/>
            <a:ext cx="119260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Xúc xắc B: Sáu mặt ghi các số 5, 6, 7, 8, 9, 10.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737446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8277E29D-E3CB-E0D6-014B-83E43CAAEE01}"/>
              </a:ext>
            </a:extLst>
          </p:cNvPr>
          <p:cNvGrpSpPr/>
          <p:nvPr/>
        </p:nvGrpSpPr>
        <p:grpSpPr>
          <a:xfrm>
            <a:off x="685800" y="738579"/>
            <a:ext cx="16916400" cy="9317793"/>
            <a:chOff x="0" y="0"/>
            <a:chExt cx="2147405" cy="1968852"/>
          </a:xfrm>
          <a:solidFill>
            <a:schemeClr val="bg1"/>
          </a:solidFill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B7A631BD-131B-A7A2-829E-8D5D377F0F1B}"/>
                </a:ext>
              </a:extLst>
            </p:cNvPr>
            <p:cNvSpPr/>
            <p:nvPr/>
          </p:nvSpPr>
          <p:spPr>
            <a:xfrm>
              <a:off x="0" y="0"/>
              <a:ext cx="2147405" cy="1968852"/>
            </a:xfrm>
            <a:custGeom>
              <a:avLst/>
              <a:gdLst/>
              <a:ahLst/>
              <a:cxnLst/>
              <a:rect l="l" t="t" r="r" b="b"/>
              <a:pathLst>
                <a:path w="2147405" h="1968852">
                  <a:moveTo>
                    <a:pt x="48426" y="0"/>
                  </a:moveTo>
                  <a:lnTo>
                    <a:pt x="2098979" y="0"/>
                  </a:lnTo>
                  <a:cubicBezTo>
                    <a:pt x="2111822" y="0"/>
                    <a:pt x="2124140" y="5102"/>
                    <a:pt x="2133221" y="14184"/>
                  </a:cubicBezTo>
                  <a:cubicBezTo>
                    <a:pt x="2142303" y="23265"/>
                    <a:pt x="2147405" y="35583"/>
                    <a:pt x="2147405" y="48426"/>
                  </a:cubicBezTo>
                  <a:lnTo>
                    <a:pt x="2147405" y="1920426"/>
                  </a:lnTo>
                  <a:cubicBezTo>
                    <a:pt x="2147405" y="1947171"/>
                    <a:pt x="2125724" y="1968852"/>
                    <a:pt x="2098979" y="1968852"/>
                  </a:cubicBezTo>
                  <a:lnTo>
                    <a:pt x="48426" y="1968852"/>
                  </a:lnTo>
                  <a:cubicBezTo>
                    <a:pt x="21681" y="1968852"/>
                    <a:pt x="0" y="1947171"/>
                    <a:pt x="0" y="1920426"/>
                  </a:cubicBezTo>
                  <a:lnTo>
                    <a:pt x="0" y="48426"/>
                  </a:lnTo>
                  <a:cubicBezTo>
                    <a:pt x="0" y="21681"/>
                    <a:pt x="21681" y="0"/>
                    <a:pt x="48426" y="0"/>
                  </a:cubicBezTo>
                  <a:close/>
                </a:path>
              </a:pathLst>
            </a:custGeom>
            <a:grpFill/>
            <a:ln w="38100">
              <a:solidFill>
                <a:srgbClr val="92D050"/>
              </a:solidFill>
              <a:prstDash val="lgDashDotDot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8A8782ED-9772-23F6-055D-97F18F125479}"/>
                </a:ext>
              </a:extLst>
            </p:cNvPr>
            <p:cNvSpPr txBox="1"/>
            <p:nvPr/>
          </p:nvSpPr>
          <p:spPr>
            <a:xfrm>
              <a:off x="0" y="-47625"/>
              <a:ext cx="2147405" cy="2016477"/>
            </a:xfrm>
            <a:prstGeom prst="rect">
              <a:avLst/>
            </a:prstGeom>
            <a:grpFill/>
            <a:ln w="38100">
              <a:solidFill>
                <a:srgbClr val="002060"/>
              </a:solidFill>
              <a:prstDash val="lgDashDotDot"/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-3734873" y="157858"/>
            <a:ext cx="25757746" cy="10287000"/>
            <a:chOff x="0" y="0"/>
            <a:chExt cx="34343662" cy="13716000"/>
          </a:xfrm>
        </p:grpSpPr>
        <p:sp>
          <p:nvSpPr>
            <p:cNvPr id="4" name="Freeform 4"/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19815" y="8749633"/>
            <a:ext cx="19326770" cy="4372682"/>
          </a:xfrm>
          <a:custGeom>
            <a:avLst/>
            <a:gdLst/>
            <a:ahLst/>
            <a:cxnLst/>
            <a:rect l="l" t="t" r="r" b="b"/>
            <a:pathLst>
              <a:path w="19326770" h="4372682">
                <a:moveTo>
                  <a:pt x="0" y="0"/>
                </a:moveTo>
                <a:lnTo>
                  <a:pt x="19326770" y="0"/>
                </a:lnTo>
                <a:lnTo>
                  <a:pt x="19326770" y="4372682"/>
                </a:lnTo>
                <a:lnTo>
                  <a:pt x="0" y="43726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13"/>
          <p:cNvSpPr/>
          <p:nvPr/>
        </p:nvSpPr>
        <p:spPr>
          <a:xfrm>
            <a:off x="-1370352" y="7201631"/>
            <a:ext cx="4940310" cy="3804039"/>
          </a:xfrm>
          <a:custGeom>
            <a:avLst/>
            <a:gdLst/>
            <a:ahLst/>
            <a:cxnLst/>
            <a:rect l="l" t="t" r="r" b="b"/>
            <a:pathLst>
              <a:path w="4940310" h="3804039">
                <a:moveTo>
                  <a:pt x="0" y="0"/>
                </a:moveTo>
                <a:lnTo>
                  <a:pt x="4940310" y="0"/>
                </a:lnTo>
                <a:lnTo>
                  <a:pt x="4940310" y="3804039"/>
                </a:lnTo>
                <a:lnTo>
                  <a:pt x="0" y="38040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9" name="Freeform 19"/>
          <p:cNvSpPr/>
          <p:nvPr/>
        </p:nvSpPr>
        <p:spPr>
          <a:xfrm>
            <a:off x="-377570" y="-526192"/>
            <a:ext cx="2159056" cy="2156357"/>
          </a:xfrm>
          <a:custGeom>
            <a:avLst/>
            <a:gdLst/>
            <a:ahLst/>
            <a:cxnLst/>
            <a:rect l="l" t="t" r="r" b="b"/>
            <a:pathLst>
              <a:path w="2159056" h="2156357">
                <a:moveTo>
                  <a:pt x="0" y="0"/>
                </a:moveTo>
                <a:lnTo>
                  <a:pt x="2159056" y="0"/>
                </a:lnTo>
                <a:lnTo>
                  <a:pt x="2159056" y="2156357"/>
                </a:lnTo>
                <a:lnTo>
                  <a:pt x="0" y="2156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0" name="Freeform 20"/>
          <p:cNvSpPr/>
          <p:nvPr/>
        </p:nvSpPr>
        <p:spPr>
          <a:xfrm>
            <a:off x="1599945" y="1063285"/>
            <a:ext cx="1287159" cy="1285550"/>
          </a:xfrm>
          <a:custGeom>
            <a:avLst/>
            <a:gdLst/>
            <a:ahLst/>
            <a:cxnLst/>
            <a:rect l="l" t="t" r="r" b="b"/>
            <a:pathLst>
              <a:path w="1287159" h="1285550">
                <a:moveTo>
                  <a:pt x="0" y="0"/>
                </a:moveTo>
                <a:lnTo>
                  <a:pt x="1287159" y="0"/>
                </a:lnTo>
                <a:lnTo>
                  <a:pt x="1287159" y="1285550"/>
                </a:lnTo>
                <a:lnTo>
                  <a:pt x="0" y="1285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21" name="Freeform 21"/>
          <p:cNvSpPr/>
          <p:nvPr/>
        </p:nvSpPr>
        <p:spPr>
          <a:xfrm>
            <a:off x="799375" y="2348835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0" y="0"/>
                </a:lnTo>
                <a:lnTo>
                  <a:pt x="800570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23" name="Picture 22" descr="A group of colorful fish with numbers&#10;&#10;AI-generated content may be incorrect.">
            <a:extLst>
              <a:ext uri="{FF2B5EF4-FFF2-40B4-BE49-F238E27FC236}">
                <a16:creationId xmlns:a16="http://schemas.microsoft.com/office/drawing/2014/main" id="{DF74DB5C-2AA3-800A-9C38-A4FD1DE6CF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386" y="551986"/>
            <a:ext cx="9753600" cy="931779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02D4A7-2A9F-FE34-1706-C571C293A2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4245" y="447415"/>
            <a:ext cx="5736833" cy="22496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6CDA39-CB5C-B57F-E675-A1B8E58C00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9945" y="2343197"/>
            <a:ext cx="5742930" cy="224961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5055A43-A215-F942-7B30-746CE288B8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3275"/>
          <a:stretch>
            <a:fillRect/>
          </a:stretch>
        </p:blipFill>
        <p:spPr>
          <a:xfrm>
            <a:off x="5333787" y="4576527"/>
            <a:ext cx="2768742" cy="1938573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DF16D-C6DA-4B0D-A429-0F00D62CC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FF45B2-BD6A-8F9A-4D58-509EAC7F69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A5FCB2C-1CF3-91D5-DE20-519D32FD7DAF}"/>
              </a:ext>
            </a:extLst>
          </p:cNvPr>
          <p:cNvGrpSpPr/>
          <p:nvPr/>
        </p:nvGrpSpPr>
        <p:grpSpPr>
          <a:xfrm>
            <a:off x="-3655944" y="131549"/>
            <a:ext cx="25757746" cy="10287000"/>
            <a:chOff x="0" y="0"/>
            <a:chExt cx="34343662" cy="137160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28D315E-19AF-7C2B-904B-D3561649BCB7}"/>
                </a:ext>
              </a:extLst>
            </p:cNvPr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2F4BED2-A32B-5B10-02C8-4A6594146BC0}"/>
                </a:ext>
              </a:extLst>
            </p:cNvPr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4A871036-942A-BC48-3548-E0C5AC16A3BA}"/>
              </a:ext>
            </a:extLst>
          </p:cNvPr>
          <p:cNvSpPr/>
          <p:nvPr/>
        </p:nvSpPr>
        <p:spPr>
          <a:xfrm>
            <a:off x="-1122579" y="8356249"/>
            <a:ext cx="20944436" cy="4738679"/>
          </a:xfrm>
          <a:custGeom>
            <a:avLst/>
            <a:gdLst/>
            <a:ahLst/>
            <a:cxnLst/>
            <a:rect l="l" t="t" r="r" b="b"/>
            <a:pathLst>
              <a:path w="20944436" h="4738679">
                <a:moveTo>
                  <a:pt x="0" y="0"/>
                </a:moveTo>
                <a:lnTo>
                  <a:pt x="20944436" y="0"/>
                </a:lnTo>
                <a:lnTo>
                  <a:pt x="20944436" y="4738679"/>
                </a:lnTo>
                <a:lnTo>
                  <a:pt x="0" y="473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DA8494D-6113-140A-5D48-42248B9B813C}"/>
              </a:ext>
            </a:extLst>
          </p:cNvPr>
          <p:cNvSpPr/>
          <p:nvPr/>
        </p:nvSpPr>
        <p:spPr>
          <a:xfrm>
            <a:off x="16459415" y="-526192"/>
            <a:ext cx="2159056" cy="2156357"/>
          </a:xfrm>
          <a:custGeom>
            <a:avLst/>
            <a:gdLst/>
            <a:ahLst/>
            <a:cxnLst/>
            <a:rect l="l" t="t" r="r" b="b"/>
            <a:pathLst>
              <a:path w="2159056" h="2156357">
                <a:moveTo>
                  <a:pt x="0" y="0"/>
                </a:moveTo>
                <a:lnTo>
                  <a:pt x="2159056" y="0"/>
                </a:lnTo>
                <a:lnTo>
                  <a:pt x="2159056" y="2156357"/>
                </a:lnTo>
                <a:lnTo>
                  <a:pt x="0" y="21563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145C57D-60A8-125E-C93C-3D9947987346}"/>
              </a:ext>
            </a:extLst>
          </p:cNvPr>
          <p:cNvSpPr/>
          <p:nvPr/>
        </p:nvSpPr>
        <p:spPr>
          <a:xfrm>
            <a:off x="15398607" y="1063285"/>
            <a:ext cx="1287159" cy="1285550"/>
          </a:xfrm>
          <a:custGeom>
            <a:avLst/>
            <a:gdLst/>
            <a:ahLst/>
            <a:cxnLst/>
            <a:rect l="l" t="t" r="r" b="b"/>
            <a:pathLst>
              <a:path w="1287159" h="1285550">
                <a:moveTo>
                  <a:pt x="0" y="0"/>
                </a:moveTo>
                <a:lnTo>
                  <a:pt x="1287159" y="0"/>
                </a:lnTo>
                <a:lnTo>
                  <a:pt x="1287159" y="1285550"/>
                </a:lnTo>
                <a:lnTo>
                  <a:pt x="0" y="1285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D0B1511-4A48-ECCB-669F-DECBC73B25D0}"/>
              </a:ext>
            </a:extLst>
          </p:cNvPr>
          <p:cNvSpPr/>
          <p:nvPr/>
        </p:nvSpPr>
        <p:spPr>
          <a:xfrm>
            <a:off x="16756686" y="2348835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1" y="0"/>
                </a:lnTo>
                <a:lnTo>
                  <a:pt x="800571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2B0310C-FDEF-A729-B973-1D595B1E5EB7}"/>
              </a:ext>
            </a:extLst>
          </p:cNvPr>
          <p:cNvSpPr/>
          <p:nvPr/>
        </p:nvSpPr>
        <p:spPr>
          <a:xfrm>
            <a:off x="11082610" y="878407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20EBD6-C775-3A65-1282-98EF35555C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744" y="-952500"/>
            <a:ext cx="13403197" cy="134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9083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310" y="5345314"/>
            <a:ext cx="1324632" cy="91841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6806" y="4109324"/>
            <a:ext cx="1268560" cy="143626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5294" y="4827458"/>
            <a:ext cx="2001512" cy="120090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8496083C-68B3-DDA8-F2D7-F4A2A1FB9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47164" y="5427913"/>
            <a:ext cx="1346164" cy="93646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77741" y="4259306"/>
            <a:ext cx="1787050" cy="1136304"/>
          </a:xfrm>
          <a:prstGeom prst="rect">
            <a:avLst/>
          </a:prstGeom>
        </p:spPr>
      </p:pic>
      <p:sp>
        <p:nvSpPr>
          <p:cNvPr id="25" name="Arrow: Right 24">
            <a:hlinkClick r:id="rId13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7223057" y="9081575"/>
            <a:ext cx="1111678" cy="96750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D7A8D-AC90-821C-807E-ACF7EF71BEE4}"/>
              </a:ext>
            </a:extLst>
          </p:cNvPr>
          <p:cNvGrpSpPr/>
          <p:nvPr/>
        </p:nvGrpSpPr>
        <p:grpSpPr>
          <a:xfrm>
            <a:off x="9880600" y="1"/>
            <a:ext cx="5612728" cy="1630126"/>
            <a:chOff x="335021" y="23792"/>
            <a:chExt cx="8572280" cy="1553496"/>
          </a:xfrm>
        </p:grpSpPr>
        <p:sp>
          <p:nvSpPr>
            <p:cNvPr id="30" name="Google Shape;2105;p47">
              <a:extLst>
                <a:ext uri="{FF2B5EF4-FFF2-40B4-BE49-F238E27FC236}">
                  <a16:creationId xmlns:a16="http://schemas.microsoft.com/office/drawing/2014/main" id="{DA3FBF7E-E84E-7E93-863D-5C618E6F7EFA}"/>
                </a:ext>
              </a:extLst>
            </p:cNvPr>
            <p:cNvSpPr/>
            <p:nvPr/>
          </p:nvSpPr>
          <p:spPr>
            <a:xfrm>
              <a:off x="335021" y="23792"/>
              <a:ext cx="8572280" cy="1553496"/>
            </a:xfrm>
            <a:custGeom>
              <a:avLst/>
              <a:gdLst/>
              <a:ahLst/>
              <a:cxnLst/>
              <a:rect l="l" t="t" r="r" b="b"/>
              <a:pathLst>
                <a:path w="54430" h="54969" extrusionOk="0">
                  <a:moveTo>
                    <a:pt x="16727" y="519"/>
                  </a:moveTo>
                  <a:lnTo>
                    <a:pt x="18344" y="540"/>
                  </a:lnTo>
                  <a:lnTo>
                    <a:pt x="17452" y="560"/>
                  </a:lnTo>
                  <a:lnTo>
                    <a:pt x="15856" y="560"/>
                  </a:lnTo>
                  <a:lnTo>
                    <a:pt x="16727" y="519"/>
                  </a:lnTo>
                  <a:close/>
                  <a:moveTo>
                    <a:pt x="1430" y="12810"/>
                  </a:moveTo>
                  <a:lnTo>
                    <a:pt x="1430" y="13432"/>
                  </a:lnTo>
                  <a:lnTo>
                    <a:pt x="1389" y="13225"/>
                  </a:lnTo>
                  <a:lnTo>
                    <a:pt x="1389" y="13142"/>
                  </a:lnTo>
                  <a:lnTo>
                    <a:pt x="1389" y="13038"/>
                  </a:lnTo>
                  <a:lnTo>
                    <a:pt x="1430" y="12810"/>
                  </a:lnTo>
                  <a:close/>
                  <a:moveTo>
                    <a:pt x="1430" y="13556"/>
                  </a:moveTo>
                  <a:lnTo>
                    <a:pt x="1410" y="13971"/>
                  </a:lnTo>
                  <a:lnTo>
                    <a:pt x="1410" y="13888"/>
                  </a:lnTo>
                  <a:lnTo>
                    <a:pt x="1430" y="13556"/>
                  </a:lnTo>
                  <a:close/>
                  <a:moveTo>
                    <a:pt x="30966" y="1"/>
                  </a:moveTo>
                  <a:lnTo>
                    <a:pt x="30303" y="21"/>
                  </a:lnTo>
                  <a:lnTo>
                    <a:pt x="29640" y="63"/>
                  </a:lnTo>
                  <a:lnTo>
                    <a:pt x="29246" y="84"/>
                  </a:lnTo>
                  <a:lnTo>
                    <a:pt x="28355" y="42"/>
                  </a:lnTo>
                  <a:lnTo>
                    <a:pt x="27816" y="21"/>
                  </a:lnTo>
                  <a:lnTo>
                    <a:pt x="26634" y="21"/>
                  </a:lnTo>
                  <a:lnTo>
                    <a:pt x="26013" y="63"/>
                  </a:lnTo>
                  <a:lnTo>
                    <a:pt x="25577" y="104"/>
                  </a:lnTo>
                  <a:lnTo>
                    <a:pt x="25163" y="146"/>
                  </a:lnTo>
                  <a:lnTo>
                    <a:pt x="24976" y="187"/>
                  </a:lnTo>
                  <a:lnTo>
                    <a:pt x="24396" y="229"/>
                  </a:lnTo>
                  <a:lnTo>
                    <a:pt x="23940" y="249"/>
                  </a:lnTo>
                  <a:lnTo>
                    <a:pt x="23214" y="270"/>
                  </a:lnTo>
                  <a:lnTo>
                    <a:pt x="22344" y="249"/>
                  </a:lnTo>
                  <a:lnTo>
                    <a:pt x="21618" y="249"/>
                  </a:lnTo>
                  <a:lnTo>
                    <a:pt x="20872" y="270"/>
                  </a:lnTo>
                  <a:lnTo>
                    <a:pt x="20748" y="229"/>
                  </a:lnTo>
                  <a:lnTo>
                    <a:pt x="20582" y="208"/>
                  </a:lnTo>
                  <a:lnTo>
                    <a:pt x="19421" y="167"/>
                  </a:lnTo>
                  <a:lnTo>
                    <a:pt x="18530" y="146"/>
                  </a:lnTo>
                  <a:lnTo>
                    <a:pt x="18136" y="125"/>
                  </a:lnTo>
                  <a:lnTo>
                    <a:pt x="17722" y="125"/>
                  </a:lnTo>
                  <a:lnTo>
                    <a:pt x="16830" y="167"/>
                  </a:lnTo>
                  <a:lnTo>
                    <a:pt x="14530" y="167"/>
                  </a:lnTo>
                  <a:lnTo>
                    <a:pt x="13929" y="146"/>
                  </a:lnTo>
                  <a:lnTo>
                    <a:pt x="13328" y="167"/>
                  </a:lnTo>
                  <a:lnTo>
                    <a:pt x="11980" y="208"/>
                  </a:lnTo>
                  <a:lnTo>
                    <a:pt x="10239" y="249"/>
                  </a:lnTo>
                  <a:lnTo>
                    <a:pt x="8519" y="249"/>
                  </a:lnTo>
                  <a:lnTo>
                    <a:pt x="7752" y="270"/>
                  </a:lnTo>
                  <a:lnTo>
                    <a:pt x="6964" y="291"/>
                  </a:lnTo>
                  <a:lnTo>
                    <a:pt x="5824" y="291"/>
                  </a:lnTo>
                  <a:lnTo>
                    <a:pt x="4664" y="270"/>
                  </a:lnTo>
                  <a:lnTo>
                    <a:pt x="4021" y="291"/>
                  </a:lnTo>
                  <a:lnTo>
                    <a:pt x="3379" y="332"/>
                  </a:lnTo>
                  <a:lnTo>
                    <a:pt x="2322" y="312"/>
                  </a:lnTo>
                  <a:lnTo>
                    <a:pt x="2177" y="332"/>
                  </a:lnTo>
                  <a:lnTo>
                    <a:pt x="2135" y="332"/>
                  </a:lnTo>
                  <a:lnTo>
                    <a:pt x="2114" y="374"/>
                  </a:lnTo>
                  <a:lnTo>
                    <a:pt x="2135" y="395"/>
                  </a:lnTo>
                  <a:lnTo>
                    <a:pt x="2156" y="395"/>
                  </a:lnTo>
                  <a:lnTo>
                    <a:pt x="2322" y="415"/>
                  </a:lnTo>
                  <a:lnTo>
                    <a:pt x="2715" y="415"/>
                  </a:lnTo>
                  <a:lnTo>
                    <a:pt x="3586" y="436"/>
                  </a:lnTo>
                  <a:lnTo>
                    <a:pt x="4456" y="436"/>
                  </a:lnTo>
                  <a:lnTo>
                    <a:pt x="6115" y="457"/>
                  </a:lnTo>
                  <a:lnTo>
                    <a:pt x="6695" y="477"/>
                  </a:lnTo>
                  <a:lnTo>
                    <a:pt x="7255" y="498"/>
                  </a:lnTo>
                  <a:lnTo>
                    <a:pt x="7690" y="498"/>
                  </a:lnTo>
                  <a:lnTo>
                    <a:pt x="7172" y="519"/>
                  </a:lnTo>
                  <a:lnTo>
                    <a:pt x="6156" y="540"/>
                  </a:lnTo>
                  <a:lnTo>
                    <a:pt x="2881" y="540"/>
                  </a:lnTo>
                  <a:lnTo>
                    <a:pt x="2591" y="581"/>
                  </a:lnTo>
                  <a:lnTo>
                    <a:pt x="2322" y="643"/>
                  </a:lnTo>
                  <a:lnTo>
                    <a:pt x="2094" y="705"/>
                  </a:lnTo>
                  <a:lnTo>
                    <a:pt x="1907" y="788"/>
                  </a:lnTo>
                  <a:lnTo>
                    <a:pt x="1721" y="892"/>
                  </a:lnTo>
                  <a:lnTo>
                    <a:pt x="1575" y="1016"/>
                  </a:lnTo>
                  <a:lnTo>
                    <a:pt x="1451" y="1141"/>
                  </a:lnTo>
                  <a:lnTo>
                    <a:pt x="1347" y="1265"/>
                  </a:lnTo>
                  <a:lnTo>
                    <a:pt x="1265" y="1410"/>
                  </a:lnTo>
                  <a:lnTo>
                    <a:pt x="1202" y="1555"/>
                  </a:lnTo>
                  <a:lnTo>
                    <a:pt x="1140" y="1680"/>
                  </a:lnTo>
                  <a:lnTo>
                    <a:pt x="1099" y="1825"/>
                  </a:lnTo>
                  <a:lnTo>
                    <a:pt x="1078" y="1970"/>
                  </a:lnTo>
                  <a:lnTo>
                    <a:pt x="1057" y="2219"/>
                  </a:lnTo>
                  <a:lnTo>
                    <a:pt x="1057" y="2571"/>
                  </a:lnTo>
                  <a:lnTo>
                    <a:pt x="1037" y="2923"/>
                  </a:lnTo>
                  <a:lnTo>
                    <a:pt x="995" y="3607"/>
                  </a:lnTo>
                  <a:lnTo>
                    <a:pt x="912" y="4084"/>
                  </a:lnTo>
                  <a:lnTo>
                    <a:pt x="891" y="4312"/>
                  </a:lnTo>
                  <a:lnTo>
                    <a:pt x="871" y="4540"/>
                  </a:lnTo>
                  <a:lnTo>
                    <a:pt x="829" y="5535"/>
                  </a:lnTo>
                  <a:lnTo>
                    <a:pt x="809" y="6447"/>
                  </a:lnTo>
                  <a:lnTo>
                    <a:pt x="809" y="6530"/>
                  </a:lnTo>
                  <a:lnTo>
                    <a:pt x="809" y="6550"/>
                  </a:lnTo>
                  <a:lnTo>
                    <a:pt x="829" y="6758"/>
                  </a:lnTo>
                  <a:lnTo>
                    <a:pt x="850" y="6944"/>
                  </a:lnTo>
                  <a:lnTo>
                    <a:pt x="891" y="7089"/>
                  </a:lnTo>
                  <a:lnTo>
                    <a:pt x="912" y="7317"/>
                  </a:lnTo>
                  <a:lnTo>
                    <a:pt x="912" y="7483"/>
                  </a:lnTo>
                  <a:lnTo>
                    <a:pt x="891" y="7670"/>
                  </a:lnTo>
                  <a:lnTo>
                    <a:pt x="829" y="8043"/>
                  </a:lnTo>
                  <a:lnTo>
                    <a:pt x="809" y="8229"/>
                  </a:lnTo>
                  <a:lnTo>
                    <a:pt x="809" y="8416"/>
                  </a:lnTo>
                  <a:lnTo>
                    <a:pt x="850" y="9100"/>
                  </a:lnTo>
                  <a:lnTo>
                    <a:pt x="850" y="9307"/>
                  </a:lnTo>
                  <a:lnTo>
                    <a:pt x="726" y="9929"/>
                  </a:lnTo>
                  <a:lnTo>
                    <a:pt x="581" y="10841"/>
                  </a:lnTo>
                  <a:lnTo>
                    <a:pt x="518" y="11152"/>
                  </a:lnTo>
                  <a:lnTo>
                    <a:pt x="456" y="11483"/>
                  </a:lnTo>
                  <a:lnTo>
                    <a:pt x="456" y="11649"/>
                  </a:lnTo>
                  <a:lnTo>
                    <a:pt x="456" y="11815"/>
                  </a:lnTo>
                  <a:lnTo>
                    <a:pt x="477" y="11981"/>
                  </a:lnTo>
                  <a:lnTo>
                    <a:pt x="518" y="12147"/>
                  </a:lnTo>
                  <a:lnTo>
                    <a:pt x="581" y="12375"/>
                  </a:lnTo>
                  <a:lnTo>
                    <a:pt x="601" y="12582"/>
                  </a:lnTo>
                  <a:lnTo>
                    <a:pt x="581" y="12706"/>
                  </a:lnTo>
                  <a:lnTo>
                    <a:pt x="560" y="12851"/>
                  </a:lnTo>
                  <a:lnTo>
                    <a:pt x="581" y="12997"/>
                  </a:lnTo>
                  <a:lnTo>
                    <a:pt x="601" y="13162"/>
                  </a:lnTo>
                  <a:lnTo>
                    <a:pt x="601" y="13328"/>
                  </a:lnTo>
                  <a:lnTo>
                    <a:pt x="601" y="13411"/>
                  </a:lnTo>
                  <a:lnTo>
                    <a:pt x="560" y="13494"/>
                  </a:lnTo>
                  <a:lnTo>
                    <a:pt x="498" y="13639"/>
                  </a:lnTo>
                  <a:lnTo>
                    <a:pt x="456" y="13805"/>
                  </a:lnTo>
                  <a:lnTo>
                    <a:pt x="456" y="14095"/>
                  </a:lnTo>
                  <a:lnTo>
                    <a:pt x="477" y="14385"/>
                  </a:lnTo>
                  <a:lnTo>
                    <a:pt x="435" y="14758"/>
                  </a:lnTo>
                  <a:lnTo>
                    <a:pt x="353" y="15152"/>
                  </a:lnTo>
                  <a:lnTo>
                    <a:pt x="311" y="15442"/>
                  </a:lnTo>
                  <a:lnTo>
                    <a:pt x="290" y="15774"/>
                  </a:lnTo>
                  <a:lnTo>
                    <a:pt x="228" y="16541"/>
                  </a:lnTo>
                  <a:lnTo>
                    <a:pt x="125" y="17018"/>
                  </a:lnTo>
                  <a:lnTo>
                    <a:pt x="42" y="17349"/>
                  </a:lnTo>
                  <a:lnTo>
                    <a:pt x="21" y="17660"/>
                  </a:lnTo>
                  <a:lnTo>
                    <a:pt x="0" y="18158"/>
                  </a:lnTo>
                  <a:lnTo>
                    <a:pt x="0" y="18655"/>
                  </a:lnTo>
                  <a:lnTo>
                    <a:pt x="21" y="19194"/>
                  </a:lnTo>
                  <a:lnTo>
                    <a:pt x="62" y="19463"/>
                  </a:lnTo>
                  <a:lnTo>
                    <a:pt x="104" y="19733"/>
                  </a:lnTo>
                  <a:lnTo>
                    <a:pt x="166" y="20044"/>
                  </a:lnTo>
                  <a:lnTo>
                    <a:pt x="104" y="20417"/>
                  </a:lnTo>
                  <a:lnTo>
                    <a:pt x="62" y="20769"/>
                  </a:lnTo>
                  <a:lnTo>
                    <a:pt x="21" y="21204"/>
                  </a:lnTo>
                  <a:lnTo>
                    <a:pt x="21" y="21660"/>
                  </a:lnTo>
                  <a:lnTo>
                    <a:pt x="21" y="21909"/>
                  </a:lnTo>
                  <a:lnTo>
                    <a:pt x="42" y="22158"/>
                  </a:lnTo>
                  <a:lnTo>
                    <a:pt x="125" y="22676"/>
                  </a:lnTo>
                  <a:lnTo>
                    <a:pt x="166" y="22863"/>
                  </a:lnTo>
                  <a:lnTo>
                    <a:pt x="207" y="23028"/>
                  </a:lnTo>
                  <a:lnTo>
                    <a:pt x="332" y="23360"/>
                  </a:lnTo>
                  <a:lnTo>
                    <a:pt x="415" y="23505"/>
                  </a:lnTo>
                  <a:lnTo>
                    <a:pt x="498" y="23982"/>
                  </a:lnTo>
                  <a:lnTo>
                    <a:pt x="539" y="24355"/>
                  </a:lnTo>
                  <a:lnTo>
                    <a:pt x="581" y="24935"/>
                  </a:lnTo>
                  <a:lnTo>
                    <a:pt x="581" y="25288"/>
                  </a:lnTo>
                  <a:lnTo>
                    <a:pt x="560" y="25640"/>
                  </a:lnTo>
                  <a:lnTo>
                    <a:pt x="560" y="25951"/>
                  </a:lnTo>
                  <a:lnTo>
                    <a:pt x="560" y="26241"/>
                  </a:lnTo>
                  <a:lnTo>
                    <a:pt x="601" y="26842"/>
                  </a:lnTo>
                  <a:lnTo>
                    <a:pt x="518" y="26946"/>
                  </a:lnTo>
                  <a:lnTo>
                    <a:pt x="498" y="27008"/>
                  </a:lnTo>
                  <a:lnTo>
                    <a:pt x="477" y="27070"/>
                  </a:lnTo>
                  <a:lnTo>
                    <a:pt x="415" y="27547"/>
                  </a:lnTo>
                  <a:lnTo>
                    <a:pt x="373" y="28003"/>
                  </a:lnTo>
                  <a:lnTo>
                    <a:pt x="311" y="28728"/>
                  </a:lnTo>
                  <a:lnTo>
                    <a:pt x="290" y="29060"/>
                  </a:lnTo>
                  <a:lnTo>
                    <a:pt x="270" y="29412"/>
                  </a:lnTo>
                  <a:lnTo>
                    <a:pt x="311" y="29765"/>
                  </a:lnTo>
                  <a:lnTo>
                    <a:pt x="353" y="30117"/>
                  </a:lnTo>
                  <a:lnTo>
                    <a:pt x="373" y="30200"/>
                  </a:lnTo>
                  <a:lnTo>
                    <a:pt x="373" y="30262"/>
                  </a:lnTo>
                  <a:lnTo>
                    <a:pt x="373" y="30946"/>
                  </a:lnTo>
                  <a:lnTo>
                    <a:pt x="373" y="31464"/>
                  </a:lnTo>
                  <a:lnTo>
                    <a:pt x="332" y="31982"/>
                  </a:lnTo>
                  <a:lnTo>
                    <a:pt x="332" y="32459"/>
                  </a:lnTo>
                  <a:lnTo>
                    <a:pt x="353" y="32957"/>
                  </a:lnTo>
                  <a:lnTo>
                    <a:pt x="456" y="34055"/>
                  </a:lnTo>
                  <a:lnTo>
                    <a:pt x="518" y="34760"/>
                  </a:lnTo>
                  <a:lnTo>
                    <a:pt x="539" y="35465"/>
                  </a:lnTo>
                  <a:lnTo>
                    <a:pt x="539" y="36024"/>
                  </a:lnTo>
                  <a:lnTo>
                    <a:pt x="539" y="36356"/>
                  </a:lnTo>
                  <a:lnTo>
                    <a:pt x="539" y="36688"/>
                  </a:lnTo>
                  <a:lnTo>
                    <a:pt x="539" y="36853"/>
                  </a:lnTo>
                  <a:lnTo>
                    <a:pt x="560" y="37144"/>
                  </a:lnTo>
                  <a:lnTo>
                    <a:pt x="581" y="37475"/>
                  </a:lnTo>
                  <a:lnTo>
                    <a:pt x="622" y="37828"/>
                  </a:lnTo>
                  <a:lnTo>
                    <a:pt x="643" y="38118"/>
                  </a:lnTo>
                  <a:lnTo>
                    <a:pt x="643" y="38594"/>
                  </a:lnTo>
                  <a:lnTo>
                    <a:pt x="622" y="39050"/>
                  </a:lnTo>
                  <a:lnTo>
                    <a:pt x="601" y="39486"/>
                  </a:lnTo>
                  <a:lnTo>
                    <a:pt x="601" y="39983"/>
                  </a:lnTo>
                  <a:lnTo>
                    <a:pt x="622" y="40232"/>
                  </a:lnTo>
                  <a:lnTo>
                    <a:pt x="663" y="40501"/>
                  </a:lnTo>
                  <a:lnTo>
                    <a:pt x="705" y="40771"/>
                  </a:lnTo>
                  <a:lnTo>
                    <a:pt x="726" y="41019"/>
                  </a:lnTo>
                  <a:lnTo>
                    <a:pt x="726" y="41517"/>
                  </a:lnTo>
                  <a:lnTo>
                    <a:pt x="705" y="41890"/>
                  </a:lnTo>
                  <a:lnTo>
                    <a:pt x="705" y="41952"/>
                  </a:lnTo>
                  <a:lnTo>
                    <a:pt x="726" y="41994"/>
                  </a:lnTo>
                  <a:lnTo>
                    <a:pt x="767" y="42035"/>
                  </a:lnTo>
                  <a:lnTo>
                    <a:pt x="850" y="42035"/>
                  </a:lnTo>
                  <a:lnTo>
                    <a:pt x="891" y="42014"/>
                  </a:lnTo>
                  <a:lnTo>
                    <a:pt x="912" y="41952"/>
                  </a:lnTo>
                  <a:lnTo>
                    <a:pt x="912" y="41890"/>
                  </a:lnTo>
                  <a:lnTo>
                    <a:pt x="912" y="41558"/>
                  </a:lnTo>
                  <a:lnTo>
                    <a:pt x="954" y="41206"/>
                  </a:lnTo>
                  <a:lnTo>
                    <a:pt x="974" y="40854"/>
                  </a:lnTo>
                  <a:lnTo>
                    <a:pt x="995" y="40667"/>
                  </a:lnTo>
                  <a:lnTo>
                    <a:pt x="995" y="40501"/>
                  </a:lnTo>
                  <a:lnTo>
                    <a:pt x="974" y="40149"/>
                  </a:lnTo>
                  <a:lnTo>
                    <a:pt x="974" y="39465"/>
                  </a:lnTo>
                  <a:lnTo>
                    <a:pt x="995" y="38802"/>
                  </a:lnTo>
                  <a:lnTo>
                    <a:pt x="1078" y="38346"/>
                  </a:lnTo>
                  <a:lnTo>
                    <a:pt x="1099" y="38097"/>
                  </a:lnTo>
                  <a:lnTo>
                    <a:pt x="1119" y="37869"/>
                  </a:lnTo>
                  <a:lnTo>
                    <a:pt x="1140" y="36874"/>
                  </a:lnTo>
                  <a:lnTo>
                    <a:pt x="1182" y="35299"/>
                  </a:lnTo>
                  <a:lnTo>
                    <a:pt x="1182" y="35237"/>
                  </a:lnTo>
                  <a:lnTo>
                    <a:pt x="1306" y="34656"/>
                  </a:lnTo>
                  <a:lnTo>
                    <a:pt x="1347" y="34490"/>
                  </a:lnTo>
                  <a:lnTo>
                    <a:pt x="1347" y="34304"/>
                  </a:lnTo>
                  <a:lnTo>
                    <a:pt x="1368" y="33952"/>
                  </a:lnTo>
                  <a:lnTo>
                    <a:pt x="1347" y="33309"/>
                  </a:lnTo>
                  <a:lnTo>
                    <a:pt x="1327" y="32666"/>
                  </a:lnTo>
                  <a:lnTo>
                    <a:pt x="1285" y="31423"/>
                  </a:lnTo>
                  <a:lnTo>
                    <a:pt x="1244" y="30822"/>
                  </a:lnTo>
                  <a:lnTo>
                    <a:pt x="1182" y="30200"/>
                  </a:lnTo>
                  <a:lnTo>
                    <a:pt x="1182" y="29371"/>
                  </a:lnTo>
                  <a:lnTo>
                    <a:pt x="1223" y="28542"/>
                  </a:lnTo>
                  <a:lnTo>
                    <a:pt x="1223" y="28480"/>
                  </a:lnTo>
                  <a:lnTo>
                    <a:pt x="1285" y="29081"/>
                  </a:lnTo>
                  <a:lnTo>
                    <a:pt x="1347" y="29640"/>
                  </a:lnTo>
                  <a:lnTo>
                    <a:pt x="1451" y="30179"/>
                  </a:lnTo>
                  <a:lnTo>
                    <a:pt x="1513" y="30428"/>
                  </a:lnTo>
                  <a:lnTo>
                    <a:pt x="1596" y="30677"/>
                  </a:lnTo>
                  <a:lnTo>
                    <a:pt x="1555" y="31195"/>
                  </a:lnTo>
                  <a:lnTo>
                    <a:pt x="1534" y="31775"/>
                  </a:lnTo>
                  <a:lnTo>
                    <a:pt x="1534" y="32356"/>
                  </a:lnTo>
                  <a:lnTo>
                    <a:pt x="1575" y="32915"/>
                  </a:lnTo>
                  <a:lnTo>
                    <a:pt x="1555" y="33350"/>
                  </a:lnTo>
                  <a:lnTo>
                    <a:pt x="1555" y="33703"/>
                  </a:lnTo>
                  <a:lnTo>
                    <a:pt x="1575" y="33972"/>
                  </a:lnTo>
                  <a:lnTo>
                    <a:pt x="1596" y="34221"/>
                  </a:lnTo>
                  <a:lnTo>
                    <a:pt x="1638" y="34408"/>
                  </a:lnTo>
                  <a:lnTo>
                    <a:pt x="1679" y="34594"/>
                  </a:lnTo>
                  <a:lnTo>
                    <a:pt x="1783" y="34988"/>
                  </a:lnTo>
                  <a:lnTo>
                    <a:pt x="1783" y="35071"/>
                  </a:lnTo>
                  <a:lnTo>
                    <a:pt x="1721" y="35195"/>
                  </a:lnTo>
                  <a:lnTo>
                    <a:pt x="1679" y="35361"/>
                  </a:lnTo>
                  <a:lnTo>
                    <a:pt x="1658" y="35548"/>
                  </a:lnTo>
                  <a:lnTo>
                    <a:pt x="1638" y="35755"/>
                  </a:lnTo>
                  <a:lnTo>
                    <a:pt x="1596" y="36211"/>
                  </a:lnTo>
                  <a:lnTo>
                    <a:pt x="1617" y="36667"/>
                  </a:lnTo>
                  <a:lnTo>
                    <a:pt x="1596" y="37144"/>
                  </a:lnTo>
                  <a:lnTo>
                    <a:pt x="1575" y="37600"/>
                  </a:lnTo>
                  <a:lnTo>
                    <a:pt x="1596" y="38056"/>
                  </a:lnTo>
                  <a:lnTo>
                    <a:pt x="1638" y="38511"/>
                  </a:lnTo>
                  <a:lnTo>
                    <a:pt x="1638" y="38885"/>
                  </a:lnTo>
                  <a:lnTo>
                    <a:pt x="1638" y="39216"/>
                  </a:lnTo>
                  <a:lnTo>
                    <a:pt x="1596" y="39817"/>
                  </a:lnTo>
                  <a:lnTo>
                    <a:pt x="1596" y="40107"/>
                  </a:lnTo>
                  <a:lnTo>
                    <a:pt x="1617" y="40356"/>
                  </a:lnTo>
                  <a:lnTo>
                    <a:pt x="1638" y="40605"/>
                  </a:lnTo>
                  <a:lnTo>
                    <a:pt x="1679" y="40833"/>
                  </a:lnTo>
                  <a:lnTo>
                    <a:pt x="1783" y="41310"/>
                  </a:lnTo>
                  <a:lnTo>
                    <a:pt x="1783" y="41869"/>
                  </a:lnTo>
                  <a:lnTo>
                    <a:pt x="1741" y="42512"/>
                  </a:lnTo>
                  <a:lnTo>
                    <a:pt x="1721" y="43113"/>
                  </a:lnTo>
                  <a:lnTo>
                    <a:pt x="1721" y="43631"/>
                  </a:lnTo>
                  <a:lnTo>
                    <a:pt x="1700" y="44087"/>
                  </a:lnTo>
                  <a:lnTo>
                    <a:pt x="1575" y="44419"/>
                  </a:lnTo>
                  <a:lnTo>
                    <a:pt x="1534" y="44585"/>
                  </a:lnTo>
                  <a:lnTo>
                    <a:pt x="1493" y="44750"/>
                  </a:lnTo>
                  <a:lnTo>
                    <a:pt x="1430" y="45269"/>
                  </a:lnTo>
                  <a:lnTo>
                    <a:pt x="1368" y="46077"/>
                  </a:lnTo>
                  <a:lnTo>
                    <a:pt x="1347" y="46678"/>
                  </a:lnTo>
                  <a:lnTo>
                    <a:pt x="1368" y="47403"/>
                  </a:lnTo>
                  <a:lnTo>
                    <a:pt x="1410" y="48108"/>
                  </a:lnTo>
                  <a:lnTo>
                    <a:pt x="1430" y="48419"/>
                  </a:lnTo>
                  <a:lnTo>
                    <a:pt x="1493" y="48668"/>
                  </a:lnTo>
                  <a:lnTo>
                    <a:pt x="1430" y="49476"/>
                  </a:lnTo>
                  <a:lnTo>
                    <a:pt x="1410" y="50430"/>
                  </a:lnTo>
                  <a:lnTo>
                    <a:pt x="1410" y="51570"/>
                  </a:lnTo>
                  <a:lnTo>
                    <a:pt x="1430" y="52627"/>
                  </a:lnTo>
                  <a:lnTo>
                    <a:pt x="1451" y="53103"/>
                  </a:lnTo>
                  <a:lnTo>
                    <a:pt x="1493" y="53559"/>
                  </a:lnTo>
                  <a:lnTo>
                    <a:pt x="1534" y="53808"/>
                  </a:lnTo>
                  <a:lnTo>
                    <a:pt x="1575" y="54015"/>
                  </a:lnTo>
                  <a:lnTo>
                    <a:pt x="1638" y="54181"/>
                  </a:lnTo>
                  <a:lnTo>
                    <a:pt x="1700" y="54326"/>
                  </a:lnTo>
                  <a:lnTo>
                    <a:pt x="1783" y="54451"/>
                  </a:lnTo>
                  <a:lnTo>
                    <a:pt x="1845" y="54533"/>
                  </a:lnTo>
                  <a:lnTo>
                    <a:pt x="1928" y="54616"/>
                  </a:lnTo>
                  <a:lnTo>
                    <a:pt x="2031" y="54658"/>
                  </a:lnTo>
                  <a:lnTo>
                    <a:pt x="2135" y="54699"/>
                  </a:lnTo>
                  <a:lnTo>
                    <a:pt x="2239" y="54699"/>
                  </a:lnTo>
                  <a:lnTo>
                    <a:pt x="2446" y="54720"/>
                  </a:lnTo>
                  <a:lnTo>
                    <a:pt x="2943" y="54679"/>
                  </a:lnTo>
                  <a:lnTo>
                    <a:pt x="3959" y="54679"/>
                  </a:lnTo>
                  <a:lnTo>
                    <a:pt x="5679" y="54658"/>
                  </a:lnTo>
                  <a:lnTo>
                    <a:pt x="7358" y="54658"/>
                  </a:lnTo>
                  <a:lnTo>
                    <a:pt x="9389" y="54637"/>
                  </a:lnTo>
                  <a:lnTo>
                    <a:pt x="12063" y="54679"/>
                  </a:lnTo>
                  <a:lnTo>
                    <a:pt x="13431" y="54699"/>
                  </a:lnTo>
                  <a:lnTo>
                    <a:pt x="16478" y="54699"/>
                  </a:lnTo>
                  <a:lnTo>
                    <a:pt x="19028" y="54720"/>
                  </a:lnTo>
                  <a:lnTo>
                    <a:pt x="20333" y="54741"/>
                  </a:lnTo>
                  <a:lnTo>
                    <a:pt x="21722" y="54761"/>
                  </a:lnTo>
                  <a:lnTo>
                    <a:pt x="23131" y="54741"/>
                  </a:lnTo>
                  <a:lnTo>
                    <a:pt x="27194" y="54741"/>
                  </a:lnTo>
                  <a:lnTo>
                    <a:pt x="29453" y="54761"/>
                  </a:lnTo>
                  <a:lnTo>
                    <a:pt x="32023" y="54782"/>
                  </a:lnTo>
                  <a:lnTo>
                    <a:pt x="35008" y="54803"/>
                  </a:lnTo>
                  <a:lnTo>
                    <a:pt x="36335" y="54803"/>
                  </a:lnTo>
                  <a:lnTo>
                    <a:pt x="37247" y="54782"/>
                  </a:lnTo>
                  <a:lnTo>
                    <a:pt x="38076" y="54761"/>
                  </a:lnTo>
                  <a:lnTo>
                    <a:pt x="39216" y="54741"/>
                  </a:lnTo>
                  <a:lnTo>
                    <a:pt x="41910" y="54782"/>
                  </a:lnTo>
                  <a:lnTo>
                    <a:pt x="43796" y="54782"/>
                  </a:lnTo>
                  <a:lnTo>
                    <a:pt x="46532" y="54761"/>
                  </a:lnTo>
                  <a:lnTo>
                    <a:pt x="46947" y="54761"/>
                  </a:lnTo>
                  <a:lnTo>
                    <a:pt x="47320" y="54720"/>
                  </a:lnTo>
                  <a:lnTo>
                    <a:pt x="48045" y="54637"/>
                  </a:lnTo>
                  <a:lnTo>
                    <a:pt x="48398" y="54616"/>
                  </a:lnTo>
                  <a:lnTo>
                    <a:pt x="48771" y="54616"/>
                  </a:lnTo>
                  <a:lnTo>
                    <a:pt x="49185" y="54679"/>
                  </a:lnTo>
                  <a:lnTo>
                    <a:pt x="49413" y="54720"/>
                  </a:lnTo>
                  <a:lnTo>
                    <a:pt x="49662" y="54782"/>
                  </a:lnTo>
                  <a:lnTo>
                    <a:pt x="49911" y="54865"/>
                  </a:lnTo>
                  <a:lnTo>
                    <a:pt x="50201" y="54907"/>
                  </a:lnTo>
                  <a:lnTo>
                    <a:pt x="50491" y="54948"/>
                  </a:lnTo>
                  <a:lnTo>
                    <a:pt x="50781" y="54969"/>
                  </a:lnTo>
                  <a:lnTo>
                    <a:pt x="51092" y="54969"/>
                  </a:lnTo>
                  <a:lnTo>
                    <a:pt x="51403" y="54948"/>
                  </a:lnTo>
                  <a:lnTo>
                    <a:pt x="51714" y="54886"/>
                  </a:lnTo>
                  <a:lnTo>
                    <a:pt x="52004" y="54824"/>
                  </a:lnTo>
                  <a:lnTo>
                    <a:pt x="52274" y="54720"/>
                  </a:lnTo>
                  <a:lnTo>
                    <a:pt x="52543" y="54575"/>
                  </a:lnTo>
                  <a:lnTo>
                    <a:pt x="52771" y="54409"/>
                  </a:lnTo>
                  <a:lnTo>
                    <a:pt x="52978" y="54202"/>
                  </a:lnTo>
                  <a:lnTo>
                    <a:pt x="53061" y="54098"/>
                  </a:lnTo>
                  <a:lnTo>
                    <a:pt x="53144" y="53974"/>
                  </a:lnTo>
                  <a:lnTo>
                    <a:pt x="53206" y="53849"/>
                  </a:lnTo>
                  <a:lnTo>
                    <a:pt x="53268" y="53704"/>
                  </a:lnTo>
                  <a:lnTo>
                    <a:pt x="53310" y="53539"/>
                  </a:lnTo>
                  <a:lnTo>
                    <a:pt x="53331" y="53373"/>
                  </a:lnTo>
                  <a:lnTo>
                    <a:pt x="53351" y="53207"/>
                  </a:lnTo>
                  <a:lnTo>
                    <a:pt x="53372" y="53020"/>
                  </a:lnTo>
                  <a:lnTo>
                    <a:pt x="53351" y="52647"/>
                  </a:lnTo>
                  <a:lnTo>
                    <a:pt x="53393" y="52336"/>
                  </a:lnTo>
                  <a:lnTo>
                    <a:pt x="53414" y="52171"/>
                  </a:lnTo>
                  <a:lnTo>
                    <a:pt x="53393" y="52005"/>
                  </a:lnTo>
                  <a:lnTo>
                    <a:pt x="53372" y="51839"/>
                  </a:lnTo>
                  <a:lnTo>
                    <a:pt x="53372" y="51673"/>
                  </a:lnTo>
                  <a:lnTo>
                    <a:pt x="53372" y="51362"/>
                  </a:lnTo>
                  <a:lnTo>
                    <a:pt x="53393" y="51051"/>
                  </a:lnTo>
                  <a:lnTo>
                    <a:pt x="53393" y="50886"/>
                  </a:lnTo>
                  <a:lnTo>
                    <a:pt x="53434" y="50284"/>
                  </a:lnTo>
                  <a:lnTo>
                    <a:pt x="53517" y="49808"/>
                  </a:lnTo>
                  <a:lnTo>
                    <a:pt x="53538" y="49580"/>
                  </a:lnTo>
                  <a:lnTo>
                    <a:pt x="53559" y="49352"/>
                  </a:lnTo>
                  <a:lnTo>
                    <a:pt x="53600" y="48357"/>
                  </a:lnTo>
                  <a:lnTo>
                    <a:pt x="53621" y="47445"/>
                  </a:lnTo>
                  <a:lnTo>
                    <a:pt x="53621" y="47362"/>
                  </a:lnTo>
                  <a:lnTo>
                    <a:pt x="53621" y="47341"/>
                  </a:lnTo>
                  <a:lnTo>
                    <a:pt x="53600" y="47134"/>
                  </a:lnTo>
                  <a:lnTo>
                    <a:pt x="53579" y="46927"/>
                  </a:lnTo>
                  <a:lnTo>
                    <a:pt x="53538" y="46802"/>
                  </a:lnTo>
                  <a:lnTo>
                    <a:pt x="53517" y="46574"/>
                  </a:lnTo>
                  <a:lnTo>
                    <a:pt x="53517" y="46408"/>
                  </a:lnTo>
                  <a:lnTo>
                    <a:pt x="53538" y="46222"/>
                  </a:lnTo>
                  <a:lnTo>
                    <a:pt x="53600" y="45849"/>
                  </a:lnTo>
                  <a:lnTo>
                    <a:pt x="53621" y="45662"/>
                  </a:lnTo>
                  <a:lnTo>
                    <a:pt x="53621" y="45476"/>
                  </a:lnTo>
                  <a:lnTo>
                    <a:pt x="53579" y="44792"/>
                  </a:lnTo>
                  <a:lnTo>
                    <a:pt x="53579" y="44585"/>
                  </a:lnTo>
                  <a:lnTo>
                    <a:pt x="53704" y="43963"/>
                  </a:lnTo>
                  <a:lnTo>
                    <a:pt x="53849" y="43051"/>
                  </a:lnTo>
                  <a:lnTo>
                    <a:pt x="53911" y="42740"/>
                  </a:lnTo>
                  <a:lnTo>
                    <a:pt x="53973" y="42408"/>
                  </a:lnTo>
                  <a:lnTo>
                    <a:pt x="53973" y="42242"/>
                  </a:lnTo>
                  <a:lnTo>
                    <a:pt x="53973" y="42077"/>
                  </a:lnTo>
                  <a:lnTo>
                    <a:pt x="53952" y="41911"/>
                  </a:lnTo>
                  <a:lnTo>
                    <a:pt x="53911" y="41745"/>
                  </a:lnTo>
                  <a:lnTo>
                    <a:pt x="53849" y="41517"/>
                  </a:lnTo>
                  <a:lnTo>
                    <a:pt x="53828" y="41310"/>
                  </a:lnTo>
                  <a:lnTo>
                    <a:pt x="53849" y="41165"/>
                  </a:lnTo>
                  <a:lnTo>
                    <a:pt x="53870" y="41040"/>
                  </a:lnTo>
                  <a:lnTo>
                    <a:pt x="53849" y="40874"/>
                  </a:lnTo>
                  <a:lnTo>
                    <a:pt x="53828" y="40729"/>
                  </a:lnTo>
                  <a:lnTo>
                    <a:pt x="53828" y="40563"/>
                  </a:lnTo>
                  <a:lnTo>
                    <a:pt x="53828" y="40481"/>
                  </a:lnTo>
                  <a:lnTo>
                    <a:pt x="53870" y="40398"/>
                  </a:lnTo>
                  <a:lnTo>
                    <a:pt x="53932" y="40253"/>
                  </a:lnTo>
                  <a:lnTo>
                    <a:pt x="53973" y="40087"/>
                  </a:lnTo>
                  <a:lnTo>
                    <a:pt x="53973" y="39797"/>
                  </a:lnTo>
                  <a:lnTo>
                    <a:pt x="53952" y="39506"/>
                  </a:lnTo>
                  <a:lnTo>
                    <a:pt x="53994" y="39133"/>
                  </a:lnTo>
                  <a:lnTo>
                    <a:pt x="54077" y="38739"/>
                  </a:lnTo>
                  <a:lnTo>
                    <a:pt x="54118" y="38429"/>
                  </a:lnTo>
                  <a:lnTo>
                    <a:pt x="54139" y="38118"/>
                  </a:lnTo>
                  <a:lnTo>
                    <a:pt x="54201" y="37351"/>
                  </a:lnTo>
                  <a:lnTo>
                    <a:pt x="54305" y="36853"/>
                  </a:lnTo>
                  <a:lnTo>
                    <a:pt x="54388" y="36542"/>
                  </a:lnTo>
                  <a:lnTo>
                    <a:pt x="54408" y="36211"/>
                  </a:lnTo>
                  <a:lnTo>
                    <a:pt x="54429" y="35734"/>
                  </a:lnTo>
                  <a:lnTo>
                    <a:pt x="54429" y="35237"/>
                  </a:lnTo>
                  <a:lnTo>
                    <a:pt x="54408" y="34698"/>
                  </a:lnTo>
                  <a:lnTo>
                    <a:pt x="54367" y="34408"/>
                  </a:lnTo>
                  <a:lnTo>
                    <a:pt x="54326" y="34138"/>
                  </a:lnTo>
                  <a:lnTo>
                    <a:pt x="54263" y="33827"/>
                  </a:lnTo>
                  <a:lnTo>
                    <a:pt x="54326" y="33475"/>
                  </a:lnTo>
                  <a:lnTo>
                    <a:pt x="54367" y="33102"/>
                  </a:lnTo>
                  <a:lnTo>
                    <a:pt x="54408" y="32666"/>
                  </a:lnTo>
                  <a:lnTo>
                    <a:pt x="54429" y="32231"/>
                  </a:lnTo>
                  <a:lnTo>
                    <a:pt x="54408" y="31982"/>
                  </a:lnTo>
                  <a:lnTo>
                    <a:pt x="54388" y="31734"/>
                  </a:lnTo>
                  <a:lnTo>
                    <a:pt x="54305" y="31216"/>
                  </a:lnTo>
                  <a:lnTo>
                    <a:pt x="54263" y="31029"/>
                  </a:lnTo>
                  <a:lnTo>
                    <a:pt x="54222" y="30863"/>
                  </a:lnTo>
                  <a:lnTo>
                    <a:pt x="54098" y="30532"/>
                  </a:lnTo>
                  <a:lnTo>
                    <a:pt x="54015" y="30387"/>
                  </a:lnTo>
                  <a:lnTo>
                    <a:pt x="53952" y="29910"/>
                  </a:lnTo>
                  <a:lnTo>
                    <a:pt x="53890" y="29537"/>
                  </a:lnTo>
                  <a:lnTo>
                    <a:pt x="53849" y="28936"/>
                  </a:lnTo>
                  <a:lnTo>
                    <a:pt x="53849" y="28583"/>
                  </a:lnTo>
                  <a:lnTo>
                    <a:pt x="53870" y="28231"/>
                  </a:lnTo>
                  <a:lnTo>
                    <a:pt x="53870" y="27941"/>
                  </a:lnTo>
                  <a:lnTo>
                    <a:pt x="53870" y="27651"/>
                  </a:lnTo>
                  <a:lnTo>
                    <a:pt x="53828" y="27049"/>
                  </a:lnTo>
                  <a:lnTo>
                    <a:pt x="53911" y="26946"/>
                  </a:lnTo>
                  <a:lnTo>
                    <a:pt x="53932" y="26884"/>
                  </a:lnTo>
                  <a:lnTo>
                    <a:pt x="53952" y="26821"/>
                  </a:lnTo>
                  <a:lnTo>
                    <a:pt x="54015" y="26345"/>
                  </a:lnTo>
                  <a:lnTo>
                    <a:pt x="54056" y="25868"/>
                  </a:lnTo>
                  <a:lnTo>
                    <a:pt x="54118" y="25163"/>
                  </a:lnTo>
                  <a:lnTo>
                    <a:pt x="54139" y="24832"/>
                  </a:lnTo>
                  <a:lnTo>
                    <a:pt x="54160" y="24479"/>
                  </a:lnTo>
                  <a:lnTo>
                    <a:pt x="54118" y="24127"/>
                  </a:lnTo>
                  <a:lnTo>
                    <a:pt x="54077" y="23775"/>
                  </a:lnTo>
                  <a:lnTo>
                    <a:pt x="54056" y="23692"/>
                  </a:lnTo>
                  <a:lnTo>
                    <a:pt x="54056" y="23630"/>
                  </a:lnTo>
                  <a:lnTo>
                    <a:pt x="54056" y="22946"/>
                  </a:lnTo>
                  <a:lnTo>
                    <a:pt x="54077" y="22427"/>
                  </a:lnTo>
                  <a:lnTo>
                    <a:pt x="54098" y="21909"/>
                  </a:lnTo>
                  <a:lnTo>
                    <a:pt x="54098" y="21412"/>
                  </a:lnTo>
                  <a:lnTo>
                    <a:pt x="54098" y="20935"/>
                  </a:lnTo>
                  <a:lnTo>
                    <a:pt x="53973" y="19836"/>
                  </a:lnTo>
                  <a:lnTo>
                    <a:pt x="53911" y="19132"/>
                  </a:lnTo>
                  <a:lnTo>
                    <a:pt x="53890" y="18427"/>
                  </a:lnTo>
                  <a:lnTo>
                    <a:pt x="53890" y="17867"/>
                  </a:lnTo>
                  <a:lnTo>
                    <a:pt x="53890" y="17536"/>
                  </a:lnTo>
                  <a:lnTo>
                    <a:pt x="53890" y="17204"/>
                  </a:lnTo>
                  <a:lnTo>
                    <a:pt x="53890" y="17038"/>
                  </a:lnTo>
                  <a:lnTo>
                    <a:pt x="53870" y="16748"/>
                  </a:lnTo>
                  <a:lnTo>
                    <a:pt x="53849" y="16417"/>
                  </a:lnTo>
                  <a:lnTo>
                    <a:pt x="53807" y="16064"/>
                  </a:lnTo>
                  <a:lnTo>
                    <a:pt x="53787" y="15774"/>
                  </a:lnTo>
                  <a:lnTo>
                    <a:pt x="53787" y="15297"/>
                  </a:lnTo>
                  <a:lnTo>
                    <a:pt x="53807" y="14841"/>
                  </a:lnTo>
                  <a:lnTo>
                    <a:pt x="53828" y="14406"/>
                  </a:lnTo>
                  <a:lnTo>
                    <a:pt x="53828" y="13909"/>
                  </a:lnTo>
                  <a:lnTo>
                    <a:pt x="53807" y="13639"/>
                  </a:lnTo>
                  <a:lnTo>
                    <a:pt x="53766" y="13390"/>
                  </a:lnTo>
                  <a:lnTo>
                    <a:pt x="53724" y="13121"/>
                  </a:lnTo>
                  <a:lnTo>
                    <a:pt x="53704" y="12872"/>
                  </a:lnTo>
                  <a:lnTo>
                    <a:pt x="53704" y="12375"/>
                  </a:lnTo>
                  <a:lnTo>
                    <a:pt x="53724" y="12002"/>
                  </a:lnTo>
                  <a:lnTo>
                    <a:pt x="53724" y="11939"/>
                  </a:lnTo>
                  <a:lnTo>
                    <a:pt x="53704" y="11898"/>
                  </a:lnTo>
                  <a:lnTo>
                    <a:pt x="53662" y="11857"/>
                  </a:lnTo>
                  <a:lnTo>
                    <a:pt x="53621" y="11836"/>
                  </a:lnTo>
                  <a:lnTo>
                    <a:pt x="53579" y="11857"/>
                  </a:lnTo>
                  <a:lnTo>
                    <a:pt x="53538" y="11877"/>
                  </a:lnTo>
                  <a:lnTo>
                    <a:pt x="53517" y="11939"/>
                  </a:lnTo>
                  <a:lnTo>
                    <a:pt x="53517" y="12002"/>
                  </a:lnTo>
                  <a:lnTo>
                    <a:pt x="53517" y="12333"/>
                  </a:lnTo>
                  <a:lnTo>
                    <a:pt x="53476" y="12686"/>
                  </a:lnTo>
                  <a:lnTo>
                    <a:pt x="53455" y="13038"/>
                  </a:lnTo>
                  <a:lnTo>
                    <a:pt x="53434" y="13225"/>
                  </a:lnTo>
                  <a:lnTo>
                    <a:pt x="53434" y="13390"/>
                  </a:lnTo>
                  <a:lnTo>
                    <a:pt x="53455" y="13743"/>
                  </a:lnTo>
                  <a:lnTo>
                    <a:pt x="53455" y="14406"/>
                  </a:lnTo>
                  <a:lnTo>
                    <a:pt x="53434" y="15090"/>
                  </a:lnTo>
                  <a:lnTo>
                    <a:pt x="53351" y="15546"/>
                  </a:lnTo>
                  <a:lnTo>
                    <a:pt x="53331" y="15774"/>
                  </a:lnTo>
                  <a:lnTo>
                    <a:pt x="53310" y="16023"/>
                  </a:lnTo>
                  <a:lnTo>
                    <a:pt x="53289" y="17018"/>
                  </a:lnTo>
                  <a:lnTo>
                    <a:pt x="53289" y="17391"/>
                  </a:lnTo>
                  <a:lnTo>
                    <a:pt x="53268" y="17246"/>
                  </a:lnTo>
                  <a:lnTo>
                    <a:pt x="53248" y="16624"/>
                  </a:lnTo>
                  <a:lnTo>
                    <a:pt x="53227" y="16520"/>
                  </a:lnTo>
                  <a:lnTo>
                    <a:pt x="53248" y="16251"/>
                  </a:lnTo>
                  <a:lnTo>
                    <a:pt x="53248" y="15981"/>
                  </a:lnTo>
                  <a:lnTo>
                    <a:pt x="53268" y="15712"/>
                  </a:lnTo>
                  <a:lnTo>
                    <a:pt x="53268" y="15422"/>
                  </a:lnTo>
                  <a:lnTo>
                    <a:pt x="53227" y="14986"/>
                  </a:lnTo>
                  <a:lnTo>
                    <a:pt x="53186" y="14572"/>
                  </a:lnTo>
                  <a:lnTo>
                    <a:pt x="53144" y="14219"/>
                  </a:lnTo>
                  <a:lnTo>
                    <a:pt x="53123" y="13867"/>
                  </a:lnTo>
                  <a:lnTo>
                    <a:pt x="53144" y="13494"/>
                  </a:lnTo>
                  <a:lnTo>
                    <a:pt x="53186" y="13017"/>
                  </a:lnTo>
                  <a:lnTo>
                    <a:pt x="53165" y="12520"/>
                  </a:lnTo>
                  <a:lnTo>
                    <a:pt x="53206" y="12043"/>
                  </a:lnTo>
                  <a:lnTo>
                    <a:pt x="53206" y="11587"/>
                  </a:lnTo>
                  <a:lnTo>
                    <a:pt x="53186" y="11152"/>
                  </a:lnTo>
                  <a:lnTo>
                    <a:pt x="53144" y="10675"/>
                  </a:lnTo>
                  <a:lnTo>
                    <a:pt x="53165" y="10323"/>
                  </a:lnTo>
                  <a:lnTo>
                    <a:pt x="53165" y="9970"/>
                  </a:lnTo>
                  <a:lnTo>
                    <a:pt x="53186" y="9577"/>
                  </a:lnTo>
                  <a:lnTo>
                    <a:pt x="53186" y="9204"/>
                  </a:lnTo>
                  <a:lnTo>
                    <a:pt x="53186" y="8872"/>
                  </a:lnTo>
                  <a:lnTo>
                    <a:pt x="53144" y="8561"/>
                  </a:lnTo>
                  <a:lnTo>
                    <a:pt x="53082" y="7981"/>
                  </a:lnTo>
                  <a:lnTo>
                    <a:pt x="53040" y="7566"/>
                  </a:lnTo>
                  <a:lnTo>
                    <a:pt x="53040" y="7359"/>
                  </a:lnTo>
                  <a:lnTo>
                    <a:pt x="53061" y="7027"/>
                  </a:lnTo>
                  <a:lnTo>
                    <a:pt x="53082" y="6778"/>
                  </a:lnTo>
                  <a:lnTo>
                    <a:pt x="53103" y="6530"/>
                  </a:lnTo>
                  <a:lnTo>
                    <a:pt x="53103" y="6240"/>
                  </a:lnTo>
                  <a:lnTo>
                    <a:pt x="53082" y="5970"/>
                  </a:lnTo>
                  <a:lnTo>
                    <a:pt x="53103" y="5701"/>
                  </a:lnTo>
                  <a:lnTo>
                    <a:pt x="53144" y="5493"/>
                  </a:lnTo>
                  <a:lnTo>
                    <a:pt x="53227" y="5037"/>
                  </a:lnTo>
                  <a:lnTo>
                    <a:pt x="53268" y="4768"/>
                  </a:lnTo>
                  <a:lnTo>
                    <a:pt x="53289" y="4498"/>
                  </a:lnTo>
                  <a:lnTo>
                    <a:pt x="53310" y="3939"/>
                  </a:lnTo>
                  <a:lnTo>
                    <a:pt x="53414" y="3338"/>
                  </a:lnTo>
                  <a:lnTo>
                    <a:pt x="53434" y="3048"/>
                  </a:lnTo>
                  <a:lnTo>
                    <a:pt x="53455" y="2757"/>
                  </a:lnTo>
                  <a:lnTo>
                    <a:pt x="53455" y="2467"/>
                  </a:lnTo>
                  <a:lnTo>
                    <a:pt x="53455" y="2198"/>
                  </a:lnTo>
                  <a:lnTo>
                    <a:pt x="53414" y="1928"/>
                  </a:lnTo>
                  <a:lnTo>
                    <a:pt x="53372" y="1700"/>
                  </a:lnTo>
                  <a:lnTo>
                    <a:pt x="53310" y="1472"/>
                  </a:lnTo>
                  <a:lnTo>
                    <a:pt x="53227" y="1265"/>
                  </a:lnTo>
                  <a:lnTo>
                    <a:pt x="53123" y="1099"/>
                  </a:lnTo>
                  <a:lnTo>
                    <a:pt x="52999" y="933"/>
                  </a:lnTo>
                  <a:lnTo>
                    <a:pt x="52854" y="830"/>
                  </a:lnTo>
                  <a:lnTo>
                    <a:pt x="52667" y="726"/>
                  </a:lnTo>
                  <a:lnTo>
                    <a:pt x="52460" y="685"/>
                  </a:lnTo>
                  <a:lnTo>
                    <a:pt x="52232" y="664"/>
                  </a:lnTo>
                  <a:lnTo>
                    <a:pt x="51341" y="664"/>
                  </a:lnTo>
                  <a:lnTo>
                    <a:pt x="49703" y="705"/>
                  </a:lnTo>
                  <a:lnTo>
                    <a:pt x="46263" y="747"/>
                  </a:lnTo>
                  <a:lnTo>
                    <a:pt x="44356" y="768"/>
                  </a:lnTo>
                  <a:lnTo>
                    <a:pt x="39920" y="768"/>
                  </a:lnTo>
                  <a:lnTo>
                    <a:pt x="37288" y="726"/>
                  </a:lnTo>
                  <a:lnTo>
                    <a:pt x="36542" y="685"/>
                  </a:lnTo>
                  <a:lnTo>
                    <a:pt x="35733" y="664"/>
                  </a:lnTo>
                  <a:lnTo>
                    <a:pt x="34863" y="643"/>
                  </a:lnTo>
                  <a:lnTo>
                    <a:pt x="36625" y="643"/>
                  </a:lnTo>
                  <a:lnTo>
                    <a:pt x="36873" y="623"/>
                  </a:lnTo>
                  <a:lnTo>
                    <a:pt x="37143" y="643"/>
                  </a:lnTo>
                  <a:lnTo>
                    <a:pt x="37412" y="643"/>
                  </a:lnTo>
                  <a:lnTo>
                    <a:pt x="37661" y="623"/>
                  </a:lnTo>
                  <a:lnTo>
                    <a:pt x="37910" y="623"/>
                  </a:lnTo>
                  <a:lnTo>
                    <a:pt x="38449" y="664"/>
                  </a:lnTo>
                  <a:lnTo>
                    <a:pt x="38988" y="685"/>
                  </a:lnTo>
                  <a:lnTo>
                    <a:pt x="39630" y="705"/>
                  </a:lnTo>
                  <a:lnTo>
                    <a:pt x="40128" y="705"/>
                  </a:lnTo>
                  <a:lnTo>
                    <a:pt x="40625" y="685"/>
                  </a:lnTo>
                  <a:lnTo>
                    <a:pt x="41060" y="664"/>
                  </a:lnTo>
                  <a:lnTo>
                    <a:pt x="41330" y="664"/>
                  </a:lnTo>
                  <a:lnTo>
                    <a:pt x="41889" y="685"/>
                  </a:lnTo>
                  <a:lnTo>
                    <a:pt x="42490" y="685"/>
                  </a:lnTo>
                  <a:lnTo>
                    <a:pt x="43071" y="664"/>
                  </a:lnTo>
                  <a:lnTo>
                    <a:pt x="43589" y="643"/>
                  </a:lnTo>
                  <a:lnTo>
                    <a:pt x="44128" y="643"/>
                  </a:lnTo>
                  <a:lnTo>
                    <a:pt x="44439" y="623"/>
                  </a:lnTo>
                  <a:lnTo>
                    <a:pt x="45268" y="623"/>
                  </a:lnTo>
                  <a:lnTo>
                    <a:pt x="45537" y="643"/>
                  </a:lnTo>
                  <a:lnTo>
                    <a:pt x="50988" y="643"/>
                  </a:lnTo>
                  <a:lnTo>
                    <a:pt x="51610" y="623"/>
                  </a:lnTo>
                  <a:lnTo>
                    <a:pt x="52253" y="602"/>
                  </a:lnTo>
                  <a:lnTo>
                    <a:pt x="53082" y="581"/>
                  </a:lnTo>
                  <a:lnTo>
                    <a:pt x="53227" y="560"/>
                  </a:lnTo>
                  <a:lnTo>
                    <a:pt x="53268" y="560"/>
                  </a:lnTo>
                  <a:lnTo>
                    <a:pt x="53289" y="540"/>
                  </a:lnTo>
                  <a:lnTo>
                    <a:pt x="53268" y="519"/>
                  </a:lnTo>
                  <a:lnTo>
                    <a:pt x="53227" y="519"/>
                  </a:lnTo>
                  <a:lnTo>
                    <a:pt x="53082" y="498"/>
                  </a:lnTo>
                  <a:lnTo>
                    <a:pt x="52688" y="498"/>
                  </a:lnTo>
                  <a:lnTo>
                    <a:pt x="52087" y="457"/>
                  </a:lnTo>
                  <a:lnTo>
                    <a:pt x="51672" y="457"/>
                  </a:lnTo>
                  <a:lnTo>
                    <a:pt x="51258" y="477"/>
                  </a:lnTo>
                  <a:lnTo>
                    <a:pt x="50387" y="457"/>
                  </a:lnTo>
                  <a:lnTo>
                    <a:pt x="49538" y="436"/>
                  </a:lnTo>
                  <a:lnTo>
                    <a:pt x="48957" y="415"/>
                  </a:lnTo>
                  <a:lnTo>
                    <a:pt x="48398" y="395"/>
                  </a:lnTo>
                  <a:lnTo>
                    <a:pt x="47175" y="374"/>
                  </a:lnTo>
                  <a:lnTo>
                    <a:pt x="46035" y="353"/>
                  </a:lnTo>
                  <a:lnTo>
                    <a:pt x="45910" y="353"/>
                  </a:lnTo>
                  <a:lnTo>
                    <a:pt x="45413" y="374"/>
                  </a:lnTo>
                  <a:lnTo>
                    <a:pt x="45247" y="395"/>
                  </a:lnTo>
                  <a:lnTo>
                    <a:pt x="44957" y="415"/>
                  </a:lnTo>
                  <a:lnTo>
                    <a:pt x="44750" y="415"/>
                  </a:lnTo>
                  <a:lnTo>
                    <a:pt x="44542" y="395"/>
                  </a:lnTo>
                  <a:lnTo>
                    <a:pt x="44066" y="374"/>
                  </a:lnTo>
                  <a:lnTo>
                    <a:pt x="42781" y="374"/>
                  </a:lnTo>
                  <a:lnTo>
                    <a:pt x="42511" y="395"/>
                  </a:lnTo>
                  <a:lnTo>
                    <a:pt x="41744" y="332"/>
                  </a:lnTo>
                  <a:lnTo>
                    <a:pt x="40625" y="270"/>
                  </a:lnTo>
                  <a:lnTo>
                    <a:pt x="39817" y="208"/>
                  </a:lnTo>
                  <a:lnTo>
                    <a:pt x="39402" y="208"/>
                  </a:lnTo>
                  <a:lnTo>
                    <a:pt x="39008" y="229"/>
                  </a:lnTo>
                  <a:lnTo>
                    <a:pt x="38718" y="270"/>
                  </a:lnTo>
                  <a:lnTo>
                    <a:pt x="38469" y="270"/>
                  </a:lnTo>
                  <a:lnTo>
                    <a:pt x="38138" y="249"/>
                  </a:lnTo>
                  <a:lnTo>
                    <a:pt x="37951" y="270"/>
                  </a:lnTo>
                  <a:lnTo>
                    <a:pt x="37557" y="270"/>
                  </a:lnTo>
                  <a:lnTo>
                    <a:pt x="37350" y="249"/>
                  </a:lnTo>
                  <a:lnTo>
                    <a:pt x="37164" y="229"/>
                  </a:lnTo>
                  <a:lnTo>
                    <a:pt x="36956" y="208"/>
                  </a:lnTo>
                  <a:lnTo>
                    <a:pt x="35796" y="208"/>
                  </a:lnTo>
                  <a:lnTo>
                    <a:pt x="35298" y="167"/>
                  </a:lnTo>
                  <a:lnTo>
                    <a:pt x="34531" y="125"/>
                  </a:lnTo>
                  <a:lnTo>
                    <a:pt x="33578" y="104"/>
                  </a:lnTo>
                  <a:lnTo>
                    <a:pt x="32977" y="63"/>
                  </a:lnTo>
                  <a:lnTo>
                    <a:pt x="32583" y="21"/>
                  </a:lnTo>
                  <a:lnTo>
                    <a:pt x="32189" y="21"/>
                  </a:lnTo>
                  <a:lnTo>
                    <a:pt x="31588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Rectangle 88">
              <a:extLst>
                <a:ext uri="{FF2B5EF4-FFF2-40B4-BE49-F238E27FC236}">
                  <a16:creationId xmlns:a16="http://schemas.microsoft.com/office/drawing/2014/main" id="{6F8CBEE7-4D51-C2A8-57D9-B137FF524BE2}"/>
                </a:ext>
              </a:extLst>
            </p:cNvPr>
            <p:cNvSpPr/>
            <p:nvPr/>
          </p:nvSpPr>
          <p:spPr>
            <a:xfrm>
              <a:off x="792772" y="227505"/>
              <a:ext cx="7820286" cy="1220855"/>
            </a:xfrm>
            <a:custGeom>
              <a:avLst/>
              <a:gdLst>
                <a:gd name="csX0" fmla="*/ 0 w 7820286"/>
                <a:gd name="csY0" fmla="*/ 0 h 1220855"/>
                <a:gd name="csX1" fmla="*/ 402186 w 7820286"/>
                <a:gd name="csY1" fmla="*/ 0 h 1220855"/>
                <a:gd name="csX2" fmla="*/ 1038981 w 7820286"/>
                <a:gd name="csY2" fmla="*/ 0 h 1220855"/>
                <a:gd name="csX3" fmla="*/ 1753978 w 7820286"/>
                <a:gd name="csY3" fmla="*/ 0 h 1220855"/>
                <a:gd name="csX4" fmla="*/ 2468976 w 7820286"/>
                <a:gd name="csY4" fmla="*/ 0 h 1220855"/>
                <a:gd name="csX5" fmla="*/ 3105771 w 7820286"/>
                <a:gd name="csY5" fmla="*/ 0 h 1220855"/>
                <a:gd name="csX6" fmla="*/ 3664363 w 7820286"/>
                <a:gd name="csY6" fmla="*/ 0 h 1220855"/>
                <a:gd name="csX7" fmla="*/ 4379360 w 7820286"/>
                <a:gd name="csY7" fmla="*/ 0 h 1220855"/>
                <a:gd name="csX8" fmla="*/ 4781546 w 7820286"/>
                <a:gd name="csY8" fmla="*/ 0 h 1220855"/>
                <a:gd name="csX9" fmla="*/ 5261935 w 7820286"/>
                <a:gd name="csY9" fmla="*/ 0 h 1220855"/>
                <a:gd name="csX10" fmla="*/ 5742324 w 7820286"/>
                <a:gd name="csY10" fmla="*/ 0 h 1220855"/>
                <a:gd name="csX11" fmla="*/ 6144510 w 7820286"/>
                <a:gd name="csY11" fmla="*/ 0 h 1220855"/>
                <a:gd name="csX12" fmla="*/ 6703102 w 7820286"/>
                <a:gd name="csY12" fmla="*/ 0 h 1220855"/>
                <a:gd name="csX13" fmla="*/ 7105288 w 7820286"/>
                <a:gd name="csY13" fmla="*/ 0 h 1220855"/>
                <a:gd name="csX14" fmla="*/ 7820286 w 7820286"/>
                <a:gd name="csY14" fmla="*/ 0 h 1220855"/>
                <a:gd name="csX15" fmla="*/ 7820286 w 7820286"/>
                <a:gd name="csY15" fmla="*/ 419160 h 1220855"/>
                <a:gd name="csX16" fmla="*/ 7820286 w 7820286"/>
                <a:gd name="csY16" fmla="*/ 826112 h 1220855"/>
                <a:gd name="csX17" fmla="*/ 7820286 w 7820286"/>
                <a:gd name="csY17" fmla="*/ 1220855 h 1220855"/>
                <a:gd name="csX18" fmla="*/ 7496303 w 7820286"/>
                <a:gd name="csY18" fmla="*/ 1220855 h 1220855"/>
                <a:gd name="csX19" fmla="*/ 6859508 w 7820286"/>
                <a:gd name="csY19" fmla="*/ 1220855 h 1220855"/>
                <a:gd name="csX20" fmla="*/ 6300916 w 7820286"/>
                <a:gd name="csY20" fmla="*/ 1220855 h 1220855"/>
                <a:gd name="csX21" fmla="*/ 5976933 w 7820286"/>
                <a:gd name="csY21" fmla="*/ 1220855 h 1220855"/>
                <a:gd name="csX22" fmla="*/ 5340138 w 7820286"/>
                <a:gd name="csY22" fmla="*/ 1220855 h 1220855"/>
                <a:gd name="csX23" fmla="*/ 4859749 w 7820286"/>
                <a:gd name="csY23" fmla="*/ 1220855 h 1220855"/>
                <a:gd name="csX24" fmla="*/ 4301157 w 7820286"/>
                <a:gd name="csY24" fmla="*/ 1220855 h 1220855"/>
                <a:gd name="csX25" fmla="*/ 3664363 w 7820286"/>
                <a:gd name="csY25" fmla="*/ 1220855 h 1220855"/>
                <a:gd name="csX26" fmla="*/ 3340379 w 7820286"/>
                <a:gd name="csY26" fmla="*/ 1220855 h 1220855"/>
                <a:gd name="csX27" fmla="*/ 2781787 w 7820286"/>
                <a:gd name="csY27" fmla="*/ 1220855 h 1220855"/>
                <a:gd name="csX28" fmla="*/ 2144993 w 7820286"/>
                <a:gd name="csY28" fmla="*/ 1220855 h 1220855"/>
                <a:gd name="csX29" fmla="*/ 1508198 w 7820286"/>
                <a:gd name="csY29" fmla="*/ 1220855 h 1220855"/>
                <a:gd name="csX30" fmla="*/ 1106012 w 7820286"/>
                <a:gd name="csY30" fmla="*/ 1220855 h 1220855"/>
                <a:gd name="csX31" fmla="*/ 625623 w 7820286"/>
                <a:gd name="csY31" fmla="*/ 1220855 h 1220855"/>
                <a:gd name="csX32" fmla="*/ 0 w 7820286"/>
                <a:gd name="csY32" fmla="*/ 1220855 h 1220855"/>
                <a:gd name="csX33" fmla="*/ 0 w 7820286"/>
                <a:gd name="csY33" fmla="*/ 838320 h 1220855"/>
                <a:gd name="csX34" fmla="*/ 0 w 7820286"/>
                <a:gd name="csY34" fmla="*/ 443577 h 1220855"/>
                <a:gd name="csX35" fmla="*/ 0 w 7820286"/>
                <a:gd name="csY35" fmla="*/ 0 h 12208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</a:cxnLst>
              <a:rect l="l" t="t" r="r" b="b"/>
              <a:pathLst>
                <a:path w="7820286" h="1220855" extrusionOk="0">
                  <a:moveTo>
                    <a:pt x="0" y="0"/>
                  </a:moveTo>
                  <a:cubicBezTo>
                    <a:pt x="195189" y="-37728"/>
                    <a:pt x="257781" y="10052"/>
                    <a:pt x="402186" y="0"/>
                  </a:cubicBezTo>
                  <a:cubicBezTo>
                    <a:pt x="546591" y="-10052"/>
                    <a:pt x="761480" y="73439"/>
                    <a:pt x="1038981" y="0"/>
                  </a:cubicBezTo>
                  <a:cubicBezTo>
                    <a:pt x="1316483" y="-73439"/>
                    <a:pt x="1454275" y="85170"/>
                    <a:pt x="1753978" y="0"/>
                  </a:cubicBezTo>
                  <a:cubicBezTo>
                    <a:pt x="2053681" y="-85170"/>
                    <a:pt x="2118023" y="55986"/>
                    <a:pt x="2468976" y="0"/>
                  </a:cubicBezTo>
                  <a:cubicBezTo>
                    <a:pt x="2819929" y="-55986"/>
                    <a:pt x="2803204" y="68099"/>
                    <a:pt x="3105771" y="0"/>
                  </a:cubicBezTo>
                  <a:cubicBezTo>
                    <a:pt x="3408338" y="-68099"/>
                    <a:pt x="3541553" y="24818"/>
                    <a:pt x="3664363" y="0"/>
                  </a:cubicBezTo>
                  <a:cubicBezTo>
                    <a:pt x="3787173" y="-24818"/>
                    <a:pt x="4154897" y="41261"/>
                    <a:pt x="4379360" y="0"/>
                  </a:cubicBezTo>
                  <a:cubicBezTo>
                    <a:pt x="4603823" y="-41261"/>
                    <a:pt x="4637397" y="6901"/>
                    <a:pt x="4781546" y="0"/>
                  </a:cubicBezTo>
                  <a:cubicBezTo>
                    <a:pt x="4925695" y="-6901"/>
                    <a:pt x="5125934" y="24321"/>
                    <a:pt x="5261935" y="0"/>
                  </a:cubicBezTo>
                  <a:cubicBezTo>
                    <a:pt x="5397936" y="-24321"/>
                    <a:pt x="5567626" y="29507"/>
                    <a:pt x="5742324" y="0"/>
                  </a:cubicBezTo>
                  <a:cubicBezTo>
                    <a:pt x="5917022" y="-29507"/>
                    <a:pt x="6024942" y="17886"/>
                    <a:pt x="6144510" y="0"/>
                  </a:cubicBezTo>
                  <a:cubicBezTo>
                    <a:pt x="6264078" y="-17886"/>
                    <a:pt x="6497444" y="14440"/>
                    <a:pt x="6703102" y="0"/>
                  </a:cubicBezTo>
                  <a:cubicBezTo>
                    <a:pt x="6908760" y="-14440"/>
                    <a:pt x="6937555" y="4382"/>
                    <a:pt x="7105288" y="0"/>
                  </a:cubicBezTo>
                  <a:cubicBezTo>
                    <a:pt x="7273021" y="-4382"/>
                    <a:pt x="7545312" y="16366"/>
                    <a:pt x="7820286" y="0"/>
                  </a:cubicBezTo>
                  <a:cubicBezTo>
                    <a:pt x="7860277" y="108811"/>
                    <a:pt x="7815435" y="288938"/>
                    <a:pt x="7820286" y="419160"/>
                  </a:cubicBezTo>
                  <a:cubicBezTo>
                    <a:pt x="7825137" y="549382"/>
                    <a:pt x="7790737" y="665384"/>
                    <a:pt x="7820286" y="826112"/>
                  </a:cubicBezTo>
                  <a:cubicBezTo>
                    <a:pt x="7849835" y="986840"/>
                    <a:pt x="7798534" y="1121083"/>
                    <a:pt x="7820286" y="1220855"/>
                  </a:cubicBezTo>
                  <a:cubicBezTo>
                    <a:pt x="7740461" y="1253812"/>
                    <a:pt x="7587273" y="1197609"/>
                    <a:pt x="7496303" y="1220855"/>
                  </a:cubicBezTo>
                  <a:cubicBezTo>
                    <a:pt x="7405333" y="1244101"/>
                    <a:pt x="7155009" y="1185026"/>
                    <a:pt x="6859508" y="1220855"/>
                  </a:cubicBezTo>
                  <a:cubicBezTo>
                    <a:pt x="6564007" y="1256684"/>
                    <a:pt x="6424084" y="1199206"/>
                    <a:pt x="6300916" y="1220855"/>
                  </a:cubicBezTo>
                  <a:cubicBezTo>
                    <a:pt x="6177748" y="1242504"/>
                    <a:pt x="6109554" y="1199198"/>
                    <a:pt x="5976933" y="1220855"/>
                  </a:cubicBezTo>
                  <a:cubicBezTo>
                    <a:pt x="5844312" y="1242512"/>
                    <a:pt x="5586636" y="1181987"/>
                    <a:pt x="5340138" y="1220855"/>
                  </a:cubicBezTo>
                  <a:cubicBezTo>
                    <a:pt x="5093640" y="1259723"/>
                    <a:pt x="4972767" y="1215337"/>
                    <a:pt x="4859749" y="1220855"/>
                  </a:cubicBezTo>
                  <a:cubicBezTo>
                    <a:pt x="4746731" y="1226373"/>
                    <a:pt x="4537937" y="1212860"/>
                    <a:pt x="4301157" y="1220855"/>
                  </a:cubicBezTo>
                  <a:cubicBezTo>
                    <a:pt x="4064377" y="1228850"/>
                    <a:pt x="3966069" y="1183022"/>
                    <a:pt x="3664363" y="1220855"/>
                  </a:cubicBezTo>
                  <a:cubicBezTo>
                    <a:pt x="3362657" y="1258688"/>
                    <a:pt x="3481641" y="1196146"/>
                    <a:pt x="3340379" y="1220855"/>
                  </a:cubicBezTo>
                  <a:cubicBezTo>
                    <a:pt x="3199117" y="1245564"/>
                    <a:pt x="2994095" y="1189774"/>
                    <a:pt x="2781787" y="1220855"/>
                  </a:cubicBezTo>
                  <a:cubicBezTo>
                    <a:pt x="2569479" y="1251936"/>
                    <a:pt x="2410850" y="1160875"/>
                    <a:pt x="2144993" y="1220855"/>
                  </a:cubicBezTo>
                  <a:cubicBezTo>
                    <a:pt x="1879136" y="1280835"/>
                    <a:pt x="1770222" y="1218544"/>
                    <a:pt x="1508198" y="1220855"/>
                  </a:cubicBezTo>
                  <a:cubicBezTo>
                    <a:pt x="1246175" y="1223166"/>
                    <a:pt x="1211092" y="1176539"/>
                    <a:pt x="1106012" y="1220855"/>
                  </a:cubicBezTo>
                  <a:cubicBezTo>
                    <a:pt x="1000932" y="1265171"/>
                    <a:pt x="856675" y="1185225"/>
                    <a:pt x="625623" y="1220855"/>
                  </a:cubicBezTo>
                  <a:cubicBezTo>
                    <a:pt x="394571" y="1256485"/>
                    <a:pt x="222375" y="1208581"/>
                    <a:pt x="0" y="1220855"/>
                  </a:cubicBezTo>
                  <a:cubicBezTo>
                    <a:pt x="-8994" y="1085904"/>
                    <a:pt x="45552" y="934075"/>
                    <a:pt x="0" y="838320"/>
                  </a:cubicBezTo>
                  <a:cubicBezTo>
                    <a:pt x="-45552" y="742565"/>
                    <a:pt x="26812" y="601619"/>
                    <a:pt x="0" y="443577"/>
                  </a:cubicBezTo>
                  <a:cubicBezTo>
                    <a:pt x="-26812" y="285535"/>
                    <a:pt x="17140" y="156374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CA3659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7092603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2800" kern="0">
                <a:solidFill>
                  <a:srgbClr val="FFB64C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5816" y="1249056"/>
            <a:ext cx="11997968" cy="37371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07687" y="325289"/>
            <a:ext cx="9144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438340">
              <a:buClr>
                <a:srgbClr val="000000"/>
              </a:buClr>
            </a:pPr>
            <a:r>
              <a:rPr lang="vi-VN" altLang="zh-CN" sz="7000" b="1" kern="0" cap="all" dirty="0">
                <a:solidFill>
                  <a:srgbClr val="597000">
                    <a:lumMod val="50000"/>
                  </a:srgbClr>
                </a:solidFill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TIỆM BÁNH</a:t>
            </a:r>
            <a:endParaRPr lang="zh-CN" altLang="en-US" sz="7000" b="1" kern="0" cap="all" dirty="0">
              <a:solidFill>
                <a:srgbClr val="597000">
                  <a:lumMod val="50000"/>
                </a:srgbClr>
              </a:solidFill>
              <a:latin typeface="UVN Binh Duong" pitchFamily="2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65630" y="3021116"/>
            <a:ext cx="17531548" cy="715552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388595" y="3555219"/>
            <a:ext cx="8343546" cy="2836976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latin typeface="UTM Avo" panose="02040603050506020204" pitchFamily="18" charset="0"/>
                </a:rPr>
                <a:t>2</a:t>
              </a:r>
              <a:endParaRPr lang="en-US" sz="8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290822" y="171980"/>
            <a:ext cx="17706356" cy="3250824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sX0" fmla="*/ 0 w 7820286"/>
                  <a:gd name="csY0" fmla="*/ 0 h 1220855"/>
                  <a:gd name="csX1" fmla="*/ 402186 w 7820286"/>
                  <a:gd name="csY1" fmla="*/ 0 h 1220855"/>
                  <a:gd name="csX2" fmla="*/ 1038981 w 7820286"/>
                  <a:gd name="csY2" fmla="*/ 0 h 1220855"/>
                  <a:gd name="csX3" fmla="*/ 1753978 w 7820286"/>
                  <a:gd name="csY3" fmla="*/ 0 h 1220855"/>
                  <a:gd name="csX4" fmla="*/ 2468976 w 7820286"/>
                  <a:gd name="csY4" fmla="*/ 0 h 1220855"/>
                  <a:gd name="csX5" fmla="*/ 3105771 w 7820286"/>
                  <a:gd name="csY5" fmla="*/ 0 h 1220855"/>
                  <a:gd name="csX6" fmla="*/ 3664363 w 7820286"/>
                  <a:gd name="csY6" fmla="*/ 0 h 1220855"/>
                  <a:gd name="csX7" fmla="*/ 4379360 w 7820286"/>
                  <a:gd name="csY7" fmla="*/ 0 h 1220855"/>
                  <a:gd name="csX8" fmla="*/ 4781546 w 7820286"/>
                  <a:gd name="csY8" fmla="*/ 0 h 1220855"/>
                  <a:gd name="csX9" fmla="*/ 5261935 w 7820286"/>
                  <a:gd name="csY9" fmla="*/ 0 h 1220855"/>
                  <a:gd name="csX10" fmla="*/ 5742324 w 7820286"/>
                  <a:gd name="csY10" fmla="*/ 0 h 1220855"/>
                  <a:gd name="csX11" fmla="*/ 6144510 w 7820286"/>
                  <a:gd name="csY11" fmla="*/ 0 h 1220855"/>
                  <a:gd name="csX12" fmla="*/ 6703102 w 7820286"/>
                  <a:gd name="csY12" fmla="*/ 0 h 1220855"/>
                  <a:gd name="csX13" fmla="*/ 7105288 w 7820286"/>
                  <a:gd name="csY13" fmla="*/ 0 h 1220855"/>
                  <a:gd name="csX14" fmla="*/ 7820286 w 7820286"/>
                  <a:gd name="csY14" fmla="*/ 0 h 1220855"/>
                  <a:gd name="csX15" fmla="*/ 7820286 w 7820286"/>
                  <a:gd name="csY15" fmla="*/ 419160 h 1220855"/>
                  <a:gd name="csX16" fmla="*/ 7820286 w 7820286"/>
                  <a:gd name="csY16" fmla="*/ 826112 h 1220855"/>
                  <a:gd name="csX17" fmla="*/ 7820286 w 7820286"/>
                  <a:gd name="csY17" fmla="*/ 1220855 h 1220855"/>
                  <a:gd name="csX18" fmla="*/ 7496303 w 7820286"/>
                  <a:gd name="csY18" fmla="*/ 1220855 h 1220855"/>
                  <a:gd name="csX19" fmla="*/ 6859508 w 7820286"/>
                  <a:gd name="csY19" fmla="*/ 1220855 h 1220855"/>
                  <a:gd name="csX20" fmla="*/ 6300916 w 7820286"/>
                  <a:gd name="csY20" fmla="*/ 1220855 h 1220855"/>
                  <a:gd name="csX21" fmla="*/ 5976933 w 7820286"/>
                  <a:gd name="csY21" fmla="*/ 1220855 h 1220855"/>
                  <a:gd name="csX22" fmla="*/ 5340138 w 7820286"/>
                  <a:gd name="csY22" fmla="*/ 1220855 h 1220855"/>
                  <a:gd name="csX23" fmla="*/ 4859749 w 7820286"/>
                  <a:gd name="csY23" fmla="*/ 1220855 h 1220855"/>
                  <a:gd name="csX24" fmla="*/ 4301157 w 7820286"/>
                  <a:gd name="csY24" fmla="*/ 1220855 h 1220855"/>
                  <a:gd name="csX25" fmla="*/ 3664363 w 7820286"/>
                  <a:gd name="csY25" fmla="*/ 1220855 h 1220855"/>
                  <a:gd name="csX26" fmla="*/ 3340379 w 7820286"/>
                  <a:gd name="csY26" fmla="*/ 1220855 h 1220855"/>
                  <a:gd name="csX27" fmla="*/ 2781787 w 7820286"/>
                  <a:gd name="csY27" fmla="*/ 1220855 h 1220855"/>
                  <a:gd name="csX28" fmla="*/ 2144993 w 7820286"/>
                  <a:gd name="csY28" fmla="*/ 1220855 h 1220855"/>
                  <a:gd name="csX29" fmla="*/ 1508198 w 7820286"/>
                  <a:gd name="csY29" fmla="*/ 1220855 h 1220855"/>
                  <a:gd name="csX30" fmla="*/ 1106012 w 7820286"/>
                  <a:gd name="csY30" fmla="*/ 1220855 h 1220855"/>
                  <a:gd name="csX31" fmla="*/ 625623 w 7820286"/>
                  <a:gd name="csY31" fmla="*/ 1220855 h 1220855"/>
                  <a:gd name="csX32" fmla="*/ 0 w 7820286"/>
                  <a:gd name="csY32" fmla="*/ 1220855 h 1220855"/>
                  <a:gd name="csX33" fmla="*/ 0 w 7820286"/>
                  <a:gd name="csY33" fmla="*/ 838320 h 1220855"/>
                  <a:gd name="csX34" fmla="*/ 0 w 7820286"/>
                  <a:gd name="csY34" fmla="*/ 443577 h 1220855"/>
                  <a:gd name="csX35" fmla="*/ 0 w 7820286"/>
                  <a:gd name="csY35" fmla="*/ 0 h 12208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3261362" y="473863"/>
              <a:ext cx="3434406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latin typeface="UTM Avo" panose="02040603050506020204" pitchFamily="18" charset="0"/>
                </a:rPr>
                <a:t>3 – 1 = ?</a:t>
              </a:r>
              <a:endParaRPr lang="en-US" sz="8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9516350" y="3422805"/>
            <a:ext cx="8260680" cy="313845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1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4524224" y="6879143"/>
            <a:ext cx="8415834" cy="3095634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4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5009144" y="3745961"/>
            <a:ext cx="2604264" cy="2244498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10588185" y="6971147"/>
            <a:ext cx="2505632" cy="2397416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7332063" y="3954835"/>
            <a:ext cx="1983422" cy="1654602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63580" y="561810"/>
            <a:ext cx="1867920" cy="186792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79126" y="2809154"/>
            <a:ext cx="1867920" cy="186792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81390" y="5056498"/>
            <a:ext cx="1867920" cy="186792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24254" y="7875012"/>
            <a:ext cx="2505632" cy="250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8" grpId="0" animBg="1"/>
      <p:bldP spid="1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465630" y="3021116"/>
            <a:ext cx="17531548" cy="715552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388595" y="3555218"/>
            <a:ext cx="8343546" cy="2836976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latin typeface="UTM Avo" panose="02040603050506020204" pitchFamily="18" charset="0"/>
                </a:rPr>
                <a:t>0</a:t>
              </a:r>
              <a:endParaRPr lang="en-US" sz="8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9516350" y="3422804"/>
            <a:ext cx="8260680" cy="313845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1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5828787" y="6956033"/>
            <a:ext cx="8415834" cy="3095634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7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6430960" y="3676077"/>
            <a:ext cx="2604264" cy="2244498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11892748" y="7048037"/>
            <a:ext cx="2505632" cy="2397416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5805694" y="3991718"/>
            <a:ext cx="2016676" cy="1696552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63580" y="561810"/>
            <a:ext cx="1867920" cy="186792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79126" y="2809154"/>
            <a:ext cx="1867920" cy="186792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81390" y="5056498"/>
            <a:ext cx="1867920" cy="186792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4254" y="7875012"/>
            <a:ext cx="2505632" cy="25056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59074" y="236982"/>
            <a:ext cx="17929556" cy="3106992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sX0" fmla="*/ 0 w 7820286"/>
                    <a:gd name="csY0" fmla="*/ 0 h 1220855"/>
                    <a:gd name="csX1" fmla="*/ 402186 w 7820286"/>
                    <a:gd name="csY1" fmla="*/ 0 h 1220855"/>
                    <a:gd name="csX2" fmla="*/ 1038981 w 7820286"/>
                    <a:gd name="csY2" fmla="*/ 0 h 1220855"/>
                    <a:gd name="csX3" fmla="*/ 1753978 w 7820286"/>
                    <a:gd name="csY3" fmla="*/ 0 h 1220855"/>
                    <a:gd name="csX4" fmla="*/ 2468976 w 7820286"/>
                    <a:gd name="csY4" fmla="*/ 0 h 1220855"/>
                    <a:gd name="csX5" fmla="*/ 3105771 w 7820286"/>
                    <a:gd name="csY5" fmla="*/ 0 h 1220855"/>
                    <a:gd name="csX6" fmla="*/ 3664363 w 7820286"/>
                    <a:gd name="csY6" fmla="*/ 0 h 1220855"/>
                    <a:gd name="csX7" fmla="*/ 4379360 w 7820286"/>
                    <a:gd name="csY7" fmla="*/ 0 h 1220855"/>
                    <a:gd name="csX8" fmla="*/ 4781546 w 7820286"/>
                    <a:gd name="csY8" fmla="*/ 0 h 1220855"/>
                    <a:gd name="csX9" fmla="*/ 5261935 w 7820286"/>
                    <a:gd name="csY9" fmla="*/ 0 h 1220855"/>
                    <a:gd name="csX10" fmla="*/ 5742324 w 7820286"/>
                    <a:gd name="csY10" fmla="*/ 0 h 1220855"/>
                    <a:gd name="csX11" fmla="*/ 6144510 w 7820286"/>
                    <a:gd name="csY11" fmla="*/ 0 h 1220855"/>
                    <a:gd name="csX12" fmla="*/ 6703102 w 7820286"/>
                    <a:gd name="csY12" fmla="*/ 0 h 1220855"/>
                    <a:gd name="csX13" fmla="*/ 7105288 w 7820286"/>
                    <a:gd name="csY13" fmla="*/ 0 h 1220855"/>
                    <a:gd name="csX14" fmla="*/ 7820286 w 7820286"/>
                    <a:gd name="csY14" fmla="*/ 0 h 1220855"/>
                    <a:gd name="csX15" fmla="*/ 7820286 w 7820286"/>
                    <a:gd name="csY15" fmla="*/ 419160 h 1220855"/>
                    <a:gd name="csX16" fmla="*/ 7820286 w 7820286"/>
                    <a:gd name="csY16" fmla="*/ 826112 h 1220855"/>
                    <a:gd name="csX17" fmla="*/ 7820286 w 7820286"/>
                    <a:gd name="csY17" fmla="*/ 1220855 h 1220855"/>
                    <a:gd name="csX18" fmla="*/ 7496303 w 7820286"/>
                    <a:gd name="csY18" fmla="*/ 1220855 h 1220855"/>
                    <a:gd name="csX19" fmla="*/ 6859508 w 7820286"/>
                    <a:gd name="csY19" fmla="*/ 1220855 h 1220855"/>
                    <a:gd name="csX20" fmla="*/ 6300916 w 7820286"/>
                    <a:gd name="csY20" fmla="*/ 1220855 h 1220855"/>
                    <a:gd name="csX21" fmla="*/ 5976933 w 7820286"/>
                    <a:gd name="csY21" fmla="*/ 1220855 h 1220855"/>
                    <a:gd name="csX22" fmla="*/ 5340138 w 7820286"/>
                    <a:gd name="csY22" fmla="*/ 1220855 h 1220855"/>
                    <a:gd name="csX23" fmla="*/ 4859749 w 7820286"/>
                    <a:gd name="csY23" fmla="*/ 1220855 h 1220855"/>
                    <a:gd name="csX24" fmla="*/ 4301157 w 7820286"/>
                    <a:gd name="csY24" fmla="*/ 1220855 h 1220855"/>
                    <a:gd name="csX25" fmla="*/ 3664363 w 7820286"/>
                    <a:gd name="csY25" fmla="*/ 1220855 h 1220855"/>
                    <a:gd name="csX26" fmla="*/ 3340379 w 7820286"/>
                    <a:gd name="csY26" fmla="*/ 1220855 h 1220855"/>
                    <a:gd name="csX27" fmla="*/ 2781787 w 7820286"/>
                    <a:gd name="csY27" fmla="*/ 1220855 h 1220855"/>
                    <a:gd name="csX28" fmla="*/ 2144993 w 7820286"/>
                    <a:gd name="csY28" fmla="*/ 1220855 h 1220855"/>
                    <a:gd name="csX29" fmla="*/ 1508198 w 7820286"/>
                    <a:gd name="csY29" fmla="*/ 1220855 h 1220855"/>
                    <a:gd name="csX30" fmla="*/ 1106012 w 7820286"/>
                    <a:gd name="csY30" fmla="*/ 1220855 h 1220855"/>
                    <a:gd name="csX31" fmla="*/ 625623 w 7820286"/>
                    <a:gd name="csY31" fmla="*/ 1220855 h 1220855"/>
                    <a:gd name="csX32" fmla="*/ 0 w 7820286"/>
                    <a:gd name="csY32" fmla="*/ 1220855 h 1220855"/>
                    <a:gd name="csX33" fmla="*/ 0 w 7820286"/>
                    <a:gd name="csY33" fmla="*/ 838320 h 1220855"/>
                    <a:gd name="csX34" fmla="*/ 0 w 7820286"/>
                    <a:gd name="csY34" fmla="*/ 443577 h 1220855"/>
                    <a:gd name="csX35" fmla="*/ 0 w 7820286"/>
                    <a:gd name="csY35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3261362" y="473863"/>
                <a:ext cx="3434406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7 – 6 = ?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5" name="Picture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465630" y="3021116"/>
            <a:ext cx="17531548" cy="715552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388595" y="3555218"/>
            <a:ext cx="8343546" cy="2836976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latin typeface="UTM Avo" panose="02040603050506020204" pitchFamily="18" charset="0"/>
                </a:rPr>
                <a:t>9</a:t>
              </a:r>
              <a:endParaRPr lang="en-US" sz="8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9516350" y="3422805"/>
            <a:ext cx="8260680" cy="313845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1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5791200" y="6689200"/>
            <a:ext cx="8415834" cy="3095634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0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5009144" y="3745961"/>
            <a:ext cx="2604264" cy="2244498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6908100" y="3651802"/>
            <a:ext cx="2505632" cy="2397416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12312861" y="7146397"/>
            <a:ext cx="2235900" cy="2009308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63580" y="561810"/>
            <a:ext cx="1867920" cy="186792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79126" y="2809154"/>
            <a:ext cx="1867920" cy="186792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81390" y="5056498"/>
            <a:ext cx="1867920" cy="186792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4254" y="7875012"/>
            <a:ext cx="2505632" cy="250563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367154" y="236982"/>
            <a:ext cx="17721476" cy="3106992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sX0" fmla="*/ 0 w 7820286"/>
                    <a:gd name="csY0" fmla="*/ 0 h 1220855"/>
                    <a:gd name="csX1" fmla="*/ 402186 w 7820286"/>
                    <a:gd name="csY1" fmla="*/ 0 h 1220855"/>
                    <a:gd name="csX2" fmla="*/ 1038981 w 7820286"/>
                    <a:gd name="csY2" fmla="*/ 0 h 1220855"/>
                    <a:gd name="csX3" fmla="*/ 1753978 w 7820286"/>
                    <a:gd name="csY3" fmla="*/ 0 h 1220855"/>
                    <a:gd name="csX4" fmla="*/ 2468976 w 7820286"/>
                    <a:gd name="csY4" fmla="*/ 0 h 1220855"/>
                    <a:gd name="csX5" fmla="*/ 3105771 w 7820286"/>
                    <a:gd name="csY5" fmla="*/ 0 h 1220855"/>
                    <a:gd name="csX6" fmla="*/ 3664363 w 7820286"/>
                    <a:gd name="csY6" fmla="*/ 0 h 1220855"/>
                    <a:gd name="csX7" fmla="*/ 4379360 w 7820286"/>
                    <a:gd name="csY7" fmla="*/ 0 h 1220855"/>
                    <a:gd name="csX8" fmla="*/ 4781546 w 7820286"/>
                    <a:gd name="csY8" fmla="*/ 0 h 1220855"/>
                    <a:gd name="csX9" fmla="*/ 5261935 w 7820286"/>
                    <a:gd name="csY9" fmla="*/ 0 h 1220855"/>
                    <a:gd name="csX10" fmla="*/ 5742324 w 7820286"/>
                    <a:gd name="csY10" fmla="*/ 0 h 1220855"/>
                    <a:gd name="csX11" fmla="*/ 6144510 w 7820286"/>
                    <a:gd name="csY11" fmla="*/ 0 h 1220855"/>
                    <a:gd name="csX12" fmla="*/ 6703102 w 7820286"/>
                    <a:gd name="csY12" fmla="*/ 0 h 1220855"/>
                    <a:gd name="csX13" fmla="*/ 7105288 w 7820286"/>
                    <a:gd name="csY13" fmla="*/ 0 h 1220855"/>
                    <a:gd name="csX14" fmla="*/ 7820286 w 7820286"/>
                    <a:gd name="csY14" fmla="*/ 0 h 1220855"/>
                    <a:gd name="csX15" fmla="*/ 7820286 w 7820286"/>
                    <a:gd name="csY15" fmla="*/ 419160 h 1220855"/>
                    <a:gd name="csX16" fmla="*/ 7820286 w 7820286"/>
                    <a:gd name="csY16" fmla="*/ 826112 h 1220855"/>
                    <a:gd name="csX17" fmla="*/ 7820286 w 7820286"/>
                    <a:gd name="csY17" fmla="*/ 1220855 h 1220855"/>
                    <a:gd name="csX18" fmla="*/ 7496303 w 7820286"/>
                    <a:gd name="csY18" fmla="*/ 1220855 h 1220855"/>
                    <a:gd name="csX19" fmla="*/ 6859508 w 7820286"/>
                    <a:gd name="csY19" fmla="*/ 1220855 h 1220855"/>
                    <a:gd name="csX20" fmla="*/ 6300916 w 7820286"/>
                    <a:gd name="csY20" fmla="*/ 1220855 h 1220855"/>
                    <a:gd name="csX21" fmla="*/ 5976933 w 7820286"/>
                    <a:gd name="csY21" fmla="*/ 1220855 h 1220855"/>
                    <a:gd name="csX22" fmla="*/ 5340138 w 7820286"/>
                    <a:gd name="csY22" fmla="*/ 1220855 h 1220855"/>
                    <a:gd name="csX23" fmla="*/ 4859749 w 7820286"/>
                    <a:gd name="csY23" fmla="*/ 1220855 h 1220855"/>
                    <a:gd name="csX24" fmla="*/ 4301157 w 7820286"/>
                    <a:gd name="csY24" fmla="*/ 1220855 h 1220855"/>
                    <a:gd name="csX25" fmla="*/ 3664363 w 7820286"/>
                    <a:gd name="csY25" fmla="*/ 1220855 h 1220855"/>
                    <a:gd name="csX26" fmla="*/ 3340379 w 7820286"/>
                    <a:gd name="csY26" fmla="*/ 1220855 h 1220855"/>
                    <a:gd name="csX27" fmla="*/ 2781787 w 7820286"/>
                    <a:gd name="csY27" fmla="*/ 1220855 h 1220855"/>
                    <a:gd name="csX28" fmla="*/ 2144993 w 7820286"/>
                    <a:gd name="csY28" fmla="*/ 1220855 h 1220855"/>
                    <a:gd name="csX29" fmla="*/ 1508198 w 7820286"/>
                    <a:gd name="csY29" fmla="*/ 1220855 h 1220855"/>
                    <a:gd name="csX30" fmla="*/ 1106012 w 7820286"/>
                    <a:gd name="csY30" fmla="*/ 1220855 h 1220855"/>
                    <a:gd name="csX31" fmla="*/ 625623 w 7820286"/>
                    <a:gd name="csY31" fmla="*/ 1220855 h 1220855"/>
                    <a:gd name="csX32" fmla="*/ 0 w 7820286"/>
                    <a:gd name="csY32" fmla="*/ 1220855 h 1220855"/>
                    <a:gd name="csX33" fmla="*/ 0 w 7820286"/>
                    <a:gd name="csY33" fmla="*/ 838320 h 1220855"/>
                    <a:gd name="csX34" fmla="*/ 0 w 7820286"/>
                    <a:gd name="csY34" fmla="*/ 443577 h 1220855"/>
                    <a:gd name="csX35" fmla="*/ 0 w 7820286"/>
                    <a:gd name="csY35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3261362" y="473863"/>
                <a:ext cx="3434406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8 – 8 = ?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7" name="Picture 3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75C4A-AEF6-6771-C12D-2A7E0C0FA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53A2801-DFB3-EED3-9DF2-125693DA3519}"/>
              </a:ext>
            </a:extLst>
          </p:cNvPr>
          <p:cNvSpPr/>
          <p:nvPr/>
        </p:nvSpPr>
        <p:spPr>
          <a:xfrm>
            <a:off x="465630" y="3021116"/>
            <a:ext cx="17531548" cy="715552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A">
            <a:extLst>
              <a:ext uri="{FF2B5EF4-FFF2-40B4-BE49-F238E27FC236}">
                <a16:creationId xmlns:a16="http://schemas.microsoft.com/office/drawing/2014/main" id="{15F08B3D-3F37-0778-6CED-BC1ED574DA73}"/>
              </a:ext>
            </a:extLst>
          </p:cNvPr>
          <p:cNvGrpSpPr/>
          <p:nvPr/>
        </p:nvGrpSpPr>
        <p:grpSpPr>
          <a:xfrm>
            <a:off x="388595" y="3555218"/>
            <a:ext cx="8343546" cy="2836976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9AF5E543-A022-F0D2-6500-CE11411EC82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315C49-1FE6-95C3-8DF2-39C07AEA6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55B6E43-CE7D-9406-160D-AFD2BBCD9132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88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5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4AD666C6-34B0-2F30-076C-71B85DFAD759}"/>
              </a:ext>
            </a:extLst>
          </p:cNvPr>
          <p:cNvGrpSpPr/>
          <p:nvPr/>
        </p:nvGrpSpPr>
        <p:grpSpPr>
          <a:xfrm>
            <a:off x="9516350" y="3422804"/>
            <a:ext cx="8260680" cy="313845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2E2E7AC-1DDF-3E38-0CFE-8D4250D83CA5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FFB2A93-89DB-45AC-8034-0E374C64107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DB4006-3948-3BB0-8003-748A28CDB47E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3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67DD9E-0430-0447-966D-8D1C7AB8C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DFDA327B-BA90-01AE-3F7F-6817CAF7E548}"/>
              </a:ext>
            </a:extLst>
          </p:cNvPr>
          <p:cNvGrpSpPr/>
          <p:nvPr/>
        </p:nvGrpSpPr>
        <p:grpSpPr>
          <a:xfrm>
            <a:off x="5828787" y="6956033"/>
            <a:ext cx="8415834" cy="3095634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E1E045-3A6F-BF35-C8A5-8A265B1EAC12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EFAC9BED-C442-3834-B98D-C49D3605C147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206A7DF-4722-F22E-BEA2-566485922919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8800" b="1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4</a:t>
                </a:r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6FB13A7-CB51-7A41-EA46-1AE1CE8E6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BED34577-6014-D30E-9518-896D660B0BFD}"/>
              </a:ext>
            </a:extLst>
          </p:cNvPr>
          <p:cNvSpPr/>
          <p:nvPr/>
        </p:nvSpPr>
        <p:spPr>
          <a:xfrm>
            <a:off x="6430960" y="3676077"/>
            <a:ext cx="2604264" cy="2244498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6D89C562-0BA4-64B3-CF7E-40AB234E22F9}"/>
              </a:ext>
            </a:extLst>
          </p:cNvPr>
          <p:cNvSpPr/>
          <p:nvPr/>
        </p:nvSpPr>
        <p:spPr>
          <a:xfrm>
            <a:off x="11892748" y="7048037"/>
            <a:ext cx="2505632" cy="2397416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0D712637-8F60-5A13-5227-B4D345336DA3}"/>
              </a:ext>
            </a:extLst>
          </p:cNvPr>
          <p:cNvSpPr/>
          <p:nvPr/>
        </p:nvSpPr>
        <p:spPr>
          <a:xfrm>
            <a:off x="15805694" y="3991718"/>
            <a:ext cx="2016676" cy="1696552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4BA638E2-3453-3125-8A41-A112B7CE3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63580" y="561810"/>
            <a:ext cx="1867920" cy="186792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70F1CF0-A85B-E72E-CCC9-6E754E8E7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79126" y="2809154"/>
            <a:ext cx="1867920" cy="186792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558726C-6299-28E3-F93B-132F3C22D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81390" y="5056498"/>
            <a:ext cx="1867920" cy="186792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32281-64C0-A028-9E00-AFE9963761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4254" y="7875012"/>
            <a:ext cx="2505632" cy="25056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1AB8B1-53A7-4AFF-46D0-AA3CF6F457DE}"/>
              </a:ext>
            </a:extLst>
          </p:cNvPr>
          <p:cNvGrpSpPr/>
          <p:nvPr/>
        </p:nvGrpSpPr>
        <p:grpSpPr>
          <a:xfrm>
            <a:off x="944070" y="236982"/>
            <a:ext cx="17144560" cy="3106992"/>
            <a:chOff x="335021" y="23792"/>
            <a:chExt cx="8572280" cy="15534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3D60E64-84C8-7A50-3F50-D4142B78EE68}"/>
                </a:ext>
              </a:extLst>
            </p:cNvPr>
            <p:cNvGrpSpPr/>
            <p:nvPr/>
          </p:nvGrpSpPr>
          <p:grpSpPr>
            <a:xfrm>
              <a:off x="335021" y="23792"/>
              <a:ext cx="8572280" cy="1553496"/>
              <a:chOff x="335021" y="23792"/>
              <a:chExt cx="8572280" cy="1553496"/>
            </a:xfrm>
          </p:grpSpPr>
          <p:sp>
            <p:nvSpPr>
              <p:cNvPr id="9" name="Google Shape;2105;p47">
                <a:extLst>
                  <a:ext uri="{FF2B5EF4-FFF2-40B4-BE49-F238E27FC236}">
                    <a16:creationId xmlns:a16="http://schemas.microsoft.com/office/drawing/2014/main" id="{FF807ECC-C389-585A-C50B-B10307A2E5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DC603F-1AE6-073B-41DA-9759948F86F1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sX0" fmla="*/ 0 w 7820286"/>
                  <a:gd name="csY0" fmla="*/ 0 h 1220855"/>
                  <a:gd name="csX1" fmla="*/ 402186 w 7820286"/>
                  <a:gd name="csY1" fmla="*/ 0 h 1220855"/>
                  <a:gd name="csX2" fmla="*/ 1038981 w 7820286"/>
                  <a:gd name="csY2" fmla="*/ 0 h 1220855"/>
                  <a:gd name="csX3" fmla="*/ 1753978 w 7820286"/>
                  <a:gd name="csY3" fmla="*/ 0 h 1220855"/>
                  <a:gd name="csX4" fmla="*/ 2468976 w 7820286"/>
                  <a:gd name="csY4" fmla="*/ 0 h 1220855"/>
                  <a:gd name="csX5" fmla="*/ 3105771 w 7820286"/>
                  <a:gd name="csY5" fmla="*/ 0 h 1220855"/>
                  <a:gd name="csX6" fmla="*/ 3664363 w 7820286"/>
                  <a:gd name="csY6" fmla="*/ 0 h 1220855"/>
                  <a:gd name="csX7" fmla="*/ 4379360 w 7820286"/>
                  <a:gd name="csY7" fmla="*/ 0 h 1220855"/>
                  <a:gd name="csX8" fmla="*/ 4781546 w 7820286"/>
                  <a:gd name="csY8" fmla="*/ 0 h 1220855"/>
                  <a:gd name="csX9" fmla="*/ 5261935 w 7820286"/>
                  <a:gd name="csY9" fmla="*/ 0 h 1220855"/>
                  <a:gd name="csX10" fmla="*/ 5742324 w 7820286"/>
                  <a:gd name="csY10" fmla="*/ 0 h 1220855"/>
                  <a:gd name="csX11" fmla="*/ 6144510 w 7820286"/>
                  <a:gd name="csY11" fmla="*/ 0 h 1220855"/>
                  <a:gd name="csX12" fmla="*/ 6703102 w 7820286"/>
                  <a:gd name="csY12" fmla="*/ 0 h 1220855"/>
                  <a:gd name="csX13" fmla="*/ 7105288 w 7820286"/>
                  <a:gd name="csY13" fmla="*/ 0 h 1220855"/>
                  <a:gd name="csX14" fmla="*/ 7820286 w 7820286"/>
                  <a:gd name="csY14" fmla="*/ 0 h 1220855"/>
                  <a:gd name="csX15" fmla="*/ 7820286 w 7820286"/>
                  <a:gd name="csY15" fmla="*/ 419160 h 1220855"/>
                  <a:gd name="csX16" fmla="*/ 7820286 w 7820286"/>
                  <a:gd name="csY16" fmla="*/ 826112 h 1220855"/>
                  <a:gd name="csX17" fmla="*/ 7820286 w 7820286"/>
                  <a:gd name="csY17" fmla="*/ 1220855 h 1220855"/>
                  <a:gd name="csX18" fmla="*/ 7496303 w 7820286"/>
                  <a:gd name="csY18" fmla="*/ 1220855 h 1220855"/>
                  <a:gd name="csX19" fmla="*/ 6859508 w 7820286"/>
                  <a:gd name="csY19" fmla="*/ 1220855 h 1220855"/>
                  <a:gd name="csX20" fmla="*/ 6300916 w 7820286"/>
                  <a:gd name="csY20" fmla="*/ 1220855 h 1220855"/>
                  <a:gd name="csX21" fmla="*/ 5976933 w 7820286"/>
                  <a:gd name="csY21" fmla="*/ 1220855 h 1220855"/>
                  <a:gd name="csX22" fmla="*/ 5340138 w 7820286"/>
                  <a:gd name="csY22" fmla="*/ 1220855 h 1220855"/>
                  <a:gd name="csX23" fmla="*/ 4859749 w 7820286"/>
                  <a:gd name="csY23" fmla="*/ 1220855 h 1220855"/>
                  <a:gd name="csX24" fmla="*/ 4301157 w 7820286"/>
                  <a:gd name="csY24" fmla="*/ 1220855 h 1220855"/>
                  <a:gd name="csX25" fmla="*/ 3664363 w 7820286"/>
                  <a:gd name="csY25" fmla="*/ 1220855 h 1220855"/>
                  <a:gd name="csX26" fmla="*/ 3340379 w 7820286"/>
                  <a:gd name="csY26" fmla="*/ 1220855 h 1220855"/>
                  <a:gd name="csX27" fmla="*/ 2781787 w 7820286"/>
                  <a:gd name="csY27" fmla="*/ 1220855 h 1220855"/>
                  <a:gd name="csX28" fmla="*/ 2144993 w 7820286"/>
                  <a:gd name="csY28" fmla="*/ 1220855 h 1220855"/>
                  <a:gd name="csX29" fmla="*/ 1508198 w 7820286"/>
                  <a:gd name="csY29" fmla="*/ 1220855 h 1220855"/>
                  <a:gd name="csX30" fmla="*/ 1106012 w 7820286"/>
                  <a:gd name="csY30" fmla="*/ 1220855 h 1220855"/>
                  <a:gd name="csX31" fmla="*/ 625623 w 7820286"/>
                  <a:gd name="csY31" fmla="*/ 1220855 h 1220855"/>
                  <a:gd name="csX32" fmla="*/ 0 w 7820286"/>
                  <a:gd name="csY32" fmla="*/ 1220855 h 1220855"/>
                  <a:gd name="csX33" fmla="*/ 0 w 7820286"/>
                  <a:gd name="csY33" fmla="*/ 838320 h 1220855"/>
                  <a:gd name="csX34" fmla="*/ 0 w 7820286"/>
                  <a:gd name="csY34" fmla="*/ 443577 h 1220855"/>
                  <a:gd name="csX35" fmla="*/ 0 w 7820286"/>
                  <a:gd name="csY35" fmla="*/ 0 h 122085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ECDA53-992A-7FF2-8794-C5AA6D12CAAD}"/>
                </a:ext>
              </a:extLst>
            </p:cNvPr>
            <p:cNvSpPr txBox="1"/>
            <p:nvPr/>
          </p:nvSpPr>
          <p:spPr>
            <a:xfrm>
              <a:off x="3261362" y="473863"/>
              <a:ext cx="3434406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latin typeface="UTM Avo" panose="02040603050506020204" pitchFamily="18" charset="0"/>
                </a:rPr>
                <a:t>6 – 3 = ?</a:t>
              </a:r>
              <a:endParaRPr lang="en-US" sz="88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C4579AB6-91E4-B622-F206-20D2FA09B7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630" y="272051"/>
            <a:ext cx="4487044" cy="31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0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465630" y="3021116"/>
            <a:ext cx="17531548" cy="715552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388595" y="3555219"/>
            <a:ext cx="8343546" cy="2836976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 dirty="0">
                  <a:latin typeface="UTM Avo" panose="02040603050506020204" pitchFamily="18" charset="0"/>
                </a:rPr>
                <a:t>4</a:t>
              </a:r>
              <a:endParaRPr lang="en-US" sz="8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9516350" y="3422805"/>
            <a:ext cx="8260680" cy="313845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3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4631989" y="6847833"/>
            <a:ext cx="8415834" cy="3095634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1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5295142" y="3725925"/>
            <a:ext cx="2604264" cy="2244498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11406844" y="7008747"/>
            <a:ext cx="2505632" cy="2397416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7332063" y="3954835"/>
            <a:ext cx="1983422" cy="1654602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63580" y="561810"/>
            <a:ext cx="1867920" cy="186792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79126" y="2809154"/>
            <a:ext cx="1867920" cy="186792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81390" y="5056498"/>
            <a:ext cx="1867920" cy="186792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4254" y="7875012"/>
            <a:ext cx="2505632" cy="25056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86218" y="108534"/>
            <a:ext cx="17910960" cy="3222712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sX0" fmla="*/ 0 w 7820286"/>
                    <a:gd name="csY0" fmla="*/ 0 h 1220855"/>
                    <a:gd name="csX1" fmla="*/ 402186 w 7820286"/>
                    <a:gd name="csY1" fmla="*/ 0 h 1220855"/>
                    <a:gd name="csX2" fmla="*/ 1038981 w 7820286"/>
                    <a:gd name="csY2" fmla="*/ 0 h 1220855"/>
                    <a:gd name="csX3" fmla="*/ 1753978 w 7820286"/>
                    <a:gd name="csY3" fmla="*/ 0 h 1220855"/>
                    <a:gd name="csX4" fmla="*/ 2468976 w 7820286"/>
                    <a:gd name="csY4" fmla="*/ 0 h 1220855"/>
                    <a:gd name="csX5" fmla="*/ 3105771 w 7820286"/>
                    <a:gd name="csY5" fmla="*/ 0 h 1220855"/>
                    <a:gd name="csX6" fmla="*/ 3664363 w 7820286"/>
                    <a:gd name="csY6" fmla="*/ 0 h 1220855"/>
                    <a:gd name="csX7" fmla="*/ 4379360 w 7820286"/>
                    <a:gd name="csY7" fmla="*/ 0 h 1220855"/>
                    <a:gd name="csX8" fmla="*/ 4781546 w 7820286"/>
                    <a:gd name="csY8" fmla="*/ 0 h 1220855"/>
                    <a:gd name="csX9" fmla="*/ 5261935 w 7820286"/>
                    <a:gd name="csY9" fmla="*/ 0 h 1220855"/>
                    <a:gd name="csX10" fmla="*/ 5742324 w 7820286"/>
                    <a:gd name="csY10" fmla="*/ 0 h 1220855"/>
                    <a:gd name="csX11" fmla="*/ 6144510 w 7820286"/>
                    <a:gd name="csY11" fmla="*/ 0 h 1220855"/>
                    <a:gd name="csX12" fmla="*/ 6703102 w 7820286"/>
                    <a:gd name="csY12" fmla="*/ 0 h 1220855"/>
                    <a:gd name="csX13" fmla="*/ 7105288 w 7820286"/>
                    <a:gd name="csY13" fmla="*/ 0 h 1220855"/>
                    <a:gd name="csX14" fmla="*/ 7820286 w 7820286"/>
                    <a:gd name="csY14" fmla="*/ 0 h 1220855"/>
                    <a:gd name="csX15" fmla="*/ 7820286 w 7820286"/>
                    <a:gd name="csY15" fmla="*/ 419160 h 1220855"/>
                    <a:gd name="csX16" fmla="*/ 7820286 w 7820286"/>
                    <a:gd name="csY16" fmla="*/ 826112 h 1220855"/>
                    <a:gd name="csX17" fmla="*/ 7820286 w 7820286"/>
                    <a:gd name="csY17" fmla="*/ 1220855 h 1220855"/>
                    <a:gd name="csX18" fmla="*/ 7496303 w 7820286"/>
                    <a:gd name="csY18" fmla="*/ 1220855 h 1220855"/>
                    <a:gd name="csX19" fmla="*/ 6859508 w 7820286"/>
                    <a:gd name="csY19" fmla="*/ 1220855 h 1220855"/>
                    <a:gd name="csX20" fmla="*/ 6300916 w 7820286"/>
                    <a:gd name="csY20" fmla="*/ 1220855 h 1220855"/>
                    <a:gd name="csX21" fmla="*/ 5976933 w 7820286"/>
                    <a:gd name="csY21" fmla="*/ 1220855 h 1220855"/>
                    <a:gd name="csX22" fmla="*/ 5340138 w 7820286"/>
                    <a:gd name="csY22" fmla="*/ 1220855 h 1220855"/>
                    <a:gd name="csX23" fmla="*/ 4859749 w 7820286"/>
                    <a:gd name="csY23" fmla="*/ 1220855 h 1220855"/>
                    <a:gd name="csX24" fmla="*/ 4301157 w 7820286"/>
                    <a:gd name="csY24" fmla="*/ 1220855 h 1220855"/>
                    <a:gd name="csX25" fmla="*/ 3664363 w 7820286"/>
                    <a:gd name="csY25" fmla="*/ 1220855 h 1220855"/>
                    <a:gd name="csX26" fmla="*/ 3340379 w 7820286"/>
                    <a:gd name="csY26" fmla="*/ 1220855 h 1220855"/>
                    <a:gd name="csX27" fmla="*/ 2781787 w 7820286"/>
                    <a:gd name="csY27" fmla="*/ 1220855 h 1220855"/>
                    <a:gd name="csX28" fmla="*/ 2144993 w 7820286"/>
                    <a:gd name="csY28" fmla="*/ 1220855 h 1220855"/>
                    <a:gd name="csX29" fmla="*/ 1508198 w 7820286"/>
                    <a:gd name="csY29" fmla="*/ 1220855 h 1220855"/>
                    <a:gd name="csX30" fmla="*/ 1106012 w 7820286"/>
                    <a:gd name="csY30" fmla="*/ 1220855 h 1220855"/>
                    <a:gd name="csX31" fmla="*/ 625623 w 7820286"/>
                    <a:gd name="csY31" fmla="*/ 1220855 h 1220855"/>
                    <a:gd name="csX32" fmla="*/ 0 w 7820286"/>
                    <a:gd name="csY32" fmla="*/ 1220855 h 1220855"/>
                    <a:gd name="csX33" fmla="*/ 0 w 7820286"/>
                    <a:gd name="csY33" fmla="*/ 838320 h 1220855"/>
                    <a:gd name="csX34" fmla="*/ 0 w 7820286"/>
                    <a:gd name="csY34" fmla="*/ 443577 h 1220855"/>
                    <a:gd name="csX35" fmla="*/ 0 w 7820286"/>
                    <a:gd name="csY35" fmla="*/ 0 h 122085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/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3261362" y="473863"/>
                <a:ext cx="3434406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8800" b="1" dirty="0">
                    <a:latin typeface="UTM Avo" panose="02040603050506020204" pitchFamily="18" charset="0"/>
                  </a:rPr>
                  <a:t>8 – 4 =?</a:t>
                </a:r>
                <a:endParaRPr lang="en-US" sz="8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5" name="Picture 34">
              <a:hlinkClick r:id="rId10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8" grpId="0" animBg="1"/>
      <p:bldP spid="1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3A1138-3809-8899-7A51-28F9BD773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-495300"/>
            <a:ext cx="22250400" cy="12952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88" b="-8888"/>
            </a:stretch>
          </a:blipFill>
        </p:spPr>
        <p:txBody>
          <a:bodyPr/>
          <a:lstStyle/>
          <a:p>
            <a:endParaRPr lang="en-SG"/>
          </a:p>
        </p:txBody>
      </p:sp>
      <p:grpSp>
        <p:nvGrpSpPr>
          <p:cNvPr id="3" name="Group 3"/>
          <p:cNvGrpSpPr/>
          <p:nvPr/>
        </p:nvGrpSpPr>
        <p:grpSpPr>
          <a:xfrm>
            <a:off x="-3655944" y="131549"/>
            <a:ext cx="25757746" cy="10287000"/>
            <a:chOff x="0" y="0"/>
            <a:chExt cx="34343662" cy="13716000"/>
          </a:xfrm>
        </p:grpSpPr>
        <p:sp>
          <p:nvSpPr>
            <p:cNvPr id="4" name="Freeform 4"/>
            <p:cNvSpPr/>
            <p:nvPr/>
          </p:nvSpPr>
          <p:spPr>
            <a:xfrm flipV="1">
              <a:off x="0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17171831" y="0"/>
              <a:ext cx="17171831" cy="13716000"/>
            </a:xfrm>
            <a:custGeom>
              <a:avLst/>
              <a:gdLst/>
              <a:ahLst/>
              <a:cxnLst/>
              <a:rect l="l" t="t" r="r" b="b"/>
              <a:pathLst>
                <a:path w="17171831" h="13716000">
                  <a:moveTo>
                    <a:pt x="0" y="13716000"/>
                  </a:moveTo>
                  <a:lnTo>
                    <a:pt x="17171831" y="13716000"/>
                  </a:lnTo>
                  <a:lnTo>
                    <a:pt x="17171831" y="0"/>
                  </a:lnTo>
                  <a:lnTo>
                    <a:pt x="0" y="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3">
                <a:alphaModFix amt="1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122579" y="8356249"/>
            <a:ext cx="20944436" cy="4738679"/>
          </a:xfrm>
          <a:custGeom>
            <a:avLst/>
            <a:gdLst/>
            <a:ahLst/>
            <a:cxnLst/>
            <a:rect l="l" t="t" r="r" b="b"/>
            <a:pathLst>
              <a:path w="20944436" h="4738679">
                <a:moveTo>
                  <a:pt x="0" y="0"/>
                </a:moveTo>
                <a:lnTo>
                  <a:pt x="20944436" y="0"/>
                </a:lnTo>
                <a:lnTo>
                  <a:pt x="20944436" y="4738679"/>
                </a:lnTo>
                <a:lnTo>
                  <a:pt x="0" y="4738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3" name="Freeform 13"/>
          <p:cNvSpPr/>
          <p:nvPr/>
        </p:nvSpPr>
        <p:spPr>
          <a:xfrm>
            <a:off x="16459415" y="-526192"/>
            <a:ext cx="2159056" cy="2156357"/>
          </a:xfrm>
          <a:custGeom>
            <a:avLst/>
            <a:gdLst/>
            <a:ahLst/>
            <a:cxnLst/>
            <a:rect l="l" t="t" r="r" b="b"/>
            <a:pathLst>
              <a:path w="2159056" h="2156357">
                <a:moveTo>
                  <a:pt x="0" y="0"/>
                </a:moveTo>
                <a:lnTo>
                  <a:pt x="2159056" y="0"/>
                </a:lnTo>
                <a:lnTo>
                  <a:pt x="2159056" y="2156357"/>
                </a:lnTo>
                <a:lnTo>
                  <a:pt x="0" y="21563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4" name="Freeform 14"/>
          <p:cNvSpPr/>
          <p:nvPr/>
        </p:nvSpPr>
        <p:spPr>
          <a:xfrm>
            <a:off x="15398607" y="1063285"/>
            <a:ext cx="1287159" cy="1285550"/>
          </a:xfrm>
          <a:custGeom>
            <a:avLst/>
            <a:gdLst/>
            <a:ahLst/>
            <a:cxnLst/>
            <a:rect l="l" t="t" r="r" b="b"/>
            <a:pathLst>
              <a:path w="1287159" h="1285550">
                <a:moveTo>
                  <a:pt x="0" y="0"/>
                </a:moveTo>
                <a:lnTo>
                  <a:pt x="1287159" y="0"/>
                </a:lnTo>
                <a:lnTo>
                  <a:pt x="1287159" y="1285550"/>
                </a:lnTo>
                <a:lnTo>
                  <a:pt x="0" y="12855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5" name="Freeform 15"/>
          <p:cNvSpPr/>
          <p:nvPr/>
        </p:nvSpPr>
        <p:spPr>
          <a:xfrm>
            <a:off x="16756686" y="2348835"/>
            <a:ext cx="800570" cy="799570"/>
          </a:xfrm>
          <a:custGeom>
            <a:avLst/>
            <a:gdLst/>
            <a:ahLst/>
            <a:cxnLst/>
            <a:rect l="l" t="t" r="r" b="b"/>
            <a:pathLst>
              <a:path w="800570" h="799570">
                <a:moveTo>
                  <a:pt x="0" y="0"/>
                </a:moveTo>
                <a:lnTo>
                  <a:pt x="800571" y="0"/>
                </a:lnTo>
                <a:lnTo>
                  <a:pt x="800571" y="799570"/>
                </a:lnTo>
                <a:lnTo>
                  <a:pt x="0" y="7995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668862FD-06B1-5A45-243D-87BE6E6EC93B}"/>
              </a:ext>
            </a:extLst>
          </p:cNvPr>
          <p:cNvSpPr/>
          <p:nvPr/>
        </p:nvSpPr>
        <p:spPr>
          <a:xfrm>
            <a:off x="11166946" y="1237742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235EC3-3BE2-DC90-CEF7-C90D3E772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529" y="-849417"/>
            <a:ext cx="13792665" cy="12248932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302</Words>
  <Application>Microsoft Office PowerPoint</Application>
  <PresentationFormat>Custom</PresentationFormat>
  <Paragraphs>60</Paragraphs>
  <Slides>17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思源黑体 Medium</vt:lpstr>
      <vt:lpstr>UVN Binh Duong</vt:lpstr>
      <vt:lpstr>Aptos</vt:lpstr>
      <vt:lpstr>#9Slide05 Amtenar</vt:lpstr>
      <vt:lpstr>M PLUS Rounded 1c</vt:lpstr>
      <vt:lpstr>Fredoka One</vt:lpstr>
      <vt:lpstr>Times New Roman</vt:lpstr>
      <vt:lpstr>UTM Avo</vt:lpstr>
      <vt:lpstr>#9Slide07 HoneyCream</vt:lpstr>
      <vt:lpstr>SVN-Newton</vt:lpstr>
      <vt:lpstr>Calibri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Hi</dc:creator>
  <cp:keywords>MNT</cp:keywords>
  <cp:lastModifiedBy>Administrator</cp:lastModifiedBy>
  <cp:revision>6</cp:revision>
  <dcterms:created xsi:type="dcterms:W3CDTF">2006-08-16T00:00:00Z</dcterms:created>
  <dcterms:modified xsi:type="dcterms:W3CDTF">2026-01-13T05:00:51Z</dcterms:modified>
  <dc:identifier>DAGzZ3B2i8E</dc:identifier>
</cp:coreProperties>
</file>