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7" r:id="rId2"/>
    <p:sldId id="285" r:id="rId3"/>
    <p:sldId id="256" r:id="rId4"/>
    <p:sldId id="286" r:id="rId5"/>
    <p:sldId id="258" r:id="rId6"/>
    <p:sldId id="269" r:id="rId7"/>
    <p:sldId id="287" r:id="rId8"/>
    <p:sldId id="259" r:id="rId9"/>
    <p:sldId id="288" r:id="rId10"/>
    <p:sldId id="260" r:id="rId11"/>
    <p:sldId id="280" r:id="rId12"/>
    <p:sldId id="261" r:id="rId13"/>
    <p:sldId id="284" r:id="rId14"/>
  </p:sldIdLst>
  <p:sldSz cx="18288000" cy="10287000"/>
  <p:notesSz cx="6858000" cy="9144000"/>
  <p:embeddedFontLst>
    <p:embeddedFont>
      <p:font typeface="UTM Avo" panose="0204060305050602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8D6"/>
    <a:srgbClr val="FF808F"/>
    <a:srgbClr val="8BBBFF"/>
    <a:srgbClr val="F38B78"/>
    <a:srgbClr val="F6DDDD"/>
    <a:srgbClr val="EF3220"/>
    <a:srgbClr val="F5714D"/>
    <a:srgbClr val="FFE3CD"/>
    <a:srgbClr val="FFD073"/>
    <a:srgbClr val="84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5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1353B-2F5E-498A-A4E6-90EC2C441B7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01A7B-40B0-4304-B94F-049739C35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0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01A7B-40B0-4304-B94F-049739C353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0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01A7B-40B0-4304-B94F-049739C353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2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450EC0B-86A9-4FCF-8383-1DE454260F2F}"/>
              </a:ext>
            </a:extLst>
          </p:cNvPr>
          <p:cNvSpPr txBox="1"/>
          <p:nvPr userDrawn="1"/>
        </p:nvSpPr>
        <p:spPr>
          <a:xfrm>
            <a:off x="2960370" y="11726410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9051">
              <a:defRPr/>
            </a:pPr>
            <a:r>
              <a:rPr lang="en-US" sz="45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449051">
              <a:defRPr/>
            </a:pP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45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449051">
              <a:defRPr/>
            </a:pPr>
            <a:r>
              <a:rPr lang="en-US" sz="45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 (</a:t>
            </a:r>
            <a:r>
              <a:rPr lang="en-US" sz="4500" b="1" u="sng" dirty="0" err="1">
                <a:solidFill>
                  <a:srgbClr val="0D4370"/>
                </a:solidFill>
                <a:latin typeface="SVN-Newton" panose="02040603050506020204" pitchFamily="18" charset="0"/>
              </a:rPr>
              <a:t>Cảm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) </a:t>
            </a:r>
            <a:r>
              <a:rPr lang="en-US" sz="4500" b="1" dirty="0">
                <a:solidFill>
                  <a:srgbClr val="0D4370"/>
                </a:solidFill>
                <a:latin typeface="SVN-Newton" panose="02040603050506020204" pitchFamily="18" charset="0"/>
              </a:rPr>
              <a:t> – 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0905919065  (Linh)</a:t>
            </a:r>
            <a:endParaRPr lang="en-US" sz="45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68126-5DFD-40A8-947A-6127EA0F148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8B8E8-FA1C-4C29-969B-82831A9EFB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2" y="1069671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429694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6630548"/>
            <a:ext cx="3406031" cy="354747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9074146">
            <a:off x="-1616342" y="-688608"/>
            <a:ext cx="4184666" cy="4554738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CDF417-6AA4-4919-9A49-72E3C16B8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015" y="3086100"/>
            <a:ext cx="16381372" cy="7413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7316" y="902798"/>
            <a:ext cx="15571903" cy="8564647"/>
            <a:chOff x="0" y="0"/>
            <a:chExt cx="4101242" cy="22557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1242" cy="2255709"/>
            </a:xfrm>
            <a:custGeom>
              <a:avLst/>
              <a:gdLst/>
              <a:ahLst/>
              <a:cxnLst/>
              <a:rect l="l" t="t" r="r" b="b"/>
              <a:pathLst>
                <a:path w="4101242" h="2255709">
                  <a:moveTo>
                    <a:pt x="26350" y="0"/>
                  </a:moveTo>
                  <a:lnTo>
                    <a:pt x="4074892" y="0"/>
                  </a:lnTo>
                  <a:cubicBezTo>
                    <a:pt x="4089445" y="0"/>
                    <a:pt x="4101242" y="11797"/>
                    <a:pt x="4101242" y="26350"/>
                  </a:cubicBezTo>
                  <a:lnTo>
                    <a:pt x="4101242" y="2229359"/>
                  </a:lnTo>
                  <a:cubicBezTo>
                    <a:pt x="4101242" y="2243912"/>
                    <a:pt x="4089445" y="2255709"/>
                    <a:pt x="4074892" y="2255709"/>
                  </a:cubicBezTo>
                  <a:lnTo>
                    <a:pt x="26350" y="2255709"/>
                  </a:lnTo>
                  <a:cubicBezTo>
                    <a:pt x="11797" y="2255709"/>
                    <a:pt x="0" y="2243912"/>
                    <a:pt x="0" y="2229359"/>
                  </a:cubicBezTo>
                  <a:lnTo>
                    <a:pt x="0" y="26350"/>
                  </a:lnTo>
                  <a:cubicBezTo>
                    <a:pt x="0" y="11797"/>
                    <a:pt x="11797" y="0"/>
                    <a:pt x="2635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01242" cy="229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58FEA0A-F095-4326-B63F-EFBD52AC5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67" y="2009511"/>
            <a:ext cx="13048964" cy="73400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705656-C386-4488-ABA9-94B6D6FFF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63" y="357086"/>
            <a:ext cx="3901778" cy="23227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B2ABB5-4EA9-4E31-A75A-B9DE26A52B42}"/>
              </a:ext>
            </a:extLst>
          </p:cNvPr>
          <p:cNvSpPr txBox="1"/>
          <p:nvPr/>
        </p:nvSpPr>
        <p:spPr>
          <a:xfrm>
            <a:off x="4256393" y="736983"/>
            <a:ext cx="12285161" cy="1272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  <a:spcBef>
                <a:spcPct val="0"/>
              </a:spcBef>
            </a:pP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Tìm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cánh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hoa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cho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mỗi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chú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ong</a:t>
            </a:r>
            <a:endParaRPr lang="en-US" sz="6000" b="1" dirty="0">
              <a:solidFill>
                <a:srgbClr val="00B0F0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FDDCD-2A43-42C7-B3D4-B5330A67E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115" y="6124382"/>
            <a:ext cx="3158002" cy="3048264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DF7B3A3E-BD4C-4A47-B8AC-669AED312F48}"/>
              </a:ext>
            </a:extLst>
          </p:cNvPr>
          <p:cNvSpPr/>
          <p:nvPr/>
        </p:nvSpPr>
        <p:spPr>
          <a:xfrm>
            <a:off x="9906000" y="3695700"/>
            <a:ext cx="1143000" cy="3048264"/>
          </a:xfrm>
          <a:prstGeom prst="arc">
            <a:avLst/>
          </a:prstGeom>
          <a:ln w="57150">
            <a:solidFill>
              <a:srgbClr val="8B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85FC7D27-8A90-4F63-80DB-0D07449A04AD}"/>
              </a:ext>
            </a:extLst>
          </p:cNvPr>
          <p:cNvSpPr/>
          <p:nvPr/>
        </p:nvSpPr>
        <p:spPr>
          <a:xfrm rot="18573993">
            <a:off x="10665624" y="3876567"/>
            <a:ext cx="2211174" cy="3630277"/>
          </a:xfrm>
          <a:prstGeom prst="arc">
            <a:avLst>
              <a:gd name="adj1" fmla="val 16200000"/>
              <a:gd name="adj2" fmla="val 21373060"/>
            </a:avLst>
          </a:prstGeom>
          <a:ln w="57150">
            <a:solidFill>
              <a:srgbClr val="8B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EFEB8D4E-0C09-44AE-8413-3C457915F25D}"/>
              </a:ext>
            </a:extLst>
          </p:cNvPr>
          <p:cNvSpPr/>
          <p:nvPr/>
        </p:nvSpPr>
        <p:spPr>
          <a:xfrm rot="18573993">
            <a:off x="11006410" y="5725707"/>
            <a:ext cx="2756090" cy="4199897"/>
          </a:xfrm>
          <a:prstGeom prst="arc">
            <a:avLst>
              <a:gd name="adj1" fmla="val 17136745"/>
              <a:gd name="adj2" fmla="val 21373060"/>
            </a:avLst>
          </a:prstGeom>
          <a:ln w="57150">
            <a:solidFill>
              <a:srgbClr val="8B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94E9FE9-7BB4-402C-A11B-C2EA1C09B350}"/>
              </a:ext>
            </a:extLst>
          </p:cNvPr>
          <p:cNvSpPr/>
          <p:nvPr/>
        </p:nvSpPr>
        <p:spPr>
          <a:xfrm>
            <a:off x="8490857" y="6212114"/>
            <a:ext cx="1306286" cy="1944915"/>
          </a:xfrm>
          <a:custGeom>
            <a:avLst/>
            <a:gdLst>
              <a:gd name="connsiteX0" fmla="*/ 1306286 w 1306286"/>
              <a:gd name="connsiteY0" fmla="*/ 1944915 h 1944915"/>
              <a:gd name="connsiteX1" fmla="*/ 217714 w 1306286"/>
              <a:gd name="connsiteY1" fmla="*/ 1175657 h 1944915"/>
              <a:gd name="connsiteX2" fmla="*/ 0 w 1306286"/>
              <a:gd name="connsiteY2" fmla="*/ 0 h 194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6" h="1944915">
                <a:moveTo>
                  <a:pt x="1306286" y="1944915"/>
                </a:moveTo>
                <a:cubicBezTo>
                  <a:pt x="870857" y="1722362"/>
                  <a:pt x="435428" y="1499809"/>
                  <a:pt x="217714" y="1175657"/>
                </a:cubicBezTo>
                <a:cubicBezTo>
                  <a:pt x="0" y="851505"/>
                  <a:pt x="0" y="425752"/>
                  <a:pt x="0" y="0"/>
                </a:cubicBezTo>
              </a:path>
            </a:pathLst>
          </a:custGeom>
          <a:noFill/>
          <a:ln w="57150">
            <a:solidFill>
              <a:srgbClr val="8B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F3DE950-7A85-4B8E-86C5-ADFDE1D5F88C}"/>
              </a:ext>
            </a:extLst>
          </p:cNvPr>
          <p:cNvSpPr/>
          <p:nvPr/>
        </p:nvSpPr>
        <p:spPr>
          <a:xfrm>
            <a:off x="7474857" y="6937829"/>
            <a:ext cx="1683657" cy="471169"/>
          </a:xfrm>
          <a:custGeom>
            <a:avLst/>
            <a:gdLst>
              <a:gd name="connsiteX0" fmla="*/ 0 w 1683657"/>
              <a:gd name="connsiteY0" fmla="*/ 232228 h 471169"/>
              <a:gd name="connsiteX1" fmla="*/ 870857 w 1683657"/>
              <a:gd name="connsiteY1" fmla="*/ 464457 h 471169"/>
              <a:gd name="connsiteX2" fmla="*/ 1683657 w 1683657"/>
              <a:gd name="connsiteY2" fmla="*/ 0 h 47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3657" h="471169">
                <a:moveTo>
                  <a:pt x="0" y="232228"/>
                </a:moveTo>
                <a:cubicBezTo>
                  <a:pt x="295123" y="367695"/>
                  <a:pt x="590247" y="503162"/>
                  <a:pt x="870857" y="464457"/>
                </a:cubicBezTo>
                <a:cubicBezTo>
                  <a:pt x="1151467" y="425752"/>
                  <a:pt x="1417562" y="212876"/>
                  <a:pt x="1683657" y="0"/>
                </a:cubicBezTo>
              </a:path>
            </a:pathLst>
          </a:custGeom>
          <a:noFill/>
          <a:ln w="57150">
            <a:solidFill>
              <a:srgbClr val="8BB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 animBg="1"/>
      <p:bldP spid="32" grpId="0" animBg="1"/>
      <p:bldP spid="35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429694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6630548"/>
            <a:ext cx="3406031" cy="354747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9074146">
            <a:off x="-1616342" y="-688608"/>
            <a:ext cx="4184666" cy="4554738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D25C8DA1-2B30-4CBB-AECF-A2824740BD8C}"/>
              </a:ext>
            </a:extLst>
          </p:cNvPr>
          <p:cNvSpPr/>
          <p:nvPr/>
        </p:nvSpPr>
        <p:spPr>
          <a:xfrm>
            <a:off x="13996773" y="3596064"/>
            <a:ext cx="4291227" cy="6667500"/>
          </a:xfrm>
          <a:custGeom>
            <a:avLst/>
            <a:gdLst/>
            <a:ahLst/>
            <a:cxnLst/>
            <a:rect l="l" t="t" r="r" b="b"/>
            <a:pathLst>
              <a:path w="5380101" h="8229600">
                <a:moveTo>
                  <a:pt x="0" y="0"/>
                </a:moveTo>
                <a:lnTo>
                  <a:pt x="5380101" y="0"/>
                </a:lnTo>
                <a:lnTo>
                  <a:pt x="53801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975E0-2F4B-4A62-A6C0-1CD25BE07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2749060"/>
            <a:ext cx="10739431" cy="42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43001" y="1028700"/>
            <a:ext cx="16116300" cy="8686800"/>
            <a:chOff x="0" y="0"/>
            <a:chExt cx="2331894" cy="1902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1894" cy="1902033"/>
            </a:xfrm>
            <a:custGeom>
              <a:avLst/>
              <a:gdLst/>
              <a:ahLst/>
              <a:cxnLst/>
              <a:rect l="l" t="t" r="r" b="b"/>
              <a:pathLst>
                <a:path w="2331894" h="1902033">
                  <a:moveTo>
                    <a:pt x="46344" y="0"/>
                  </a:moveTo>
                  <a:lnTo>
                    <a:pt x="2285551" y="0"/>
                  </a:lnTo>
                  <a:cubicBezTo>
                    <a:pt x="2297842" y="0"/>
                    <a:pt x="2309629" y="4883"/>
                    <a:pt x="2318320" y="13574"/>
                  </a:cubicBezTo>
                  <a:cubicBezTo>
                    <a:pt x="2327011" y="22265"/>
                    <a:pt x="2331894" y="34052"/>
                    <a:pt x="2331894" y="46344"/>
                  </a:cubicBezTo>
                  <a:lnTo>
                    <a:pt x="2331894" y="1855690"/>
                  </a:lnTo>
                  <a:cubicBezTo>
                    <a:pt x="2331894" y="1867981"/>
                    <a:pt x="2327011" y="1879769"/>
                    <a:pt x="2318320" y="1888460"/>
                  </a:cubicBezTo>
                  <a:cubicBezTo>
                    <a:pt x="2309629" y="1897151"/>
                    <a:pt x="2297842" y="1902033"/>
                    <a:pt x="2285551" y="1902033"/>
                  </a:cubicBezTo>
                  <a:lnTo>
                    <a:pt x="46344" y="1902033"/>
                  </a:lnTo>
                  <a:cubicBezTo>
                    <a:pt x="20749" y="1902033"/>
                    <a:pt x="0" y="1881285"/>
                    <a:pt x="0" y="1855690"/>
                  </a:cubicBezTo>
                  <a:lnTo>
                    <a:pt x="0" y="46344"/>
                  </a:lnTo>
                  <a:cubicBezTo>
                    <a:pt x="0" y="34052"/>
                    <a:pt x="4883" y="22265"/>
                    <a:pt x="13574" y="13574"/>
                  </a:cubicBezTo>
                  <a:cubicBezTo>
                    <a:pt x="22265" y="4883"/>
                    <a:pt x="34052" y="0"/>
                    <a:pt x="4634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31894" cy="194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554200" y="7124700"/>
            <a:ext cx="3733800" cy="3010046"/>
          </a:xfrm>
          <a:custGeom>
            <a:avLst/>
            <a:gdLst/>
            <a:ahLst/>
            <a:cxnLst/>
            <a:rect l="l" t="t" r="r" b="b"/>
            <a:pathLst>
              <a:path w="9234303" h="6637155">
                <a:moveTo>
                  <a:pt x="0" y="0"/>
                </a:moveTo>
                <a:lnTo>
                  <a:pt x="9234303" y="0"/>
                </a:lnTo>
                <a:lnTo>
                  <a:pt x="9234303" y="6637155"/>
                </a:lnTo>
                <a:lnTo>
                  <a:pt x="0" y="6637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65731E32-6A8D-452B-B9A3-A0B96B29A5E2}"/>
              </a:ext>
            </a:extLst>
          </p:cNvPr>
          <p:cNvSpPr/>
          <p:nvPr/>
        </p:nvSpPr>
        <p:spPr>
          <a:xfrm flipH="1">
            <a:off x="368429" y="3086100"/>
            <a:ext cx="3974971" cy="7016408"/>
          </a:xfrm>
          <a:custGeom>
            <a:avLst/>
            <a:gdLst/>
            <a:ahLst/>
            <a:cxnLst/>
            <a:rect l="l" t="t" r="r" b="b"/>
            <a:pathLst>
              <a:path w="4577584" h="7693419">
                <a:moveTo>
                  <a:pt x="4577584" y="0"/>
                </a:moveTo>
                <a:lnTo>
                  <a:pt x="0" y="0"/>
                </a:lnTo>
                <a:lnTo>
                  <a:pt x="0" y="7693418"/>
                </a:lnTo>
                <a:lnTo>
                  <a:pt x="4577584" y="7693418"/>
                </a:lnTo>
                <a:lnTo>
                  <a:pt x="457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EE2254-E9EE-449D-886F-953F52AF9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938" y="1304759"/>
            <a:ext cx="13534602" cy="2271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8E14EB-543B-4912-AA88-5E12CC5A7981}"/>
              </a:ext>
            </a:extLst>
          </p:cNvPr>
          <p:cNvSpPr txBox="1"/>
          <p:nvPr/>
        </p:nvSpPr>
        <p:spPr>
          <a:xfrm>
            <a:off x="4800600" y="4072068"/>
            <a:ext cx="122245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</a:rPr>
              <a:t>Game Bamboozle</a:t>
            </a:r>
          </a:p>
          <a:p>
            <a:pPr algn="ctr"/>
            <a:r>
              <a:rPr lang="en-US" sz="6600" dirty="0">
                <a:latin typeface="UTM Avo" panose="02040603050506020204" pitchFamily="18" charset="0"/>
              </a:rPr>
              <a:t>https://www.baamboozle.com/game/2494618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843099-6745-4382-B0BA-41BEAC59C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7842282"/>
            <a:ext cx="6669602" cy="137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429694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0" y="6630548"/>
            <a:ext cx="3406031" cy="354747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9074146">
            <a:off x="-1616342" y="-688608"/>
            <a:ext cx="4184666" cy="4554738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D25C8DA1-2B30-4CBB-AECF-A2824740BD8C}"/>
              </a:ext>
            </a:extLst>
          </p:cNvPr>
          <p:cNvSpPr/>
          <p:nvPr/>
        </p:nvSpPr>
        <p:spPr>
          <a:xfrm>
            <a:off x="13996773" y="3596064"/>
            <a:ext cx="4291227" cy="6667500"/>
          </a:xfrm>
          <a:custGeom>
            <a:avLst/>
            <a:gdLst/>
            <a:ahLst/>
            <a:cxnLst/>
            <a:rect l="l" t="t" r="r" b="b"/>
            <a:pathLst>
              <a:path w="5380101" h="8229600">
                <a:moveTo>
                  <a:pt x="0" y="0"/>
                </a:moveTo>
                <a:lnTo>
                  <a:pt x="5380101" y="0"/>
                </a:lnTo>
                <a:lnTo>
                  <a:pt x="53801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A128F-5EB9-417C-8B79-130A784BD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812" y="3162301"/>
            <a:ext cx="13262264" cy="330414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92526A3A-977E-4254-A1AC-584F61EA3FFD}"/>
              </a:ext>
            </a:extLst>
          </p:cNvPr>
          <p:cNvSpPr txBox="1"/>
          <p:nvPr/>
        </p:nvSpPr>
        <p:spPr>
          <a:xfrm>
            <a:off x="2960370" y="11726410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9051">
              <a:defRPr/>
            </a:pPr>
            <a:r>
              <a:rPr lang="en-US" sz="45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449051">
              <a:defRPr/>
            </a:pP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45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449051">
              <a:defRPr/>
            </a:pPr>
            <a:r>
              <a:rPr lang="en-US" sz="45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 (</a:t>
            </a:r>
            <a:r>
              <a:rPr lang="en-US" sz="4500" b="1" u="sng" dirty="0" err="1">
                <a:solidFill>
                  <a:srgbClr val="0D4370"/>
                </a:solidFill>
                <a:latin typeface="SVN-Newton" panose="02040603050506020204" pitchFamily="18" charset="0"/>
              </a:rPr>
              <a:t>Cảm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) </a:t>
            </a:r>
            <a:r>
              <a:rPr lang="en-US" sz="4500" b="1" dirty="0">
                <a:solidFill>
                  <a:srgbClr val="0D4370"/>
                </a:solidFill>
                <a:latin typeface="SVN-Newton" panose="02040603050506020204" pitchFamily="18" charset="0"/>
              </a:rPr>
              <a:t> – </a:t>
            </a:r>
            <a:r>
              <a:rPr lang="en-US" sz="45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0905919065  (Linh)</a:t>
            </a:r>
            <a:endParaRPr lang="en-US" sz="45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3A4795-0AEA-4319-930D-54D51DA102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6DD6E-12D0-4550-A5FD-9BC91C0B3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2" y="1069671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 - The Kiboomers Silly Songs for Kids - Fun Action Song Dance">
            <a:hlinkClick r:id="" action="ppaction://media"/>
            <a:extLst>
              <a:ext uri="{FF2B5EF4-FFF2-40B4-BE49-F238E27FC236}">
                <a16:creationId xmlns:a16="http://schemas.microsoft.com/office/drawing/2014/main" id="{3AD02B97-90F1-4D70-8796-97265A821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1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0327" y="800100"/>
            <a:ext cx="16987343" cy="8915400"/>
            <a:chOff x="0" y="0"/>
            <a:chExt cx="3363809" cy="18829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63809" cy="1882935"/>
            </a:xfrm>
            <a:custGeom>
              <a:avLst/>
              <a:gdLst/>
              <a:ahLst/>
              <a:cxnLst/>
              <a:rect l="l" t="t" r="r" b="b"/>
              <a:pathLst>
                <a:path w="3363809" h="1882935">
                  <a:moveTo>
                    <a:pt x="32127" y="0"/>
                  </a:moveTo>
                  <a:lnTo>
                    <a:pt x="3331683" y="0"/>
                  </a:lnTo>
                  <a:cubicBezTo>
                    <a:pt x="3349426" y="0"/>
                    <a:pt x="3363809" y="14384"/>
                    <a:pt x="3363809" y="32127"/>
                  </a:cubicBezTo>
                  <a:lnTo>
                    <a:pt x="3363809" y="1850808"/>
                  </a:lnTo>
                  <a:cubicBezTo>
                    <a:pt x="3363809" y="1859329"/>
                    <a:pt x="3360425" y="1867500"/>
                    <a:pt x="3354400" y="1873525"/>
                  </a:cubicBezTo>
                  <a:cubicBezTo>
                    <a:pt x="3348375" y="1879550"/>
                    <a:pt x="3340203" y="1882935"/>
                    <a:pt x="3331683" y="1882935"/>
                  </a:cubicBezTo>
                  <a:lnTo>
                    <a:pt x="32127" y="1882935"/>
                  </a:lnTo>
                  <a:cubicBezTo>
                    <a:pt x="23606" y="1882935"/>
                    <a:pt x="15435" y="1879550"/>
                    <a:pt x="9410" y="1873525"/>
                  </a:cubicBezTo>
                  <a:cubicBezTo>
                    <a:pt x="3385" y="1867500"/>
                    <a:pt x="0" y="1859329"/>
                    <a:pt x="0" y="1850808"/>
                  </a:cubicBezTo>
                  <a:lnTo>
                    <a:pt x="0" y="32127"/>
                  </a:lnTo>
                  <a:cubicBezTo>
                    <a:pt x="0" y="23606"/>
                    <a:pt x="3385" y="15435"/>
                    <a:pt x="9410" y="9410"/>
                  </a:cubicBezTo>
                  <a:cubicBezTo>
                    <a:pt x="15435" y="3385"/>
                    <a:pt x="23606" y="0"/>
                    <a:pt x="32127" y="0"/>
                  </a:cubicBezTo>
                  <a:close/>
                </a:path>
              </a:pathLst>
            </a:custGeom>
            <a:solidFill>
              <a:srgbClr val="FFFFFF"/>
            </a:solidFill>
            <a:ln w="2381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63809" cy="1921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" y="-71420"/>
            <a:ext cx="3352800" cy="4148120"/>
          </a:xfrm>
          <a:custGeom>
            <a:avLst/>
            <a:gdLst/>
            <a:ahLst/>
            <a:cxnLst/>
            <a:rect l="l" t="t" r="r" b="b"/>
            <a:pathLst>
              <a:path w="4986391" h="4917828">
                <a:moveTo>
                  <a:pt x="0" y="0"/>
                </a:moveTo>
                <a:lnTo>
                  <a:pt x="4986391" y="0"/>
                </a:lnTo>
                <a:lnTo>
                  <a:pt x="4986391" y="4917828"/>
                </a:lnTo>
                <a:lnTo>
                  <a:pt x="0" y="491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FF109B-27D1-4CB1-8772-95690762B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-667505"/>
            <a:ext cx="8276294" cy="82870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BD377A-2A95-40EE-BB4B-5FFDD05F3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315" y="167560"/>
            <a:ext cx="2166520" cy="21665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DFDA5F-3C84-4D46-8668-A17AC6748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09" y="868299"/>
            <a:ext cx="17515326" cy="8779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554480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FFD07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  <a:ln>
              <a:solidFill>
                <a:srgbClr val="FFD07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B20C0140-E675-41E3-904B-7E6B19D93E1D}"/>
              </a:ext>
            </a:extLst>
          </p:cNvPr>
          <p:cNvSpPr/>
          <p:nvPr/>
        </p:nvSpPr>
        <p:spPr>
          <a:xfrm rot="5400000">
            <a:off x="12548306" y="-258850"/>
            <a:ext cx="3702512" cy="4317454"/>
          </a:xfrm>
          <a:custGeom>
            <a:avLst/>
            <a:gdLst/>
            <a:ahLst/>
            <a:cxnLst/>
            <a:rect l="l" t="t" r="r" b="b"/>
            <a:pathLst>
              <a:path w="7293483" h="8229600">
                <a:moveTo>
                  <a:pt x="0" y="0"/>
                </a:moveTo>
                <a:lnTo>
                  <a:pt x="7293483" y="0"/>
                </a:lnTo>
                <a:lnTo>
                  <a:pt x="72934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2DF36E59-F4EC-4783-AC43-56CF1E5E27A2}"/>
              </a:ext>
            </a:extLst>
          </p:cNvPr>
          <p:cNvSpPr/>
          <p:nvPr/>
        </p:nvSpPr>
        <p:spPr>
          <a:xfrm>
            <a:off x="15145802" y="6323453"/>
            <a:ext cx="3033897" cy="3770263"/>
          </a:xfrm>
          <a:custGeom>
            <a:avLst/>
            <a:gdLst/>
            <a:ahLst/>
            <a:cxnLst/>
            <a:rect l="l" t="t" r="r" b="b"/>
            <a:pathLst>
              <a:path w="6316218" h="8229600">
                <a:moveTo>
                  <a:pt x="0" y="0"/>
                </a:moveTo>
                <a:lnTo>
                  <a:pt x="6316218" y="0"/>
                </a:lnTo>
                <a:lnTo>
                  <a:pt x="63162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B066F-1B3B-437B-9DC0-61A28D9A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" y="2399897"/>
            <a:ext cx="4578493" cy="76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45213-F444-41BD-8342-7957983DE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887784"/>
            <a:ext cx="11205419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7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266700"/>
            <a:ext cx="17145000" cy="9642115"/>
            <a:chOff x="0" y="0"/>
            <a:chExt cx="4101242" cy="22557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1242" cy="2255709"/>
            </a:xfrm>
            <a:custGeom>
              <a:avLst/>
              <a:gdLst/>
              <a:ahLst/>
              <a:cxnLst/>
              <a:rect l="l" t="t" r="r" b="b"/>
              <a:pathLst>
                <a:path w="4101242" h="2255709">
                  <a:moveTo>
                    <a:pt x="26350" y="0"/>
                  </a:moveTo>
                  <a:lnTo>
                    <a:pt x="4074892" y="0"/>
                  </a:lnTo>
                  <a:cubicBezTo>
                    <a:pt x="4089445" y="0"/>
                    <a:pt x="4101242" y="11797"/>
                    <a:pt x="4101242" y="26350"/>
                  </a:cubicBezTo>
                  <a:lnTo>
                    <a:pt x="4101242" y="2229359"/>
                  </a:lnTo>
                  <a:cubicBezTo>
                    <a:pt x="4101242" y="2243912"/>
                    <a:pt x="4089445" y="2255709"/>
                    <a:pt x="4074892" y="2255709"/>
                  </a:cubicBezTo>
                  <a:lnTo>
                    <a:pt x="26350" y="2255709"/>
                  </a:lnTo>
                  <a:cubicBezTo>
                    <a:pt x="11797" y="2255709"/>
                    <a:pt x="0" y="2243912"/>
                    <a:pt x="0" y="2229359"/>
                  </a:cubicBezTo>
                  <a:lnTo>
                    <a:pt x="0" y="26350"/>
                  </a:lnTo>
                  <a:cubicBezTo>
                    <a:pt x="0" y="11797"/>
                    <a:pt x="11797" y="0"/>
                    <a:pt x="2635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01242" cy="229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2">
            <a:extLst>
              <a:ext uri="{FF2B5EF4-FFF2-40B4-BE49-F238E27FC236}">
                <a16:creationId xmlns:a16="http://schemas.microsoft.com/office/drawing/2014/main" id="{024BB045-9CF2-42C7-BA47-A27F5413886F}"/>
              </a:ext>
            </a:extLst>
          </p:cNvPr>
          <p:cNvSpPr/>
          <p:nvPr/>
        </p:nvSpPr>
        <p:spPr>
          <a:xfrm>
            <a:off x="4173598" y="278488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B35A303-2D18-4A2F-A543-2C6374CE5606}"/>
              </a:ext>
            </a:extLst>
          </p:cNvPr>
          <p:cNvSpPr/>
          <p:nvPr/>
        </p:nvSpPr>
        <p:spPr>
          <a:xfrm>
            <a:off x="5697598" y="279270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3D514B3-5851-4BB9-B824-C24640A66021}"/>
              </a:ext>
            </a:extLst>
          </p:cNvPr>
          <p:cNvSpPr/>
          <p:nvPr/>
        </p:nvSpPr>
        <p:spPr>
          <a:xfrm>
            <a:off x="7221598" y="277676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18AC506C-23BF-4823-9BBE-05EB434B7AB2}"/>
              </a:ext>
            </a:extLst>
          </p:cNvPr>
          <p:cNvSpPr/>
          <p:nvPr/>
        </p:nvSpPr>
        <p:spPr>
          <a:xfrm>
            <a:off x="5697598" y="40919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9C7F7D2D-7CBB-43A7-842B-3B0985D4857F}"/>
              </a:ext>
            </a:extLst>
          </p:cNvPr>
          <p:cNvSpPr/>
          <p:nvPr/>
        </p:nvSpPr>
        <p:spPr>
          <a:xfrm>
            <a:off x="7221598" y="40919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709C243D-1742-4D1E-9F62-AF928BDE7393}"/>
              </a:ext>
            </a:extLst>
          </p:cNvPr>
          <p:cNvSpPr/>
          <p:nvPr/>
        </p:nvSpPr>
        <p:spPr>
          <a:xfrm>
            <a:off x="7221598" y="6776576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65597308-C8B6-4F96-A061-B45338AFA2D0}"/>
              </a:ext>
            </a:extLst>
          </p:cNvPr>
          <p:cNvSpPr/>
          <p:nvPr/>
        </p:nvSpPr>
        <p:spPr>
          <a:xfrm>
            <a:off x="7221598" y="8113790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170CAA9-76AC-47CC-8CBB-91B52A1B22FC}"/>
              </a:ext>
            </a:extLst>
          </p:cNvPr>
          <p:cNvCxnSpPr>
            <a:cxnSpLocks/>
          </p:cNvCxnSpPr>
          <p:nvPr/>
        </p:nvCxnSpPr>
        <p:spPr>
          <a:xfrm>
            <a:off x="927651" y="4090895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A671CE-2315-43FE-8639-CF1E3D9503FD}"/>
              </a:ext>
            </a:extLst>
          </p:cNvPr>
          <p:cNvCxnSpPr>
            <a:cxnSpLocks/>
          </p:cNvCxnSpPr>
          <p:nvPr/>
        </p:nvCxnSpPr>
        <p:spPr>
          <a:xfrm>
            <a:off x="838200" y="5386295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E014288-C508-496E-AD4F-311C546E9287}"/>
              </a:ext>
            </a:extLst>
          </p:cNvPr>
          <p:cNvCxnSpPr>
            <a:cxnSpLocks/>
          </p:cNvCxnSpPr>
          <p:nvPr/>
        </p:nvCxnSpPr>
        <p:spPr>
          <a:xfrm>
            <a:off x="864811" y="6681695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E2B271-75B3-480E-84ED-4D7482AB0B09}"/>
              </a:ext>
            </a:extLst>
          </p:cNvPr>
          <p:cNvCxnSpPr>
            <a:cxnSpLocks/>
          </p:cNvCxnSpPr>
          <p:nvPr/>
        </p:nvCxnSpPr>
        <p:spPr>
          <a:xfrm>
            <a:off x="927651" y="8077713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F581D75-34A5-457D-AA06-DAF56D110459}"/>
              </a:ext>
            </a:extLst>
          </p:cNvPr>
          <p:cNvSpPr/>
          <p:nvPr/>
        </p:nvSpPr>
        <p:spPr>
          <a:xfrm>
            <a:off x="12132608" y="1857872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1 + 6 = 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868F62-83C2-47B5-BFD9-229FA1240859}"/>
              </a:ext>
            </a:extLst>
          </p:cNvPr>
          <p:cNvSpPr/>
          <p:nvPr/>
        </p:nvSpPr>
        <p:spPr>
          <a:xfrm>
            <a:off x="12132608" y="3226299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2 + 5 = 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0048D9-A0C1-4FE5-9078-3AF61C65F2C6}"/>
              </a:ext>
            </a:extLst>
          </p:cNvPr>
          <p:cNvSpPr/>
          <p:nvPr/>
        </p:nvSpPr>
        <p:spPr>
          <a:xfrm>
            <a:off x="12191663" y="4495723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3 + 4 = 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76E84D-88B5-4ABF-A0BC-D845CE5E47B8}"/>
              </a:ext>
            </a:extLst>
          </p:cNvPr>
          <p:cNvSpPr/>
          <p:nvPr/>
        </p:nvSpPr>
        <p:spPr>
          <a:xfrm>
            <a:off x="12191663" y="5767295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4 + 3 = 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D711E0-A858-4D8C-8726-2B538C7D3CDF}"/>
              </a:ext>
            </a:extLst>
          </p:cNvPr>
          <p:cNvSpPr/>
          <p:nvPr/>
        </p:nvSpPr>
        <p:spPr>
          <a:xfrm>
            <a:off x="12207176" y="7138895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5 + 2 = 7</a:t>
            </a: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6BB86022-C56D-4A3E-AC0A-627BB4C0A451}"/>
              </a:ext>
            </a:extLst>
          </p:cNvPr>
          <p:cNvSpPr/>
          <p:nvPr/>
        </p:nvSpPr>
        <p:spPr>
          <a:xfrm>
            <a:off x="1100955" y="277676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3">
            <a:extLst>
              <a:ext uri="{FF2B5EF4-FFF2-40B4-BE49-F238E27FC236}">
                <a16:creationId xmlns:a16="http://schemas.microsoft.com/office/drawing/2014/main" id="{409AFEB8-5B80-4DB8-B9E8-528B303F0B6D}"/>
              </a:ext>
            </a:extLst>
          </p:cNvPr>
          <p:cNvSpPr/>
          <p:nvPr/>
        </p:nvSpPr>
        <p:spPr>
          <a:xfrm>
            <a:off x="1131185" y="40864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5" name="Freeform 3">
            <a:extLst>
              <a:ext uri="{FF2B5EF4-FFF2-40B4-BE49-F238E27FC236}">
                <a16:creationId xmlns:a16="http://schemas.microsoft.com/office/drawing/2014/main" id="{730B09CB-8232-4B25-B182-C660A834BFFD}"/>
              </a:ext>
            </a:extLst>
          </p:cNvPr>
          <p:cNvSpPr/>
          <p:nvPr/>
        </p:nvSpPr>
        <p:spPr>
          <a:xfrm>
            <a:off x="1127346" y="5416930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DCAC49FD-6165-4207-B274-753308C6BD5B}"/>
              </a:ext>
            </a:extLst>
          </p:cNvPr>
          <p:cNvSpPr/>
          <p:nvPr/>
        </p:nvSpPr>
        <p:spPr>
          <a:xfrm>
            <a:off x="1111754" y="675037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7" name="Freeform 3">
            <a:extLst>
              <a:ext uri="{FF2B5EF4-FFF2-40B4-BE49-F238E27FC236}">
                <a16:creationId xmlns:a16="http://schemas.microsoft.com/office/drawing/2014/main" id="{53346C6A-1C19-46BB-84C2-AC72CBD46AEA}"/>
              </a:ext>
            </a:extLst>
          </p:cNvPr>
          <p:cNvSpPr/>
          <p:nvPr/>
        </p:nvSpPr>
        <p:spPr>
          <a:xfrm>
            <a:off x="1140849" y="808759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8" name="Freeform 2">
            <a:extLst>
              <a:ext uri="{FF2B5EF4-FFF2-40B4-BE49-F238E27FC236}">
                <a16:creationId xmlns:a16="http://schemas.microsoft.com/office/drawing/2014/main" id="{287C4467-3B56-4934-9676-B841C72A95B4}"/>
              </a:ext>
            </a:extLst>
          </p:cNvPr>
          <p:cNvSpPr/>
          <p:nvPr/>
        </p:nvSpPr>
        <p:spPr>
          <a:xfrm>
            <a:off x="2633449" y="1455375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2">
            <a:extLst>
              <a:ext uri="{FF2B5EF4-FFF2-40B4-BE49-F238E27FC236}">
                <a16:creationId xmlns:a16="http://schemas.microsoft.com/office/drawing/2014/main" id="{C144BF0D-9CC6-4308-83AA-FDC0C8176C66}"/>
              </a:ext>
            </a:extLst>
          </p:cNvPr>
          <p:cNvSpPr/>
          <p:nvPr/>
        </p:nvSpPr>
        <p:spPr>
          <a:xfrm>
            <a:off x="4173598" y="145537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30E3D8B6-4B31-4D21-9FE6-FBBEE641AD0A}"/>
              </a:ext>
            </a:extLst>
          </p:cNvPr>
          <p:cNvSpPr/>
          <p:nvPr/>
        </p:nvSpPr>
        <p:spPr>
          <a:xfrm>
            <a:off x="5697598" y="146319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CD7579E2-266E-4B3E-BC5B-DB4EF5F7A09C}"/>
              </a:ext>
            </a:extLst>
          </p:cNvPr>
          <p:cNvSpPr/>
          <p:nvPr/>
        </p:nvSpPr>
        <p:spPr>
          <a:xfrm>
            <a:off x="7221598" y="1483352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3B3B4EF-D597-44BF-A1CB-526932D3514A}"/>
              </a:ext>
            </a:extLst>
          </p:cNvPr>
          <p:cNvCxnSpPr>
            <a:cxnSpLocks/>
          </p:cNvCxnSpPr>
          <p:nvPr/>
        </p:nvCxnSpPr>
        <p:spPr>
          <a:xfrm>
            <a:off x="880051" y="2748823"/>
            <a:ext cx="16306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3">
            <a:extLst>
              <a:ext uri="{FF2B5EF4-FFF2-40B4-BE49-F238E27FC236}">
                <a16:creationId xmlns:a16="http://schemas.microsoft.com/office/drawing/2014/main" id="{B5922E83-9910-4B0B-9B95-506507ADB96D}"/>
              </a:ext>
            </a:extLst>
          </p:cNvPr>
          <p:cNvSpPr/>
          <p:nvPr/>
        </p:nvSpPr>
        <p:spPr>
          <a:xfrm>
            <a:off x="1098246" y="148543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3">
            <a:extLst>
              <a:ext uri="{FF2B5EF4-FFF2-40B4-BE49-F238E27FC236}">
                <a16:creationId xmlns:a16="http://schemas.microsoft.com/office/drawing/2014/main" id="{3042C95A-E57B-42BD-B71C-E3CBC5C9A19E}"/>
              </a:ext>
            </a:extLst>
          </p:cNvPr>
          <p:cNvSpPr/>
          <p:nvPr/>
        </p:nvSpPr>
        <p:spPr>
          <a:xfrm>
            <a:off x="2649598" y="279585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ABEC1A03-BDD8-4C9B-85F6-447556B946F5}"/>
              </a:ext>
            </a:extLst>
          </p:cNvPr>
          <p:cNvSpPr/>
          <p:nvPr/>
        </p:nvSpPr>
        <p:spPr>
          <a:xfrm>
            <a:off x="2649598" y="4106910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8" name="Freeform 3">
            <a:extLst>
              <a:ext uri="{FF2B5EF4-FFF2-40B4-BE49-F238E27FC236}">
                <a16:creationId xmlns:a16="http://schemas.microsoft.com/office/drawing/2014/main" id="{FC399A8A-63F6-42B1-9315-DC83B28C147F}"/>
              </a:ext>
            </a:extLst>
          </p:cNvPr>
          <p:cNvSpPr/>
          <p:nvPr/>
        </p:nvSpPr>
        <p:spPr>
          <a:xfrm>
            <a:off x="2649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9" name="Freeform 3">
            <a:extLst>
              <a:ext uri="{FF2B5EF4-FFF2-40B4-BE49-F238E27FC236}">
                <a16:creationId xmlns:a16="http://schemas.microsoft.com/office/drawing/2014/main" id="{8C752553-99BA-4773-9642-6721ECCE32A5}"/>
              </a:ext>
            </a:extLst>
          </p:cNvPr>
          <p:cNvSpPr/>
          <p:nvPr/>
        </p:nvSpPr>
        <p:spPr>
          <a:xfrm>
            <a:off x="2649598" y="677087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0" name="Freeform 3">
            <a:extLst>
              <a:ext uri="{FF2B5EF4-FFF2-40B4-BE49-F238E27FC236}">
                <a16:creationId xmlns:a16="http://schemas.microsoft.com/office/drawing/2014/main" id="{8E3A19B3-93D1-45E9-A39E-E3101AFEDEDA}"/>
              </a:ext>
            </a:extLst>
          </p:cNvPr>
          <p:cNvSpPr/>
          <p:nvPr/>
        </p:nvSpPr>
        <p:spPr>
          <a:xfrm>
            <a:off x="2649598" y="8108092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1" name="Freeform 3">
            <a:extLst>
              <a:ext uri="{FF2B5EF4-FFF2-40B4-BE49-F238E27FC236}">
                <a16:creationId xmlns:a16="http://schemas.microsoft.com/office/drawing/2014/main" id="{D1A13AF8-86A5-4FF7-8841-C785B0B42D3B}"/>
              </a:ext>
            </a:extLst>
          </p:cNvPr>
          <p:cNvSpPr/>
          <p:nvPr/>
        </p:nvSpPr>
        <p:spPr>
          <a:xfrm>
            <a:off x="4173598" y="4097620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2" name="Freeform 3">
            <a:extLst>
              <a:ext uri="{FF2B5EF4-FFF2-40B4-BE49-F238E27FC236}">
                <a16:creationId xmlns:a16="http://schemas.microsoft.com/office/drawing/2014/main" id="{E3B3C8A1-C4AF-4531-823F-A396ACA3DA13}"/>
              </a:ext>
            </a:extLst>
          </p:cNvPr>
          <p:cNvSpPr/>
          <p:nvPr/>
        </p:nvSpPr>
        <p:spPr>
          <a:xfrm>
            <a:off x="4173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3" name="Freeform 3">
            <a:extLst>
              <a:ext uri="{FF2B5EF4-FFF2-40B4-BE49-F238E27FC236}">
                <a16:creationId xmlns:a16="http://schemas.microsoft.com/office/drawing/2014/main" id="{22F4CCB8-1C76-41EA-A408-54BC389D7913}"/>
              </a:ext>
            </a:extLst>
          </p:cNvPr>
          <p:cNvSpPr/>
          <p:nvPr/>
        </p:nvSpPr>
        <p:spPr>
          <a:xfrm>
            <a:off x="4173598" y="676158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4" name="Freeform 3">
            <a:extLst>
              <a:ext uri="{FF2B5EF4-FFF2-40B4-BE49-F238E27FC236}">
                <a16:creationId xmlns:a16="http://schemas.microsoft.com/office/drawing/2014/main" id="{0CFB89D4-F890-4445-A9ED-FF7AE3A547C1}"/>
              </a:ext>
            </a:extLst>
          </p:cNvPr>
          <p:cNvSpPr/>
          <p:nvPr/>
        </p:nvSpPr>
        <p:spPr>
          <a:xfrm>
            <a:off x="4173598" y="8098802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5" name="Freeform 3">
            <a:extLst>
              <a:ext uri="{FF2B5EF4-FFF2-40B4-BE49-F238E27FC236}">
                <a16:creationId xmlns:a16="http://schemas.microsoft.com/office/drawing/2014/main" id="{374B024B-38A0-48FE-8C32-7FD8F2ADC60E}"/>
              </a:ext>
            </a:extLst>
          </p:cNvPr>
          <p:cNvSpPr/>
          <p:nvPr/>
        </p:nvSpPr>
        <p:spPr>
          <a:xfrm>
            <a:off x="5697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6" name="Freeform 3">
            <a:extLst>
              <a:ext uri="{FF2B5EF4-FFF2-40B4-BE49-F238E27FC236}">
                <a16:creationId xmlns:a16="http://schemas.microsoft.com/office/drawing/2014/main" id="{1C773201-56C6-4619-81AE-F7B666E25E33}"/>
              </a:ext>
            </a:extLst>
          </p:cNvPr>
          <p:cNvSpPr/>
          <p:nvPr/>
        </p:nvSpPr>
        <p:spPr>
          <a:xfrm>
            <a:off x="5697598" y="678292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7" name="Freeform 3">
            <a:extLst>
              <a:ext uri="{FF2B5EF4-FFF2-40B4-BE49-F238E27FC236}">
                <a16:creationId xmlns:a16="http://schemas.microsoft.com/office/drawing/2014/main" id="{4661D9F6-AF67-4A35-83B4-21C609F8F6B3}"/>
              </a:ext>
            </a:extLst>
          </p:cNvPr>
          <p:cNvSpPr/>
          <p:nvPr/>
        </p:nvSpPr>
        <p:spPr>
          <a:xfrm>
            <a:off x="5697598" y="812014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8" name="Freeform 2">
            <a:extLst>
              <a:ext uri="{FF2B5EF4-FFF2-40B4-BE49-F238E27FC236}">
                <a16:creationId xmlns:a16="http://schemas.microsoft.com/office/drawing/2014/main" id="{D7171D05-57F0-4DF6-851F-C7BE36C291F1}"/>
              </a:ext>
            </a:extLst>
          </p:cNvPr>
          <p:cNvSpPr/>
          <p:nvPr/>
        </p:nvSpPr>
        <p:spPr>
          <a:xfrm>
            <a:off x="7221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2">
            <a:extLst>
              <a:ext uri="{FF2B5EF4-FFF2-40B4-BE49-F238E27FC236}">
                <a16:creationId xmlns:a16="http://schemas.microsoft.com/office/drawing/2014/main" id="{C66D1AA7-DC28-49C7-8F37-E80E2B8B7D51}"/>
              </a:ext>
            </a:extLst>
          </p:cNvPr>
          <p:cNvSpPr/>
          <p:nvPr/>
        </p:nvSpPr>
        <p:spPr>
          <a:xfrm>
            <a:off x="8745598" y="279270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2">
            <a:extLst>
              <a:ext uri="{FF2B5EF4-FFF2-40B4-BE49-F238E27FC236}">
                <a16:creationId xmlns:a16="http://schemas.microsoft.com/office/drawing/2014/main" id="{0E266EE8-19F3-42CE-9FAA-1C5635F80BBA}"/>
              </a:ext>
            </a:extLst>
          </p:cNvPr>
          <p:cNvSpPr/>
          <p:nvPr/>
        </p:nvSpPr>
        <p:spPr>
          <a:xfrm>
            <a:off x="8732066" y="40919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2">
            <a:extLst>
              <a:ext uri="{FF2B5EF4-FFF2-40B4-BE49-F238E27FC236}">
                <a16:creationId xmlns:a16="http://schemas.microsoft.com/office/drawing/2014/main" id="{BB7DAC13-103F-4514-844C-5581A5910057}"/>
              </a:ext>
            </a:extLst>
          </p:cNvPr>
          <p:cNvSpPr/>
          <p:nvPr/>
        </p:nvSpPr>
        <p:spPr>
          <a:xfrm>
            <a:off x="8742889" y="146319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2">
            <a:extLst>
              <a:ext uri="{FF2B5EF4-FFF2-40B4-BE49-F238E27FC236}">
                <a16:creationId xmlns:a16="http://schemas.microsoft.com/office/drawing/2014/main" id="{2BB5A2AC-07EB-41EB-A75D-CCFADDE12D4B}"/>
              </a:ext>
            </a:extLst>
          </p:cNvPr>
          <p:cNvSpPr/>
          <p:nvPr/>
        </p:nvSpPr>
        <p:spPr>
          <a:xfrm>
            <a:off x="8745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2">
            <a:extLst>
              <a:ext uri="{FF2B5EF4-FFF2-40B4-BE49-F238E27FC236}">
                <a16:creationId xmlns:a16="http://schemas.microsoft.com/office/drawing/2014/main" id="{F37642CC-ACC3-46AA-855A-7CE4A0325196}"/>
              </a:ext>
            </a:extLst>
          </p:cNvPr>
          <p:cNvSpPr/>
          <p:nvPr/>
        </p:nvSpPr>
        <p:spPr>
          <a:xfrm>
            <a:off x="8745598" y="673259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3">
            <a:extLst>
              <a:ext uri="{FF2B5EF4-FFF2-40B4-BE49-F238E27FC236}">
                <a16:creationId xmlns:a16="http://schemas.microsoft.com/office/drawing/2014/main" id="{2FA8AD27-2FFD-4075-A7E0-52381AA6712B}"/>
              </a:ext>
            </a:extLst>
          </p:cNvPr>
          <p:cNvSpPr/>
          <p:nvPr/>
        </p:nvSpPr>
        <p:spPr>
          <a:xfrm>
            <a:off x="8745598" y="8088174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5"/>
                </a:lnTo>
                <a:lnTo>
                  <a:pt x="0" y="259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5" name="Freeform 2">
            <a:extLst>
              <a:ext uri="{FF2B5EF4-FFF2-40B4-BE49-F238E27FC236}">
                <a16:creationId xmlns:a16="http://schemas.microsoft.com/office/drawing/2014/main" id="{9CB980C9-D359-4297-9C7A-E32BF31A8BDF}"/>
              </a:ext>
            </a:extLst>
          </p:cNvPr>
          <p:cNvSpPr/>
          <p:nvPr/>
        </p:nvSpPr>
        <p:spPr>
          <a:xfrm>
            <a:off x="10269598" y="2781163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6" name="Freeform 2">
            <a:extLst>
              <a:ext uri="{FF2B5EF4-FFF2-40B4-BE49-F238E27FC236}">
                <a16:creationId xmlns:a16="http://schemas.microsoft.com/office/drawing/2014/main" id="{A0F941A1-0305-42A3-895B-52DD314C21DC}"/>
              </a:ext>
            </a:extLst>
          </p:cNvPr>
          <p:cNvSpPr/>
          <p:nvPr/>
        </p:nvSpPr>
        <p:spPr>
          <a:xfrm>
            <a:off x="10256066" y="40919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2">
            <a:extLst>
              <a:ext uri="{FF2B5EF4-FFF2-40B4-BE49-F238E27FC236}">
                <a16:creationId xmlns:a16="http://schemas.microsoft.com/office/drawing/2014/main" id="{5E1227E2-B07B-4638-8F76-A559D10A42ED}"/>
              </a:ext>
            </a:extLst>
          </p:cNvPr>
          <p:cNvSpPr/>
          <p:nvPr/>
        </p:nvSpPr>
        <p:spPr>
          <a:xfrm>
            <a:off x="10266889" y="1451648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2">
            <a:extLst>
              <a:ext uri="{FF2B5EF4-FFF2-40B4-BE49-F238E27FC236}">
                <a16:creationId xmlns:a16="http://schemas.microsoft.com/office/drawing/2014/main" id="{DA0EE026-AF41-42C7-A00F-27F3AB8A8084}"/>
              </a:ext>
            </a:extLst>
          </p:cNvPr>
          <p:cNvSpPr/>
          <p:nvPr/>
        </p:nvSpPr>
        <p:spPr>
          <a:xfrm>
            <a:off x="10269598" y="5381811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2">
            <a:extLst>
              <a:ext uri="{FF2B5EF4-FFF2-40B4-BE49-F238E27FC236}">
                <a16:creationId xmlns:a16="http://schemas.microsoft.com/office/drawing/2014/main" id="{C035BD96-83B2-4F2E-88CD-120A3A04B84C}"/>
              </a:ext>
            </a:extLst>
          </p:cNvPr>
          <p:cNvSpPr/>
          <p:nvPr/>
        </p:nvSpPr>
        <p:spPr>
          <a:xfrm>
            <a:off x="10269598" y="6769457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2">
            <a:extLst>
              <a:ext uri="{FF2B5EF4-FFF2-40B4-BE49-F238E27FC236}">
                <a16:creationId xmlns:a16="http://schemas.microsoft.com/office/drawing/2014/main" id="{A415EBB3-C738-498B-93B0-386E5F40A4BA}"/>
              </a:ext>
            </a:extLst>
          </p:cNvPr>
          <p:cNvSpPr/>
          <p:nvPr/>
        </p:nvSpPr>
        <p:spPr>
          <a:xfrm>
            <a:off x="10269598" y="8073229"/>
            <a:ext cx="1419760" cy="1519157"/>
          </a:xfrm>
          <a:custGeom>
            <a:avLst/>
            <a:gdLst/>
            <a:ahLst/>
            <a:cxnLst/>
            <a:rect l="l" t="t" r="r" b="b"/>
            <a:pathLst>
              <a:path w="2527937" h="2596085">
                <a:moveTo>
                  <a:pt x="0" y="0"/>
                </a:moveTo>
                <a:lnTo>
                  <a:pt x="2527938" y="0"/>
                </a:lnTo>
                <a:lnTo>
                  <a:pt x="2527938" y="2596084"/>
                </a:lnTo>
                <a:lnTo>
                  <a:pt x="0" y="259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15095FF-A68A-49AE-AACC-0596DB6CB172}"/>
              </a:ext>
            </a:extLst>
          </p:cNvPr>
          <p:cNvSpPr/>
          <p:nvPr/>
        </p:nvSpPr>
        <p:spPr>
          <a:xfrm>
            <a:off x="12192000" y="8434295"/>
            <a:ext cx="44311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noFill/>
                  <a:prstDash val="solid"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6 + 1 = 7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4AC4A45-4193-4A00-99C0-F620771D9C10}"/>
              </a:ext>
            </a:extLst>
          </p:cNvPr>
          <p:cNvSpPr/>
          <p:nvPr/>
        </p:nvSpPr>
        <p:spPr>
          <a:xfrm>
            <a:off x="6407478" y="515801"/>
            <a:ext cx="63592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808F"/>
                </a:solidFill>
                <a:effectLst/>
                <a:latin typeface="UTM Avo" panose="02040603050506020204" pitchFamily="18" charset="0"/>
              </a:rPr>
              <a:t>BẢNG CỘNG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43" grpId="0"/>
      <p:bldP spid="45" grpId="0"/>
      <p:bldP spid="46" grpId="0"/>
      <p:bldP spid="47" grpId="0"/>
      <p:bldP spid="54" grpId="0" animBg="1"/>
      <p:bldP spid="55" grpId="0" animBg="1"/>
      <p:bldP spid="56" grpId="0" animBg="1"/>
      <p:bldP spid="57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4" grpId="0" animBg="1"/>
      <p:bldP spid="92" grpId="0"/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237373"/>
            <a:ext cx="15544800" cy="7812255"/>
            <a:chOff x="0" y="0"/>
            <a:chExt cx="3557209" cy="20575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7210" cy="2057549"/>
            </a:xfrm>
            <a:custGeom>
              <a:avLst/>
              <a:gdLst/>
              <a:ahLst/>
              <a:cxnLst/>
              <a:rect l="l" t="t" r="r" b="b"/>
              <a:pathLst>
                <a:path w="3557210" h="2057549">
                  <a:moveTo>
                    <a:pt x="30380" y="0"/>
                  </a:moveTo>
                  <a:lnTo>
                    <a:pt x="3526830" y="0"/>
                  </a:lnTo>
                  <a:cubicBezTo>
                    <a:pt x="3534887" y="0"/>
                    <a:pt x="3542614" y="3201"/>
                    <a:pt x="3548311" y="8898"/>
                  </a:cubicBezTo>
                  <a:cubicBezTo>
                    <a:pt x="3554009" y="14595"/>
                    <a:pt x="3557210" y="22323"/>
                    <a:pt x="3557210" y="30380"/>
                  </a:cubicBezTo>
                  <a:lnTo>
                    <a:pt x="3557210" y="2027169"/>
                  </a:lnTo>
                  <a:cubicBezTo>
                    <a:pt x="3557210" y="2035226"/>
                    <a:pt x="3554009" y="2042953"/>
                    <a:pt x="3548311" y="2048651"/>
                  </a:cubicBezTo>
                  <a:cubicBezTo>
                    <a:pt x="3542614" y="2054348"/>
                    <a:pt x="3534887" y="2057549"/>
                    <a:pt x="3526830" y="2057549"/>
                  </a:cubicBezTo>
                  <a:lnTo>
                    <a:pt x="30380" y="2057549"/>
                  </a:lnTo>
                  <a:cubicBezTo>
                    <a:pt x="22323" y="2057549"/>
                    <a:pt x="14595" y="2054348"/>
                    <a:pt x="8898" y="2048651"/>
                  </a:cubicBezTo>
                  <a:cubicBezTo>
                    <a:pt x="3201" y="2042953"/>
                    <a:pt x="0" y="2035226"/>
                    <a:pt x="0" y="2027169"/>
                  </a:cubicBezTo>
                  <a:lnTo>
                    <a:pt x="0" y="30380"/>
                  </a:lnTo>
                  <a:cubicBezTo>
                    <a:pt x="0" y="22323"/>
                    <a:pt x="3201" y="14595"/>
                    <a:pt x="8898" y="8898"/>
                  </a:cubicBezTo>
                  <a:cubicBezTo>
                    <a:pt x="14595" y="3201"/>
                    <a:pt x="22323" y="0"/>
                    <a:pt x="3038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FFD07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57209" cy="2095649"/>
            </a:xfrm>
            <a:prstGeom prst="rect">
              <a:avLst/>
            </a:prstGeom>
            <a:ln>
              <a:solidFill>
                <a:srgbClr val="FFD07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B20C0140-E675-41E3-904B-7E6B19D93E1D}"/>
              </a:ext>
            </a:extLst>
          </p:cNvPr>
          <p:cNvSpPr/>
          <p:nvPr/>
        </p:nvSpPr>
        <p:spPr>
          <a:xfrm rot="5400000">
            <a:off x="12548306" y="-258850"/>
            <a:ext cx="3702512" cy="4317454"/>
          </a:xfrm>
          <a:custGeom>
            <a:avLst/>
            <a:gdLst/>
            <a:ahLst/>
            <a:cxnLst/>
            <a:rect l="l" t="t" r="r" b="b"/>
            <a:pathLst>
              <a:path w="7293483" h="8229600">
                <a:moveTo>
                  <a:pt x="0" y="0"/>
                </a:moveTo>
                <a:lnTo>
                  <a:pt x="7293483" y="0"/>
                </a:lnTo>
                <a:lnTo>
                  <a:pt x="72934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2DF36E59-F4EC-4783-AC43-56CF1E5E27A2}"/>
              </a:ext>
            </a:extLst>
          </p:cNvPr>
          <p:cNvSpPr/>
          <p:nvPr/>
        </p:nvSpPr>
        <p:spPr>
          <a:xfrm>
            <a:off x="15145802" y="6323453"/>
            <a:ext cx="3033897" cy="3770263"/>
          </a:xfrm>
          <a:custGeom>
            <a:avLst/>
            <a:gdLst/>
            <a:ahLst/>
            <a:cxnLst/>
            <a:rect l="l" t="t" r="r" b="b"/>
            <a:pathLst>
              <a:path w="6316218" h="8229600">
                <a:moveTo>
                  <a:pt x="0" y="0"/>
                </a:moveTo>
                <a:lnTo>
                  <a:pt x="6316218" y="0"/>
                </a:lnTo>
                <a:lnTo>
                  <a:pt x="63162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149505-3EE2-4AFD-BD6F-64EECE143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846" y="2857500"/>
            <a:ext cx="16619136" cy="76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4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3400" y="902798"/>
            <a:ext cx="17297400" cy="9006017"/>
            <a:chOff x="0" y="0"/>
            <a:chExt cx="4101242" cy="22557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1242" cy="2255709"/>
            </a:xfrm>
            <a:custGeom>
              <a:avLst/>
              <a:gdLst/>
              <a:ahLst/>
              <a:cxnLst/>
              <a:rect l="l" t="t" r="r" b="b"/>
              <a:pathLst>
                <a:path w="4101242" h="2255709">
                  <a:moveTo>
                    <a:pt x="26350" y="0"/>
                  </a:moveTo>
                  <a:lnTo>
                    <a:pt x="4074892" y="0"/>
                  </a:lnTo>
                  <a:cubicBezTo>
                    <a:pt x="4089445" y="0"/>
                    <a:pt x="4101242" y="11797"/>
                    <a:pt x="4101242" y="26350"/>
                  </a:cubicBezTo>
                  <a:lnTo>
                    <a:pt x="4101242" y="2229359"/>
                  </a:lnTo>
                  <a:cubicBezTo>
                    <a:pt x="4101242" y="2243912"/>
                    <a:pt x="4089445" y="2255709"/>
                    <a:pt x="4074892" y="2255709"/>
                  </a:cubicBezTo>
                  <a:lnTo>
                    <a:pt x="26350" y="2255709"/>
                  </a:lnTo>
                  <a:cubicBezTo>
                    <a:pt x="11797" y="2255709"/>
                    <a:pt x="0" y="2243912"/>
                    <a:pt x="0" y="2229359"/>
                  </a:cubicBezTo>
                  <a:lnTo>
                    <a:pt x="0" y="26350"/>
                  </a:lnTo>
                  <a:cubicBezTo>
                    <a:pt x="0" y="11797"/>
                    <a:pt x="11797" y="0"/>
                    <a:pt x="2635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01242" cy="229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78B5CA-00C9-481D-B2A8-D14934D951E4}"/>
              </a:ext>
            </a:extLst>
          </p:cNvPr>
          <p:cNvSpPr txBox="1"/>
          <p:nvPr/>
        </p:nvSpPr>
        <p:spPr>
          <a:xfrm>
            <a:off x="2954839" y="1144245"/>
            <a:ext cx="4004269" cy="1346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  <a:spcBef>
                <a:spcPct val="0"/>
              </a:spcBef>
            </a:pPr>
            <a:r>
              <a:rPr lang="en-US" sz="8244" b="1" dirty="0" err="1">
                <a:ln>
                  <a:solidFill>
                    <a:schemeClr val="tx1"/>
                  </a:solidFill>
                </a:ln>
                <a:solidFill>
                  <a:srgbClr val="38B6F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Số</a:t>
            </a:r>
            <a:r>
              <a:rPr lang="en-US" sz="8244" b="1" dirty="0">
                <a:ln>
                  <a:solidFill>
                    <a:schemeClr val="tx1"/>
                  </a:solidFill>
                </a:ln>
                <a:solidFill>
                  <a:srgbClr val="38B6F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?</a:t>
            </a:r>
            <a:endParaRPr lang="en-US" sz="8244" b="1" dirty="0">
              <a:solidFill>
                <a:srgbClr val="38B6FF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52067F-C688-4582-8102-C1FDC0A08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041" y="7165418"/>
            <a:ext cx="9371118" cy="256404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D54DA41-4515-4851-B2FB-3AE195982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8496"/>
              </p:ext>
            </p:extLst>
          </p:nvPr>
        </p:nvGraphicFramePr>
        <p:xfrm>
          <a:off x="762000" y="3197088"/>
          <a:ext cx="164592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394432214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90843312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1889676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21767381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7007573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23956455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3688905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84786696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80470198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85969392"/>
                    </a:ext>
                  </a:extLst>
                </a:gridCol>
              </a:tblGrid>
              <a:tr h="1371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643328"/>
                  </a:ext>
                </a:extLst>
              </a:tr>
              <a:tr h="1371600">
                <a:tc v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808F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686796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en-US" sz="66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600" b="1" dirty="0">
                          <a:ln>
                            <a:noFill/>
                          </a:ln>
                          <a:solidFill>
                            <a:srgbClr val="EF322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019896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6FFC65-13E2-46F1-B8BE-DAC06FBB905F}"/>
              </a:ext>
            </a:extLst>
          </p:cNvPr>
          <p:cNvSpPr/>
          <p:nvPr/>
        </p:nvSpPr>
        <p:spPr>
          <a:xfrm>
            <a:off x="4423574" y="6132009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4C564F-48FC-4CA8-BAEB-96C49E2919A2}"/>
              </a:ext>
            </a:extLst>
          </p:cNvPr>
          <p:cNvSpPr/>
          <p:nvPr/>
        </p:nvSpPr>
        <p:spPr>
          <a:xfrm>
            <a:off x="6099974" y="6147222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9676B5-DDC6-4671-AF08-9ED3F3CF466A}"/>
              </a:ext>
            </a:extLst>
          </p:cNvPr>
          <p:cNvSpPr/>
          <p:nvPr/>
        </p:nvSpPr>
        <p:spPr>
          <a:xfrm>
            <a:off x="7621987" y="6124395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E0327D-2BFE-4FCD-B270-F2A26D336A69}"/>
              </a:ext>
            </a:extLst>
          </p:cNvPr>
          <p:cNvSpPr/>
          <p:nvPr/>
        </p:nvSpPr>
        <p:spPr>
          <a:xfrm>
            <a:off x="9374587" y="6156633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075E1A-94C5-4198-B970-9C60BC91B372}"/>
              </a:ext>
            </a:extLst>
          </p:cNvPr>
          <p:cNvSpPr/>
          <p:nvPr/>
        </p:nvSpPr>
        <p:spPr>
          <a:xfrm>
            <a:off x="10899092" y="6124817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FC068F-3B40-4462-9F05-A3F09F3E9189}"/>
              </a:ext>
            </a:extLst>
          </p:cNvPr>
          <p:cNvSpPr/>
          <p:nvPr/>
        </p:nvSpPr>
        <p:spPr>
          <a:xfrm>
            <a:off x="12535641" y="6156633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B75DF6-5D34-42EC-BB5E-685FABFE3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952" y="1116408"/>
            <a:ext cx="9900762" cy="136562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95E10D-4DFF-465C-AC50-5D28063F8DFA}"/>
              </a:ext>
            </a:extLst>
          </p:cNvPr>
          <p:cNvSpPr/>
          <p:nvPr/>
        </p:nvSpPr>
        <p:spPr>
          <a:xfrm>
            <a:off x="14231495" y="6124817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EF51089-52D5-444F-9FBA-333C4D1C6321}"/>
              </a:ext>
            </a:extLst>
          </p:cNvPr>
          <p:cNvSpPr/>
          <p:nvPr/>
        </p:nvSpPr>
        <p:spPr>
          <a:xfrm>
            <a:off x="15868044" y="6156633"/>
            <a:ext cx="1066800" cy="1066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F3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AED282-8BD5-4206-B628-DB910FF13D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10" b="27225"/>
          <a:stretch/>
        </p:blipFill>
        <p:spPr>
          <a:xfrm>
            <a:off x="290146" y="359534"/>
            <a:ext cx="3610708" cy="16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9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7316" y="902798"/>
            <a:ext cx="15571903" cy="8965102"/>
            <a:chOff x="0" y="0"/>
            <a:chExt cx="4101242" cy="22557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1242" cy="2255709"/>
            </a:xfrm>
            <a:custGeom>
              <a:avLst/>
              <a:gdLst/>
              <a:ahLst/>
              <a:cxnLst/>
              <a:rect l="l" t="t" r="r" b="b"/>
              <a:pathLst>
                <a:path w="4101242" h="2255709">
                  <a:moveTo>
                    <a:pt x="26350" y="0"/>
                  </a:moveTo>
                  <a:lnTo>
                    <a:pt x="4074892" y="0"/>
                  </a:lnTo>
                  <a:cubicBezTo>
                    <a:pt x="4089445" y="0"/>
                    <a:pt x="4101242" y="11797"/>
                    <a:pt x="4101242" y="26350"/>
                  </a:cubicBezTo>
                  <a:lnTo>
                    <a:pt x="4101242" y="2229359"/>
                  </a:lnTo>
                  <a:cubicBezTo>
                    <a:pt x="4101242" y="2243912"/>
                    <a:pt x="4089445" y="2255709"/>
                    <a:pt x="4074892" y="2255709"/>
                  </a:cubicBezTo>
                  <a:lnTo>
                    <a:pt x="26350" y="2255709"/>
                  </a:lnTo>
                  <a:cubicBezTo>
                    <a:pt x="11797" y="2255709"/>
                    <a:pt x="0" y="2243912"/>
                    <a:pt x="0" y="2229359"/>
                  </a:cubicBezTo>
                  <a:lnTo>
                    <a:pt x="0" y="26350"/>
                  </a:lnTo>
                  <a:cubicBezTo>
                    <a:pt x="0" y="11797"/>
                    <a:pt x="11797" y="0"/>
                    <a:pt x="2635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01242" cy="229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9B9C56-8A8B-4334-A576-10E8E046E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>
          <a:xfrm>
            <a:off x="1509667" y="1832404"/>
            <a:ext cx="14407033" cy="7723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E0C63B-1F73-4E6B-A767-5CB75A7DF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348" b="13949"/>
          <a:stretch/>
        </p:blipFill>
        <p:spPr>
          <a:xfrm>
            <a:off x="-914399" y="-19085"/>
            <a:ext cx="4572000" cy="2182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CC2C32-D4D8-4EFD-8609-C2F359DFCB04}"/>
              </a:ext>
            </a:extLst>
          </p:cNvPr>
          <p:cNvSpPr txBox="1"/>
          <p:nvPr/>
        </p:nvSpPr>
        <p:spPr>
          <a:xfrm>
            <a:off x="3429000" y="902798"/>
            <a:ext cx="12285161" cy="128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42"/>
              </a:lnSpc>
              <a:spcBef>
                <a:spcPct val="0"/>
              </a:spcBef>
            </a:pP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Em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hoàn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thành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bảng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cộng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808F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.</a:t>
            </a:r>
            <a:endParaRPr lang="en-US" sz="6600" b="1" dirty="0">
              <a:solidFill>
                <a:srgbClr val="FF808F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7A6A8E-258E-4D05-BF3E-DA510AACBA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2566" b="47904"/>
          <a:stretch/>
        </p:blipFill>
        <p:spPr>
          <a:xfrm>
            <a:off x="7696200" y="6267497"/>
            <a:ext cx="4038600" cy="349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B9C56-8A8B-4334-A576-10E8E046E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>
          <a:xfrm>
            <a:off x="3629" y="0"/>
            <a:ext cx="18265707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2C87BD-3A6A-402A-8212-98EE842F5BE2}"/>
              </a:ext>
            </a:extLst>
          </p:cNvPr>
          <p:cNvSpPr/>
          <p:nvPr/>
        </p:nvSpPr>
        <p:spPr>
          <a:xfrm>
            <a:off x="3743418" y="5817805"/>
            <a:ext cx="477009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B847C7-3A11-4475-9FA0-D609DCECFC99}"/>
              </a:ext>
            </a:extLst>
          </p:cNvPr>
          <p:cNvSpPr/>
          <p:nvPr/>
        </p:nvSpPr>
        <p:spPr>
          <a:xfrm>
            <a:off x="3762952" y="6741956"/>
            <a:ext cx="437940" cy="584775"/>
          </a:xfrm>
          <a:prstGeom prst="rect">
            <a:avLst/>
          </a:prstGeom>
          <a:solidFill>
            <a:srgbClr val="F6DDD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67C506-75AE-478C-A7D9-7732D5D2A003}"/>
              </a:ext>
            </a:extLst>
          </p:cNvPr>
          <p:cNvSpPr/>
          <p:nvPr/>
        </p:nvSpPr>
        <p:spPr>
          <a:xfrm>
            <a:off x="3762952" y="7760014"/>
            <a:ext cx="752382" cy="584775"/>
          </a:xfrm>
          <a:prstGeom prst="rect">
            <a:avLst/>
          </a:prstGeom>
          <a:solidFill>
            <a:srgbClr val="F7D8D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768821-75C4-43ED-B506-8C32229FB80E}"/>
              </a:ext>
            </a:extLst>
          </p:cNvPr>
          <p:cNvSpPr/>
          <p:nvPr/>
        </p:nvSpPr>
        <p:spPr>
          <a:xfrm>
            <a:off x="7581516" y="3940816"/>
            <a:ext cx="477009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B7CECB-093A-4416-B07E-053C415EB0CF}"/>
              </a:ext>
            </a:extLst>
          </p:cNvPr>
          <p:cNvSpPr/>
          <p:nvPr/>
        </p:nvSpPr>
        <p:spPr>
          <a:xfrm>
            <a:off x="7636052" y="4879310"/>
            <a:ext cx="437940" cy="584775"/>
          </a:xfrm>
          <a:prstGeom prst="rect">
            <a:avLst/>
          </a:prstGeom>
          <a:solidFill>
            <a:srgbClr val="F6DDD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186756-B5AA-4574-9127-89BAD409B48F}"/>
              </a:ext>
            </a:extLst>
          </p:cNvPr>
          <p:cNvSpPr/>
          <p:nvPr/>
        </p:nvSpPr>
        <p:spPr>
          <a:xfrm>
            <a:off x="7474022" y="5817804"/>
            <a:ext cx="762001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865AE-AB93-4558-8295-E391E81A6712}"/>
              </a:ext>
            </a:extLst>
          </p:cNvPr>
          <p:cNvSpPr/>
          <p:nvPr/>
        </p:nvSpPr>
        <p:spPr>
          <a:xfrm>
            <a:off x="11486390" y="1989207"/>
            <a:ext cx="477009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8C0821-CBA1-4D6B-9C58-4E4CD6757E70}"/>
              </a:ext>
            </a:extLst>
          </p:cNvPr>
          <p:cNvSpPr/>
          <p:nvPr/>
        </p:nvSpPr>
        <p:spPr>
          <a:xfrm>
            <a:off x="11430000" y="2945710"/>
            <a:ext cx="533399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6CB3BF-050D-4282-980F-A07D98605198}"/>
              </a:ext>
            </a:extLst>
          </p:cNvPr>
          <p:cNvSpPr/>
          <p:nvPr/>
        </p:nvSpPr>
        <p:spPr>
          <a:xfrm>
            <a:off x="11430000" y="3966775"/>
            <a:ext cx="762001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7F4106-8160-4F3E-8BE8-5B432747D298}"/>
              </a:ext>
            </a:extLst>
          </p:cNvPr>
          <p:cNvSpPr/>
          <p:nvPr/>
        </p:nvSpPr>
        <p:spPr>
          <a:xfrm>
            <a:off x="15240000" y="2019300"/>
            <a:ext cx="762001" cy="584775"/>
          </a:xfrm>
          <a:prstGeom prst="rect">
            <a:avLst/>
          </a:prstGeom>
          <a:solidFill>
            <a:srgbClr val="F6DDDD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290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139</Words>
  <Application>Microsoft Office PowerPoint</Application>
  <PresentationFormat>Custom</PresentationFormat>
  <Paragraphs>63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Times New Roman</vt:lpstr>
      <vt:lpstr>Arial</vt:lpstr>
      <vt:lpstr>UTM Avo</vt:lpstr>
      <vt:lpstr>SVN-Newton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Administrator</cp:lastModifiedBy>
  <cp:revision>33</cp:revision>
  <dcterms:created xsi:type="dcterms:W3CDTF">2006-08-16T00:00:00Z</dcterms:created>
  <dcterms:modified xsi:type="dcterms:W3CDTF">2026-01-13T05:01:09Z</dcterms:modified>
  <dc:identifier>DAG2qYbDOv4</dc:identifier>
</cp:coreProperties>
</file>