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9" r:id="rId3"/>
    <p:sldId id="269" r:id="rId4"/>
    <p:sldId id="260" r:id="rId5"/>
    <p:sldId id="262" r:id="rId6"/>
    <p:sldId id="258" r:id="rId7"/>
    <p:sldId id="261" r:id="rId8"/>
    <p:sldId id="263" r:id="rId9"/>
    <p:sldId id="268" r:id="rId10"/>
    <p:sldId id="264" r:id="rId11"/>
    <p:sldId id="266" r:id="rId12"/>
    <p:sldId id="267" r:id="rId13"/>
    <p:sldId id="270" r:id="rId14"/>
    <p:sldId id="271" r:id="rId15"/>
    <p:sldId id="272" r:id="rId16"/>
    <p:sldId id="273" r:id="rId17"/>
    <p:sldId id="274" r:id="rId18"/>
    <p:sldId id="276" r:id="rId19"/>
    <p:sldId id="278" r:id="rId20"/>
    <p:sldId id="277" r:id="rId21"/>
    <p:sldId id="275" r:id="rId22"/>
    <p:sldId id="279" r:id="rId23"/>
    <p:sldId id="281" r:id="rId24"/>
    <p:sldId id="280" r:id="rId2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C0FF"/>
    <a:srgbClr val="FDF2D0"/>
    <a:srgbClr val="FDFCE8"/>
    <a:srgbClr val="68C5FE"/>
    <a:srgbClr val="CCFFFF"/>
    <a:srgbClr val="FF6699"/>
    <a:srgbClr val="6DC8FF"/>
    <a:srgbClr val="F8CF57"/>
    <a:srgbClr val="C00A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5274" autoAdjust="0"/>
  </p:normalViewPr>
  <p:slideViewPr>
    <p:cSldViewPr snapToGrid="0">
      <p:cViewPr varScale="1">
        <p:scale>
          <a:sx n="65" d="100"/>
          <a:sy n="65" d="100"/>
        </p:scale>
        <p:origin x="12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B4DDA-F9FA-48DB-B8B7-E6D7162ABFDF}" type="datetimeFigureOut">
              <a:rPr lang="vi-VN" smtClean="0"/>
              <a:t>13/01/2026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A490FC-7DE4-458F-9019-074991ADB381}" type="slidenum">
              <a:rPr lang="vi-VN" smtClean="0"/>
              <a:t>‹#›</a:t>
            </a:fld>
            <a:endParaRPr lang="vi-VN"/>
          </a:p>
        </p:txBody>
      </p:sp>
    </p:spTree>
    <p:extLst>
      <p:ext uri="{BB962C8B-B14F-4D97-AF65-F5344CB8AC3E}">
        <p14:creationId xmlns:p14="http://schemas.microsoft.com/office/powerpoint/2010/main" val="2211287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vi-VN" dirty="0"/>
              <a:t>Kick vào các dụng cụ để</a:t>
            </a:r>
            <a:r>
              <a:rPr lang="vi-VN" baseline="0" dirty="0"/>
              <a:t> đến câu hỏi</a:t>
            </a:r>
          </a:p>
          <a:p>
            <a:pPr marL="171450" indent="-171450">
              <a:buFontTx/>
              <a:buChar char="-"/>
            </a:pPr>
            <a:r>
              <a:rPr lang="vi-VN" baseline="0" dirty="0"/>
              <a:t>Kick vào chữ xây dựng nông trại để đến hoạt động tiếp theo</a:t>
            </a:r>
            <a:endParaRPr lang="vi-VN" dirty="0"/>
          </a:p>
        </p:txBody>
      </p:sp>
      <p:sp>
        <p:nvSpPr>
          <p:cNvPr id="4" name="Slide Number Placeholder 3"/>
          <p:cNvSpPr>
            <a:spLocks noGrp="1"/>
          </p:cNvSpPr>
          <p:nvPr>
            <p:ph type="sldNum" sz="quarter" idx="10"/>
          </p:nvPr>
        </p:nvSpPr>
        <p:spPr/>
        <p:txBody>
          <a:bodyPr/>
          <a:lstStyle/>
          <a:p>
            <a:fld id="{73A490FC-7DE4-458F-9019-074991ADB381}" type="slidenum">
              <a:rPr lang="vi-VN" smtClean="0"/>
              <a:t>4</a:t>
            </a:fld>
            <a:endParaRPr lang="vi-VN"/>
          </a:p>
        </p:txBody>
      </p:sp>
    </p:spTree>
    <p:extLst>
      <p:ext uri="{BB962C8B-B14F-4D97-AF65-F5344CB8AC3E}">
        <p14:creationId xmlns:p14="http://schemas.microsoft.com/office/powerpoint/2010/main" val="2915572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Kick </a:t>
            </a:r>
            <a:r>
              <a:rPr lang="en-US"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endParaRPr lang="vi-VN" dirty="0"/>
          </a:p>
        </p:txBody>
      </p:sp>
      <p:sp>
        <p:nvSpPr>
          <p:cNvPr id="4" name="Slide Number Placeholder 3"/>
          <p:cNvSpPr>
            <a:spLocks noGrp="1"/>
          </p:cNvSpPr>
          <p:nvPr>
            <p:ph type="sldNum" sz="quarter" idx="10"/>
          </p:nvPr>
        </p:nvSpPr>
        <p:spPr/>
        <p:txBody>
          <a:bodyPr/>
          <a:lstStyle/>
          <a:p>
            <a:fld id="{73A490FC-7DE4-458F-9019-074991ADB381}" type="slidenum">
              <a:rPr lang="vi-VN" smtClean="0"/>
              <a:t>5</a:t>
            </a:fld>
            <a:endParaRPr lang="vi-VN"/>
          </a:p>
        </p:txBody>
      </p:sp>
    </p:spTree>
    <p:extLst>
      <p:ext uri="{BB962C8B-B14F-4D97-AF65-F5344CB8AC3E}">
        <p14:creationId xmlns:p14="http://schemas.microsoft.com/office/powerpoint/2010/main" val="3023311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endParaRPr lang="vi-VN" dirty="0"/>
          </a:p>
          <a:p>
            <a:endParaRPr lang="vi-VN" dirty="0"/>
          </a:p>
        </p:txBody>
      </p:sp>
      <p:sp>
        <p:nvSpPr>
          <p:cNvPr id="4" name="Slide Number Placeholder 3"/>
          <p:cNvSpPr>
            <a:spLocks noGrp="1"/>
          </p:cNvSpPr>
          <p:nvPr>
            <p:ph type="sldNum" sz="quarter" idx="10"/>
          </p:nvPr>
        </p:nvSpPr>
        <p:spPr/>
        <p:txBody>
          <a:bodyPr/>
          <a:lstStyle/>
          <a:p>
            <a:fld id="{73A490FC-7DE4-458F-9019-074991ADB381}" type="slidenum">
              <a:rPr lang="vi-VN" smtClean="0"/>
              <a:t>6</a:t>
            </a:fld>
            <a:endParaRPr lang="vi-VN"/>
          </a:p>
        </p:txBody>
      </p:sp>
    </p:spTree>
    <p:extLst>
      <p:ext uri="{BB962C8B-B14F-4D97-AF65-F5344CB8AC3E}">
        <p14:creationId xmlns:p14="http://schemas.microsoft.com/office/powerpoint/2010/main" val="741852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Kick </a:t>
            </a:r>
            <a:r>
              <a:rPr lang="en-US" dirty="0" err="1"/>
              <a:t>vào</a:t>
            </a:r>
            <a:r>
              <a:rPr lang="en-US" baseline="0" dirty="0"/>
              <a:t> </a:t>
            </a:r>
            <a:r>
              <a:rPr lang="en-US" baseline="0" dirty="0" err="1"/>
              <a:t>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trở</a:t>
            </a:r>
            <a:r>
              <a:rPr lang="en-US" baseline="0" dirty="0"/>
              <a:t> </a:t>
            </a:r>
            <a:r>
              <a:rPr lang="en-US" baseline="0" dirty="0" err="1"/>
              <a:t>về</a:t>
            </a:r>
            <a:endParaRPr lang="vi-VN" dirty="0"/>
          </a:p>
          <a:p>
            <a:endParaRPr lang="vi-VN" dirty="0"/>
          </a:p>
        </p:txBody>
      </p:sp>
      <p:sp>
        <p:nvSpPr>
          <p:cNvPr id="4" name="Slide Number Placeholder 3"/>
          <p:cNvSpPr>
            <a:spLocks noGrp="1"/>
          </p:cNvSpPr>
          <p:nvPr>
            <p:ph type="sldNum" sz="quarter" idx="10"/>
          </p:nvPr>
        </p:nvSpPr>
        <p:spPr/>
        <p:txBody>
          <a:bodyPr/>
          <a:lstStyle/>
          <a:p>
            <a:fld id="{73A490FC-7DE4-458F-9019-074991ADB381}" type="slidenum">
              <a:rPr lang="vi-VN" smtClean="0"/>
              <a:t>7</a:t>
            </a:fld>
            <a:endParaRPr lang="vi-VN"/>
          </a:p>
        </p:txBody>
      </p:sp>
    </p:spTree>
    <p:extLst>
      <p:ext uri="{BB962C8B-B14F-4D97-AF65-F5344CB8AC3E}">
        <p14:creationId xmlns:p14="http://schemas.microsoft.com/office/powerpoint/2010/main" val="10371953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6" name="Picture 5"/>
          <p:cNvPicPr>
            <a:picLocks noChangeAspect="1"/>
          </p:cNvPicPr>
          <p:nvPr userDrawn="1"/>
        </p:nvPicPr>
        <p:blipFill>
          <a:blip r:embed="rId4"/>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121417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13/01/2026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12289034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13/01/2026</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307528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8" name="Picture 7"/>
          <p:cNvPicPr>
            <a:picLocks noChangeAspect="1"/>
          </p:cNvPicPr>
          <p:nvPr userDrawn="1"/>
        </p:nvPicPr>
        <p:blipFill>
          <a:blip r:embed="rId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13038062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042" y="1912326"/>
            <a:ext cx="5099538" cy="5099538"/>
          </a:xfrm>
          <a:prstGeom prst="rect">
            <a:avLst/>
          </a:prstGeom>
        </p:spPr>
      </p:pic>
      <p:sp>
        <p:nvSpPr>
          <p:cNvPr id="4"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0" name="Picture 9"/>
          <p:cNvPicPr>
            <a:picLocks noChangeAspect="1"/>
          </p:cNvPicPr>
          <p:nvPr userDrawn="1"/>
        </p:nvPicPr>
        <p:blipFill>
          <a:blip r:embed="rId6"/>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8900207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userDrawn="1"/>
        </p:nvSpPr>
        <p:spPr>
          <a:xfrm>
            <a:off x="451339" y="325315"/>
            <a:ext cx="11289323" cy="620737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10" name="Picture 9"/>
          <p:cNvPicPr>
            <a:picLocks noChangeAspect="1"/>
          </p:cNvPicPr>
          <p:nvPr userDrawn="1"/>
        </p:nvPicPr>
        <p:blipFill>
          <a:blip r:embed="rId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5729256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ectangle 10"/>
          <p:cNvSpPr/>
          <p:nvPr userDrawn="1"/>
        </p:nvSpPr>
        <p:spPr>
          <a:xfrm>
            <a:off x="3367454" y="2637691"/>
            <a:ext cx="8373208" cy="364880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6042" y="1912326"/>
            <a:ext cx="5099538" cy="5099538"/>
          </a:xfrm>
          <a:prstGeom prst="rect">
            <a:avLst/>
          </a:prstGeom>
        </p:spPr>
      </p:pic>
      <p:sp>
        <p:nvSpPr>
          <p:cNvPr id="5"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6" name="Picture 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9" name="Picture 8"/>
          <p:cNvPicPr>
            <a:picLocks noChangeAspect="1"/>
          </p:cNvPicPr>
          <p:nvPr userDrawn="1"/>
        </p:nvPicPr>
        <p:blipFill>
          <a:blip r:embed="rId6"/>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2960899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13/01/2026</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2443491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13/01/2026</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1578455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13/01/2026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38418226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3D51ABD-A1F3-418D-96AC-D885B892EBAD}" type="datetimeFigureOut">
              <a:rPr lang="vi-VN" smtClean="0"/>
              <a:t>13/01/2026</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B5A5BB1-947D-410D-B51B-4BB3B3380D10}" type="slidenum">
              <a:rPr lang="vi-VN" smtClean="0"/>
              <a:t>‹#›</a:t>
            </a:fld>
            <a:endParaRPr lang="vi-VN"/>
          </a:p>
        </p:txBody>
      </p:sp>
    </p:spTree>
    <p:extLst>
      <p:ext uri="{BB962C8B-B14F-4D97-AF65-F5344CB8AC3E}">
        <p14:creationId xmlns:p14="http://schemas.microsoft.com/office/powerpoint/2010/main" val="31221238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07DAF728-7D94-E33E-7F87-8FAE4669A949}"/>
              </a:ext>
            </a:extLst>
          </p:cNvPr>
          <p:cNvSpPr txBox="1"/>
          <p:nvPr userDrawn="1"/>
        </p:nvSpPr>
        <p:spPr>
          <a:xfrm>
            <a:off x="2487663" y="8394092"/>
            <a:ext cx="10218420" cy="147732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067050" y="-727075"/>
            <a:ext cx="2487663" cy="2552700"/>
          </a:xfrm>
          <a:prstGeom prst="rect">
            <a:avLst/>
          </a:prstGeom>
        </p:spPr>
      </p:pic>
      <p:pic>
        <p:nvPicPr>
          <p:cNvPr id="4" name="Picture 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7524750"/>
            <a:ext cx="2487663" cy="2552700"/>
          </a:xfrm>
          <a:prstGeom prst="rect">
            <a:avLst/>
          </a:prstGeom>
        </p:spPr>
      </p:pic>
      <p:pic>
        <p:nvPicPr>
          <p:cNvPr id="5" name="Picture 4"/>
          <p:cNvPicPr>
            <a:picLocks noChangeAspect="1"/>
          </p:cNvPicPr>
          <p:nvPr userDrawn="1"/>
        </p:nvPicPr>
        <p:blipFill>
          <a:blip r:embed="rId15"/>
          <a:stretch>
            <a:fillRect/>
          </a:stretch>
        </p:blipFill>
        <p:spPr>
          <a:xfrm>
            <a:off x="9439734" y="-440309"/>
            <a:ext cx="2664183" cy="493819"/>
          </a:xfrm>
          <a:prstGeom prst="rect">
            <a:avLst/>
          </a:prstGeom>
        </p:spPr>
      </p:pic>
    </p:spTree>
    <p:extLst>
      <p:ext uri="{BB962C8B-B14F-4D97-AF65-F5344CB8AC3E}">
        <p14:creationId xmlns:p14="http://schemas.microsoft.com/office/powerpoint/2010/main" val="4123015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audio" Target="../media/audio2.wav"/><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4.png"/><Relationship Id="rId5" Type="http://schemas.openxmlformats.org/officeDocument/2006/relationships/image" Target="../media/image4.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4.xml"/><Relationship Id="rId7" Type="http://schemas.openxmlformats.org/officeDocument/2006/relationships/image" Target="../media/image36.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45.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34.png"/><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5.png"/><Relationship Id="rId5" Type="http://schemas.openxmlformats.org/officeDocument/2006/relationships/image" Target="../media/image4.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4.xml"/><Relationship Id="rId7" Type="http://schemas.openxmlformats.org/officeDocument/2006/relationships/image" Target="../media/image49.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audio" Target="../media/audio2.wav"/><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34.png"/><Relationship Id="rId5" Type="http://schemas.openxmlformats.org/officeDocument/2006/relationships/image" Target="../media/image53.png"/><Relationship Id="rId4" Type="http://schemas.openxmlformats.org/officeDocument/2006/relationships/audio" Target="../media/audio2.wav"/><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image" Target="../media/image12.png"/><Relationship Id="rId12" Type="http://schemas.openxmlformats.org/officeDocument/2006/relationships/slide" Target="slide6.xml"/><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11" Type="http://schemas.openxmlformats.org/officeDocument/2006/relationships/slide" Target="slide5.xml"/><Relationship Id="rId5" Type="http://schemas.openxmlformats.org/officeDocument/2006/relationships/image" Target="../media/image11.png"/><Relationship Id="rId15" Type="http://schemas.openxmlformats.org/officeDocument/2006/relationships/image" Target="../media/image15.png"/><Relationship Id="rId10" Type="http://schemas.openxmlformats.org/officeDocument/2006/relationships/slide" Target="slide7.xml"/><Relationship Id="rId4" Type="http://schemas.openxmlformats.org/officeDocument/2006/relationships/notesSlide" Target="../notesSlides/notesSlide1.xml"/><Relationship Id="rId9" Type="http://schemas.openxmlformats.org/officeDocument/2006/relationships/image" Target="../media/image4.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slide" Target="slide4.xml"/><Relationship Id="rId5" Type="http://schemas.openxmlformats.org/officeDocument/2006/relationships/image" Target="../media/image17.png"/><Relationship Id="rId10"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slide" Target="slide4.xml"/><Relationship Id="rId5" Type="http://schemas.openxmlformats.org/officeDocument/2006/relationships/image" Target="../media/image16.png"/><Relationship Id="rId10"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115" y="90248"/>
            <a:ext cx="1857107" cy="18571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1206" y="5730935"/>
            <a:ext cx="1110794" cy="1178095"/>
          </a:xfrm>
          <a:prstGeom prst="rect">
            <a:avLst/>
          </a:prstGeom>
        </p:spPr>
      </p:pic>
      <p:pic>
        <p:nvPicPr>
          <p:cNvPr id="12" name="Picture 11"/>
          <p:cNvPicPr>
            <a:picLocks noChangeAspect="1"/>
          </p:cNvPicPr>
          <p:nvPr/>
        </p:nvPicPr>
        <p:blipFill>
          <a:blip r:embed="rId4"/>
          <a:stretch>
            <a:fillRect/>
          </a:stretch>
        </p:blipFill>
        <p:spPr>
          <a:xfrm>
            <a:off x="4781444" y="217107"/>
            <a:ext cx="2438611" cy="1603387"/>
          </a:xfrm>
          <a:prstGeom prst="rect">
            <a:avLst/>
          </a:prstGeom>
        </p:spPr>
      </p:pic>
      <p:pic>
        <p:nvPicPr>
          <p:cNvPr id="13" name="Picture 12"/>
          <p:cNvPicPr>
            <a:picLocks noChangeAspect="1"/>
          </p:cNvPicPr>
          <p:nvPr/>
        </p:nvPicPr>
        <p:blipFill>
          <a:blip r:embed="rId5"/>
          <a:stretch>
            <a:fillRect/>
          </a:stretch>
        </p:blipFill>
        <p:spPr>
          <a:xfrm>
            <a:off x="2673441" y="1635533"/>
            <a:ext cx="9626418" cy="5273497"/>
          </a:xfrm>
          <a:prstGeom prst="rect">
            <a:avLst/>
          </a:prstGeom>
        </p:spPr>
      </p:pic>
    </p:spTree>
    <p:extLst>
      <p:ext uri="{BB962C8B-B14F-4D97-AF65-F5344CB8AC3E}">
        <p14:creationId xmlns:p14="http://schemas.microsoft.com/office/powerpoint/2010/main" val="36146586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B2FD9-DEDB-038A-6B0F-E724820D66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638" l="0" r="100000">
                        <a14:foregroundMark x1="20625" y1="18898" x2="45313" y2="27559"/>
                        <a14:foregroundMark x1="31563" y1="62205" x2="97500" y2="72441"/>
                        <a14:foregroundMark x1="80313" y1="62992" x2="95313" y2="62992"/>
                        <a14:foregroundMark x1="40313" y1="77953" x2="88750" y2="82677"/>
                        <a14:foregroundMark x1="34063" y1="77165" x2="41563" y2="77165"/>
                        <a14:foregroundMark x1="34688" y1="65354" x2="45938" y2="81890"/>
                        <a14:foregroundMark x1="37188" y1="59843" x2="54063" y2="58268"/>
                        <a14:foregroundMark x1="55000" y1="58268" x2="66250" y2="58268"/>
                        <a14:foregroundMark x1="83125" y1="60630" x2="74688" y2="63780"/>
                        <a14:foregroundMark x1="83750" y1="82677" x2="95938" y2="77165"/>
                        <a14:foregroundMark x1="83750" y1="74803" x2="83750" y2="80315"/>
                        <a14:foregroundMark x1="46563" y1="77165" x2="56250" y2="70866"/>
                        <a14:foregroundMark x1="37188" y1="77953" x2="38438" y2="79528"/>
                        <a14:foregroundMark x1="30625" y1="70866" x2="33750" y2="77165"/>
                        <a14:foregroundMark x1="73125" y1="83465" x2="74063" y2="93701"/>
                        <a14:foregroundMark x1="93750" y1="76378" x2="94063" y2="83465"/>
                      </a14:backgroundRemoval>
                    </a14:imgEffect>
                    <a14:imgEffect>
                      <a14:saturation sat="200000"/>
                    </a14:imgEffect>
                  </a14:imgLayer>
                </a14:imgProps>
              </a:ext>
            </a:extLst>
          </a:blip>
          <a:stretch>
            <a:fillRect/>
          </a:stretch>
        </p:blipFill>
        <p:spPr>
          <a:xfrm>
            <a:off x="603603" y="483998"/>
            <a:ext cx="3048425" cy="1209844"/>
          </a:xfrm>
          <a:prstGeom prst="rect">
            <a:avLst/>
          </a:prstGeom>
        </p:spPr>
      </p:pic>
      <p:pic>
        <p:nvPicPr>
          <p:cNvPr id="7" name="Picture 6"/>
          <p:cNvPicPr>
            <a:picLocks noChangeAspect="1"/>
          </p:cNvPicPr>
          <p:nvPr/>
        </p:nvPicPr>
        <p:blipFill rotWithShape="1">
          <a:blip r:embed="rId5"/>
          <a:srcRect l="15119" r="13305"/>
          <a:stretch/>
        </p:blipFill>
        <p:spPr>
          <a:xfrm>
            <a:off x="5294489" y="547199"/>
            <a:ext cx="4222044" cy="1083442"/>
          </a:xfrm>
          <a:prstGeom prst="rect">
            <a:avLst/>
          </a:prstGeom>
        </p:spPr>
      </p:pic>
      <p:grpSp>
        <p:nvGrpSpPr>
          <p:cNvPr id="17" name="Group 16"/>
          <p:cNvGrpSpPr/>
          <p:nvPr/>
        </p:nvGrpSpPr>
        <p:grpSpPr>
          <a:xfrm>
            <a:off x="763423" y="1987818"/>
            <a:ext cx="6542264" cy="804582"/>
            <a:chOff x="603603" y="2006351"/>
            <a:chExt cx="8285058" cy="961940"/>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3697059" y="2013321"/>
              <a:ext cx="1027289" cy="954970"/>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4728211" y="2013321"/>
              <a:ext cx="1027289" cy="954970"/>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5759363" y="2013321"/>
              <a:ext cx="1027289" cy="954970"/>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790517" y="2013321"/>
              <a:ext cx="1027289" cy="954970"/>
            </a:xfrm>
            <a:prstGeom prst="rect">
              <a:avLst/>
            </a:prstGeom>
          </p:spPr>
        </p:pic>
      </p:grpSp>
      <p:grpSp>
        <p:nvGrpSpPr>
          <p:cNvPr id="46" name="Group 45"/>
          <p:cNvGrpSpPr/>
          <p:nvPr/>
        </p:nvGrpSpPr>
        <p:grpSpPr>
          <a:xfrm>
            <a:off x="763423" y="3141721"/>
            <a:ext cx="6542264" cy="810411"/>
            <a:chOff x="763423" y="3141721"/>
            <a:chExt cx="6542264" cy="810411"/>
          </a:xfrm>
        </p:grpSpPr>
        <p:grpSp>
          <p:nvGrpSpPr>
            <p:cNvPr id="18" name="Group 17"/>
            <p:cNvGrpSpPr/>
            <p:nvPr/>
          </p:nvGrpSpPr>
          <p:grpSpPr>
            <a:xfrm>
              <a:off x="763423" y="3147550"/>
              <a:ext cx="6542264" cy="804582"/>
              <a:chOff x="603603" y="2006351"/>
              <a:chExt cx="8285058" cy="961940"/>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3697059" y="2013321"/>
                <a:ext cx="1027289" cy="954970"/>
              </a:xfrm>
              <a:prstGeom prst="rect">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4728211" y="2013321"/>
                <a:ext cx="1027289" cy="954970"/>
              </a:xfrm>
              <a:prstGeom prst="rect">
                <a:avLst/>
              </a:prstGeom>
            </p:spPr>
          </p:pic>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5759363" y="2013321"/>
                <a:ext cx="1027289" cy="954970"/>
              </a:xfrm>
              <a:prstGeom prst="rect">
                <a:avLst/>
              </a:prstGeom>
            </p:spPr>
          </p:pic>
        </p:grpSp>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4" y="3141721"/>
              <a:ext cx="845597" cy="804582"/>
            </a:xfrm>
            <a:prstGeom prst="rect">
              <a:avLst/>
            </a:prstGeom>
          </p:spPr>
        </p:pic>
      </p:grpSp>
      <p:grpSp>
        <p:nvGrpSpPr>
          <p:cNvPr id="49" name="Group 48"/>
          <p:cNvGrpSpPr/>
          <p:nvPr/>
        </p:nvGrpSpPr>
        <p:grpSpPr>
          <a:xfrm>
            <a:off x="763423" y="4297651"/>
            <a:ext cx="6542264" cy="814213"/>
            <a:chOff x="763423" y="4297651"/>
            <a:chExt cx="6542264" cy="814213"/>
          </a:xfrm>
        </p:grpSpPr>
        <p:grpSp>
          <p:nvGrpSpPr>
            <p:cNvPr id="27" name="Group 26"/>
            <p:cNvGrpSpPr/>
            <p:nvPr/>
          </p:nvGrpSpPr>
          <p:grpSpPr>
            <a:xfrm>
              <a:off x="763423" y="4307282"/>
              <a:ext cx="6542264" cy="804582"/>
              <a:chOff x="603603" y="2006351"/>
              <a:chExt cx="8285058" cy="961940"/>
            </a:xfrm>
          </p:grpSpPr>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30" name="Picture 29"/>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31" name="Picture 3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3697059" y="2013321"/>
                <a:ext cx="1027289" cy="954970"/>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4728211" y="2013321"/>
                <a:ext cx="1027289" cy="954970"/>
              </a:xfrm>
              <a:prstGeom prst="rect">
                <a:avLst/>
              </a:prstGeom>
            </p:spPr>
          </p:pic>
        </p:grpSp>
        <p:pic>
          <p:nvPicPr>
            <p:cNvPr id="47" name="Picture 46"/>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5" y="4303480"/>
              <a:ext cx="845597" cy="804582"/>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31599" y="4297651"/>
              <a:ext cx="845597" cy="804582"/>
            </a:xfrm>
            <a:prstGeom prst="rect">
              <a:avLst/>
            </a:prstGeom>
          </p:spPr>
        </p:pic>
      </p:grpSp>
      <p:grpSp>
        <p:nvGrpSpPr>
          <p:cNvPr id="53" name="Group 52"/>
          <p:cNvGrpSpPr/>
          <p:nvPr/>
        </p:nvGrpSpPr>
        <p:grpSpPr>
          <a:xfrm>
            <a:off x="763423" y="5468027"/>
            <a:ext cx="6542264" cy="804582"/>
            <a:chOff x="763423" y="5468027"/>
            <a:chExt cx="6542264" cy="804582"/>
          </a:xfrm>
        </p:grpSpPr>
        <p:grpSp>
          <p:nvGrpSpPr>
            <p:cNvPr id="36" name="Group 35"/>
            <p:cNvGrpSpPr/>
            <p:nvPr/>
          </p:nvGrpSpPr>
          <p:grpSpPr>
            <a:xfrm>
              <a:off x="763423" y="5468027"/>
              <a:ext cx="6542264" cy="804582"/>
              <a:chOff x="603603" y="2006351"/>
              <a:chExt cx="8285058" cy="961940"/>
            </a:xfrm>
          </p:grpSpPr>
          <p:pic>
            <p:nvPicPr>
              <p:cNvPr id="37" name="Picture 36"/>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38" name="Picture 37"/>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39" name="Picture 3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40" name="Picture 39"/>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pic>
            <p:nvPicPr>
              <p:cNvPr id="41" name="Picture 4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3697059" y="2013321"/>
                <a:ext cx="1027289" cy="954970"/>
              </a:xfrm>
              <a:prstGeom prst="rect">
                <a:avLst/>
              </a:prstGeom>
            </p:spPr>
          </p:pic>
        </p:grpSp>
        <p:pic>
          <p:nvPicPr>
            <p:cNvPr id="50" name="Picture 4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77196" y="5468027"/>
              <a:ext cx="845597" cy="804582"/>
            </a:xfrm>
            <a:prstGeom prst="rect">
              <a:avLst/>
            </a:prstGeom>
          </p:spPr>
        </p:pic>
        <p:pic>
          <p:nvPicPr>
            <p:cNvPr id="51" name="Picture 50"/>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62951" y="5468027"/>
              <a:ext cx="845597" cy="804582"/>
            </a:xfrm>
            <a:prstGeom prst="rect">
              <a:avLst/>
            </a:prstGeom>
          </p:spPr>
        </p:pic>
        <p:pic>
          <p:nvPicPr>
            <p:cNvPr id="52" name="Picture 51"/>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048705" y="5468027"/>
              <a:ext cx="845597" cy="804582"/>
            </a:xfrm>
            <a:prstGeom prst="rect">
              <a:avLst/>
            </a:prstGeom>
          </p:spPr>
        </p:pic>
      </p:grpSp>
      <p:sp>
        <p:nvSpPr>
          <p:cNvPr id="54" name="Rounded Rectangle 53"/>
          <p:cNvSpPr/>
          <p:nvPr/>
        </p:nvSpPr>
        <p:spPr>
          <a:xfrm>
            <a:off x="7416800"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8</a:t>
            </a:r>
            <a:endParaRPr lang="vi-VN" sz="4400" dirty="0">
              <a:solidFill>
                <a:schemeClr val="tx1"/>
              </a:solidFill>
            </a:endParaRPr>
          </a:p>
        </p:txBody>
      </p:sp>
      <p:sp>
        <p:nvSpPr>
          <p:cNvPr id="55" name="Rounded Rectangle 54"/>
          <p:cNvSpPr/>
          <p:nvPr/>
        </p:nvSpPr>
        <p:spPr>
          <a:xfrm>
            <a:off x="8280555"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a:t>
            </a:r>
            <a:endParaRPr lang="vi-VN" sz="4400" dirty="0">
              <a:solidFill>
                <a:schemeClr val="tx1"/>
              </a:solidFill>
            </a:endParaRPr>
          </a:p>
        </p:txBody>
      </p:sp>
      <p:sp>
        <p:nvSpPr>
          <p:cNvPr id="56" name="Rounded Rectangle 55"/>
          <p:cNvSpPr/>
          <p:nvPr/>
        </p:nvSpPr>
        <p:spPr>
          <a:xfrm>
            <a:off x="9144310"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1</a:t>
            </a:r>
            <a:endParaRPr lang="vi-VN" sz="4400" dirty="0">
              <a:solidFill>
                <a:schemeClr val="tx1"/>
              </a:solidFill>
            </a:endParaRPr>
          </a:p>
        </p:txBody>
      </p:sp>
      <p:sp>
        <p:nvSpPr>
          <p:cNvPr id="57" name="Rounded Rectangle 56"/>
          <p:cNvSpPr/>
          <p:nvPr/>
        </p:nvSpPr>
        <p:spPr>
          <a:xfrm>
            <a:off x="10008065"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a:t>
            </a:r>
            <a:endParaRPr lang="vi-VN" sz="4400" dirty="0">
              <a:solidFill>
                <a:schemeClr val="tx1"/>
              </a:solidFill>
            </a:endParaRPr>
          </a:p>
        </p:txBody>
      </p:sp>
      <p:sp>
        <p:nvSpPr>
          <p:cNvPr id="58" name="Rounded Rectangle 57"/>
          <p:cNvSpPr/>
          <p:nvPr/>
        </p:nvSpPr>
        <p:spPr>
          <a:xfrm>
            <a:off x="10871822" y="2036712"/>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7</a:t>
            </a:r>
            <a:endParaRPr lang="vi-VN" sz="4400" dirty="0">
              <a:solidFill>
                <a:schemeClr val="tx1"/>
              </a:solidFill>
            </a:endParaRPr>
          </a:p>
        </p:txBody>
      </p:sp>
      <p:sp>
        <p:nvSpPr>
          <p:cNvPr id="59" name="Rounded Rectangle 58"/>
          <p:cNvSpPr/>
          <p:nvPr/>
        </p:nvSpPr>
        <p:spPr>
          <a:xfrm>
            <a:off x="7416800"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8</a:t>
            </a:r>
            <a:endParaRPr lang="vi-VN" sz="4400" dirty="0">
              <a:solidFill>
                <a:schemeClr val="tx1"/>
              </a:solidFill>
            </a:endParaRPr>
          </a:p>
        </p:txBody>
      </p:sp>
      <p:sp>
        <p:nvSpPr>
          <p:cNvPr id="60" name="Rounded Rectangle 59"/>
          <p:cNvSpPr/>
          <p:nvPr/>
        </p:nvSpPr>
        <p:spPr>
          <a:xfrm>
            <a:off x="8280555"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a:t>
            </a:r>
            <a:endParaRPr lang="vi-VN" sz="4400" dirty="0">
              <a:solidFill>
                <a:schemeClr val="tx1"/>
              </a:solidFill>
            </a:endParaRPr>
          </a:p>
        </p:txBody>
      </p:sp>
      <p:sp>
        <p:nvSpPr>
          <p:cNvPr id="61" name="Rounded Rectangle 60"/>
          <p:cNvSpPr/>
          <p:nvPr/>
        </p:nvSpPr>
        <p:spPr>
          <a:xfrm>
            <a:off x="9144310"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2</a:t>
            </a:r>
            <a:endParaRPr lang="vi-VN" sz="4400" dirty="0">
              <a:solidFill>
                <a:schemeClr val="tx1"/>
              </a:solidFill>
            </a:endParaRPr>
          </a:p>
        </p:txBody>
      </p:sp>
      <p:sp>
        <p:nvSpPr>
          <p:cNvPr id="62" name="Rounded Rectangle 61"/>
          <p:cNvSpPr/>
          <p:nvPr/>
        </p:nvSpPr>
        <p:spPr>
          <a:xfrm>
            <a:off x="10008065"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a:t>
            </a:r>
            <a:endParaRPr lang="vi-VN" sz="4400" dirty="0">
              <a:solidFill>
                <a:schemeClr val="tx1"/>
              </a:solidFill>
            </a:endParaRPr>
          </a:p>
        </p:txBody>
      </p:sp>
      <p:sp>
        <p:nvSpPr>
          <p:cNvPr id="63" name="Rounded Rectangle 62"/>
          <p:cNvSpPr/>
          <p:nvPr/>
        </p:nvSpPr>
        <p:spPr>
          <a:xfrm>
            <a:off x="10871822" y="3199865"/>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6</a:t>
            </a:r>
            <a:endParaRPr lang="vi-VN" sz="4400" dirty="0">
              <a:solidFill>
                <a:schemeClr val="tx1"/>
              </a:solidFill>
            </a:endParaRPr>
          </a:p>
        </p:txBody>
      </p:sp>
      <p:sp>
        <p:nvSpPr>
          <p:cNvPr id="64" name="Rounded Rectangle 63"/>
          <p:cNvSpPr/>
          <p:nvPr/>
        </p:nvSpPr>
        <p:spPr>
          <a:xfrm>
            <a:off x="7416800"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8</a:t>
            </a:r>
            <a:endParaRPr lang="vi-VN" sz="4400" dirty="0">
              <a:solidFill>
                <a:schemeClr val="tx1"/>
              </a:solidFill>
            </a:endParaRPr>
          </a:p>
        </p:txBody>
      </p:sp>
      <p:sp>
        <p:nvSpPr>
          <p:cNvPr id="65" name="Rounded Rectangle 64"/>
          <p:cNvSpPr/>
          <p:nvPr/>
        </p:nvSpPr>
        <p:spPr>
          <a:xfrm>
            <a:off x="8280555"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a:t>
            </a:r>
            <a:endParaRPr lang="vi-VN" sz="4400" dirty="0">
              <a:solidFill>
                <a:schemeClr val="tx1"/>
              </a:solidFill>
            </a:endParaRPr>
          </a:p>
        </p:txBody>
      </p:sp>
      <p:sp>
        <p:nvSpPr>
          <p:cNvPr id="66" name="Rounded Rectangle 65"/>
          <p:cNvSpPr/>
          <p:nvPr/>
        </p:nvSpPr>
        <p:spPr>
          <a:xfrm>
            <a:off x="9144310"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3</a:t>
            </a:r>
            <a:endParaRPr lang="vi-VN" sz="4400" dirty="0">
              <a:solidFill>
                <a:schemeClr val="tx1"/>
              </a:solidFill>
            </a:endParaRPr>
          </a:p>
        </p:txBody>
      </p:sp>
      <p:sp>
        <p:nvSpPr>
          <p:cNvPr id="67" name="Rounded Rectangle 66"/>
          <p:cNvSpPr/>
          <p:nvPr/>
        </p:nvSpPr>
        <p:spPr>
          <a:xfrm>
            <a:off x="10008065"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a:t>
            </a:r>
            <a:endParaRPr lang="vi-VN" sz="4400" dirty="0">
              <a:solidFill>
                <a:schemeClr val="tx1"/>
              </a:solidFill>
            </a:endParaRPr>
          </a:p>
        </p:txBody>
      </p:sp>
      <p:sp>
        <p:nvSpPr>
          <p:cNvPr id="68" name="Rounded Rectangle 67"/>
          <p:cNvSpPr/>
          <p:nvPr/>
        </p:nvSpPr>
        <p:spPr>
          <a:xfrm>
            <a:off x="10871822" y="4363018"/>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5</a:t>
            </a:r>
            <a:endParaRPr lang="vi-VN" sz="4400" dirty="0">
              <a:solidFill>
                <a:schemeClr val="tx1"/>
              </a:solidFill>
            </a:endParaRPr>
          </a:p>
        </p:txBody>
      </p:sp>
      <p:sp>
        <p:nvSpPr>
          <p:cNvPr id="69" name="Rounded Rectangle 68"/>
          <p:cNvSpPr/>
          <p:nvPr/>
        </p:nvSpPr>
        <p:spPr>
          <a:xfrm>
            <a:off x="7416800" y="5526171"/>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8</a:t>
            </a:r>
            <a:endParaRPr lang="vi-VN" sz="4400" dirty="0">
              <a:solidFill>
                <a:schemeClr val="tx1"/>
              </a:solidFill>
            </a:endParaRPr>
          </a:p>
        </p:txBody>
      </p:sp>
      <p:sp>
        <p:nvSpPr>
          <p:cNvPr id="70" name="Rounded Rectangle 69"/>
          <p:cNvSpPr/>
          <p:nvPr/>
        </p:nvSpPr>
        <p:spPr>
          <a:xfrm>
            <a:off x="8280555" y="5526171"/>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a:t>
            </a:r>
            <a:endParaRPr lang="vi-VN" sz="4400" dirty="0">
              <a:solidFill>
                <a:schemeClr val="tx1"/>
              </a:solidFill>
            </a:endParaRPr>
          </a:p>
        </p:txBody>
      </p:sp>
      <p:sp>
        <p:nvSpPr>
          <p:cNvPr id="71" name="Rounded Rectangle 70"/>
          <p:cNvSpPr/>
          <p:nvPr/>
        </p:nvSpPr>
        <p:spPr>
          <a:xfrm>
            <a:off x="9144310" y="5526171"/>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4</a:t>
            </a:r>
            <a:endParaRPr lang="vi-VN" sz="4400" dirty="0">
              <a:solidFill>
                <a:schemeClr val="tx1"/>
              </a:solidFill>
            </a:endParaRPr>
          </a:p>
        </p:txBody>
      </p:sp>
      <p:sp>
        <p:nvSpPr>
          <p:cNvPr id="72" name="Rounded Rectangle 71"/>
          <p:cNvSpPr/>
          <p:nvPr/>
        </p:nvSpPr>
        <p:spPr>
          <a:xfrm>
            <a:off x="10008065" y="5526171"/>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a:t>
            </a:r>
            <a:endParaRPr lang="vi-VN" sz="4400" dirty="0">
              <a:solidFill>
                <a:schemeClr val="tx1"/>
              </a:solidFill>
            </a:endParaRPr>
          </a:p>
        </p:txBody>
      </p:sp>
      <p:sp>
        <p:nvSpPr>
          <p:cNvPr id="73" name="Rounded Rectangle 72"/>
          <p:cNvSpPr/>
          <p:nvPr/>
        </p:nvSpPr>
        <p:spPr>
          <a:xfrm>
            <a:off x="10871822" y="5526171"/>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UTM Avo" panose="02040603050506020204" pitchFamily="18" charset="0"/>
              </a:rPr>
              <a:t>4</a:t>
            </a:r>
            <a:endParaRPr lang="vi-VN" sz="4400" dirty="0">
              <a:solidFill>
                <a:schemeClr val="tx1"/>
              </a:solidFill>
            </a:endParaRPr>
          </a:p>
        </p:txBody>
      </p:sp>
      <p:grpSp>
        <p:nvGrpSpPr>
          <p:cNvPr id="74" name="Group 73"/>
          <p:cNvGrpSpPr/>
          <p:nvPr/>
        </p:nvGrpSpPr>
        <p:grpSpPr>
          <a:xfrm>
            <a:off x="10008065" y="201958"/>
            <a:ext cx="2174848" cy="1068431"/>
            <a:chOff x="4800600" y="1560633"/>
            <a:chExt cx="6919546" cy="3925767"/>
          </a:xfrm>
        </p:grpSpPr>
        <p:sp>
          <p:nvSpPr>
            <p:cNvPr id="75" name="Cloud Callout 74"/>
            <p:cNvSpPr/>
            <p:nvPr/>
          </p:nvSpPr>
          <p:spPr>
            <a:xfrm>
              <a:off x="4800600" y="1560633"/>
              <a:ext cx="6919546" cy="3925767"/>
            </a:xfrm>
            <a:prstGeom prst="cloudCallout">
              <a:avLst>
                <a:gd name="adj1" fmla="val -72342"/>
                <a:gd name="adj2" fmla="val 48974"/>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6" name="TextBox 75"/>
            <p:cNvSpPr txBox="1"/>
            <p:nvPr/>
          </p:nvSpPr>
          <p:spPr>
            <a:xfrm>
              <a:off x="5381154" y="2449185"/>
              <a:ext cx="5917497" cy="2148656"/>
            </a:xfrm>
            <a:prstGeom prst="rect">
              <a:avLst/>
            </a:prstGeom>
            <a:noFill/>
          </p:spPr>
          <p:txBody>
            <a:bodyPr wrap="square" rtlCol="0">
              <a:spAutoFit/>
            </a:bodyPr>
            <a:lstStyle/>
            <a:p>
              <a:pPr algn="ctr"/>
              <a:r>
                <a:rPr lang="en-US" sz="3200" b="1" dirty="0" err="1">
                  <a:solidFill>
                    <a:srgbClr val="00B050"/>
                  </a:solidFill>
                  <a:latin typeface="UTM Avo" panose="02040603050506020204" pitchFamily="18" charset="0"/>
                </a:rPr>
                <a:t>Bắn</a:t>
              </a:r>
              <a:r>
                <a:rPr lang="en-US" sz="3200" b="1" dirty="0">
                  <a:solidFill>
                    <a:srgbClr val="00B050"/>
                  </a:solidFill>
                  <a:latin typeface="UTM Avo" panose="02040603050506020204" pitchFamily="18" charset="0"/>
                </a:rPr>
                <a:t> </a:t>
              </a:r>
              <a:r>
                <a:rPr lang="en-US" sz="3200" b="1" dirty="0" err="1">
                  <a:solidFill>
                    <a:srgbClr val="00B050"/>
                  </a:solidFill>
                  <a:latin typeface="UTM Avo" panose="02040603050506020204" pitchFamily="18" charset="0"/>
                </a:rPr>
                <a:t>tên</a:t>
              </a:r>
              <a:endParaRPr lang="vi-VN" sz="3200" b="1" dirty="0">
                <a:solidFill>
                  <a:srgbClr val="00B050"/>
                </a:solidFill>
              </a:endParaRPr>
            </a:p>
          </p:txBody>
        </p:sp>
      </p:grpSp>
    </p:spTree>
    <p:extLst>
      <p:ext uri="{BB962C8B-B14F-4D97-AF65-F5344CB8AC3E}">
        <p14:creationId xmlns:p14="http://schemas.microsoft.com/office/powerpoint/2010/main" val="14717463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500"/>
                                        <p:tgtEl>
                                          <p:spTgt spid="5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Effect transition="in" filter="fade">
                                      <p:cBhvr>
                                        <p:cTn id="32" dur="500"/>
                                        <p:tgtEl>
                                          <p:spTgt spid="5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500"/>
                                        <p:tgtEl>
                                          <p:spTgt spid="5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8"/>
                                        </p:tgtEl>
                                        <p:attrNameLst>
                                          <p:attrName>style.visibility</p:attrName>
                                        </p:attrNameLst>
                                      </p:cBhvr>
                                      <p:to>
                                        <p:strVal val="visible"/>
                                      </p:to>
                                    </p:set>
                                    <p:animEffect transition="in" filter="fade">
                                      <p:cBhvr>
                                        <p:cTn id="38" dur="500"/>
                                        <p:tgtEl>
                                          <p:spTgt spid="58"/>
                                        </p:tgtEl>
                                      </p:cBhvr>
                                    </p:animEffec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1000"/>
                                        <p:tgtEl>
                                          <p:spTgt spid="74"/>
                                        </p:tgtEl>
                                      </p:cBhvr>
                                    </p:animEffect>
                                    <p:anim calcmode="lin" valueType="num">
                                      <p:cBhvr>
                                        <p:cTn id="44" dur="1000" fill="hold"/>
                                        <p:tgtEl>
                                          <p:spTgt spid="74"/>
                                        </p:tgtEl>
                                        <p:attrNameLst>
                                          <p:attrName>ppt_x</p:attrName>
                                        </p:attrNameLst>
                                      </p:cBhvr>
                                      <p:tavLst>
                                        <p:tav tm="0">
                                          <p:val>
                                            <p:strVal val="#ppt_x"/>
                                          </p:val>
                                        </p:tav>
                                        <p:tav tm="100000">
                                          <p:val>
                                            <p:strVal val="#ppt_x"/>
                                          </p:val>
                                        </p:tav>
                                      </p:tavLst>
                                    </p:anim>
                                    <p:anim calcmode="lin" valueType="num">
                                      <p:cBhvr>
                                        <p:cTn id="45"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fade">
                                      <p:cBhvr>
                                        <p:cTn id="55" dur="500"/>
                                        <p:tgtEl>
                                          <p:spTgt spid="5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Effect transition="in" filter="fade">
                                      <p:cBhvr>
                                        <p:cTn id="58" dur="500"/>
                                        <p:tgtEl>
                                          <p:spTgt spid="6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61"/>
                                        </p:tgtEl>
                                        <p:attrNameLst>
                                          <p:attrName>style.visibility</p:attrName>
                                        </p:attrNameLst>
                                      </p:cBhvr>
                                      <p:to>
                                        <p:strVal val="visible"/>
                                      </p:to>
                                    </p:set>
                                    <p:animEffect transition="in" filter="fade">
                                      <p:cBhvr>
                                        <p:cTn id="61" dur="500"/>
                                        <p:tgtEl>
                                          <p:spTgt spid="6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500"/>
                                        <p:tgtEl>
                                          <p:spTgt spid="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4"/>
                                        </p:tgtEl>
                                        <p:attrNameLst>
                                          <p:attrName>style.visibility</p:attrName>
                                        </p:attrNameLst>
                                      </p:cBhvr>
                                      <p:to>
                                        <p:strVal val="visible"/>
                                      </p:to>
                                    </p:set>
                                    <p:animEffect transition="in" filter="fade">
                                      <p:cBhvr>
                                        <p:cTn id="77" dur="500"/>
                                        <p:tgtEl>
                                          <p:spTgt spid="6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65"/>
                                        </p:tgtEl>
                                        <p:attrNameLst>
                                          <p:attrName>style.visibility</p:attrName>
                                        </p:attrNameLst>
                                      </p:cBhvr>
                                      <p:to>
                                        <p:strVal val="visible"/>
                                      </p:to>
                                    </p:set>
                                    <p:animEffect transition="in" filter="fade">
                                      <p:cBhvr>
                                        <p:cTn id="80" dur="500"/>
                                        <p:tgtEl>
                                          <p:spTgt spid="6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66"/>
                                        </p:tgtEl>
                                        <p:attrNameLst>
                                          <p:attrName>style.visibility</p:attrName>
                                        </p:attrNameLst>
                                      </p:cBhvr>
                                      <p:to>
                                        <p:strVal val="visible"/>
                                      </p:to>
                                    </p:set>
                                    <p:animEffect transition="in" filter="fade">
                                      <p:cBhvr>
                                        <p:cTn id="83" dur="500"/>
                                        <p:tgtEl>
                                          <p:spTgt spid="6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67"/>
                                        </p:tgtEl>
                                        <p:attrNameLst>
                                          <p:attrName>style.visibility</p:attrName>
                                        </p:attrNameLst>
                                      </p:cBhvr>
                                      <p:to>
                                        <p:strVal val="visible"/>
                                      </p:to>
                                    </p:set>
                                    <p:animEffect transition="in" filter="fade">
                                      <p:cBhvr>
                                        <p:cTn id="86" dur="500"/>
                                        <p:tgtEl>
                                          <p:spTgt spid="67"/>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fade">
                                      <p:cBhvr>
                                        <p:cTn id="89" dur="500"/>
                                        <p:tgtEl>
                                          <p:spTgt spid="68"/>
                                        </p:tgtEl>
                                      </p:cBhvr>
                                    </p:animEffect>
                                  </p:childTnLst>
                                  <p:subTnLst>
                                    <p:audio>
                                      <p:cMediaNode>
                                        <p:cTn display="0" masterRel="sameClick">
                                          <p:stCondLst>
                                            <p:cond evt="begin" delay="0">
                                              <p:tn val="87"/>
                                            </p:cond>
                                          </p:stCondLst>
                                          <p:endCondLst>
                                            <p:cond evt="onStopAudio" delay="0">
                                              <p:tgtEl>
                                                <p:sldTgt/>
                                              </p:tgtEl>
                                            </p:cond>
                                          </p:endCondLst>
                                        </p:cTn>
                                        <p:tgtEl>
                                          <p:sndTgt r:embed="rId2" name="chimes.wav"/>
                                        </p:tgtEl>
                                      </p:cMediaNode>
                                    </p:audio>
                                  </p:sub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Effect transition="in" filter="fade">
                                      <p:cBhvr>
                                        <p:cTn id="94" dur="500"/>
                                        <p:tgtEl>
                                          <p:spTgt spid="5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69"/>
                                        </p:tgtEl>
                                        <p:attrNameLst>
                                          <p:attrName>style.visibility</p:attrName>
                                        </p:attrNameLst>
                                      </p:cBhvr>
                                      <p:to>
                                        <p:strVal val="visible"/>
                                      </p:to>
                                    </p:set>
                                    <p:animEffect transition="in" filter="fade">
                                      <p:cBhvr>
                                        <p:cTn id="99" dur="500"/>
                                        <p:tgtEl>
                                          <p:spTgt spid="6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70"/>
                                        </p:tgtEl>
                                        <p:attrNameLst>
                                          <p:attrName>style.visibility</p:attrName>
                                        </p:attrNameLst>
                                      </p:cBhvr>
                                      <p:to>
                                        <p:strVal val="visible"/>
                                      </p:to>
                                    </p:set>
                                    <p:animEffect transition="in" filter="fade">
                                      <p:cBhvr>
                                        <p:cTn id="102" dur="500"/>
                                        <p:tgtEl>
                                          <p:spTgt spid="70"/>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71"/>
                                        </p:tgtEl>
                                        <p:attrNameLst>
                                          <p:attrName>style.visibility</p:attrName>
                                        </p:attrNameLst>
                                      </p:cBhvr>
                                      <p:to>
                                        <p:strVal val="visible"/>
                                      </p:to>
                                    </p:set>
                                    <p:animEffect transition="in" filter="fade">
                                      <p:cBhvr>
                                        <p:cTn id="105" dur="500"/>
                                        <p:tgtEl>
                                          <p:spTgt spid="71"/>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72"/>
                                        </p:tgtEl>
                                        <p:attrNameLst>
                                          <p:attrName>style.visibility</p:attrName>
                                        </p:attrNameLst>
                                      </p:cBhvr>
                                      <p:to>
                                        <p:strVal val="visible"/>
                                      </p:to>
                                    </p:set>
                                    <p:animEffect transition="in" filter="fade">
                                      <p:cBhvr>
                                        <p:cTn id="108" dur="500"/>
                                        <p:tgtEl>
                                          <p:spTgt spid="72"/>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3"/>
                                        </p:tgtEl>
                                        <p:attrNameLst>
                                          <p:attrName>style.visibility</p:attrName>
                                        </p:attrNameLst>
                                      </p:cBhvr>
                                      <p:to>
                                        <p:strVal val="visible"/>
                                      </p:to>
                                    </p:set>
                                    <p:animEffect transition="in" filter="fade">
                                      <p:cBhvr>
                                        <p:cTn id="111" dur="500"/>
                                        <p:tgtEl>
                                          <p:spTgt spid="73"/>
                                        </p:tgtEl>
                                      </p:cBhvr>
                                    </p:animEffect>
                                  </p:childTnLst>
                                  <p:subTnLst>
                                    <p:audio>
                                      <p:cMediaNode>
                                        <p:cTn display="0" masterRel="sameClick">
                                          <p:stCondLst>
                                            <p:cond evt="begin" delay="0">
                                              <p:tn val="10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B2FD9-DEDB-038A-6B0F-E724820D66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97638" l="0" r="100000">
                        <a14:foregroundMark x1="20625" y1="18898" x2="45313" y2="27559"/>
                        <a14:foregroundMark x1="31563" y1="62205" x2="97500" y2="72441"/>
                        <a14:foregroundMark x1="80313" y1="62992" x2="95313" y2="62992"/>
                        <a14:foregroundMark x1="40313" y1="77953" x2="88750" y2="82677"/>
                        <a14:foregroundMark x1="34063" y1="77165" x2="41563" y2="77165"/>
                        <a14:foregroundMark x1="34688" y1="65354" x2="45938" y2="81890"/>
                        <a14:foregroundMark x1="37188" y1="59843" x2="54063" y2="58268"/>
                        <a14:foregroundMark x1="55000" y1="58268" x2="66250" y2="58268"/>
                        <a14:foregroundMark x1="83125" y1="60630" x2="74688" y2="63780"/>
                        <a14:foregroundMark x1="83750" y1="82677" x2="95938" y2="77165"/>
                        <a14:foregroundMark x1="83750" y1="74803" x2="83750" y2="80315"/>
                        <a14:foregroundMark x1="46563" y1="77165" x2="56250" y2="70866"/>
                        <a14:foregroundMark x1="37188" y1="77953" x2="38438" y2="79528"/>
                        <a14:foregroundMark x1="30625" y1="70866" x2="33750" y2="77165"/>
                        <a14:foregroundMark x1="73125" y1="83465" x2="74063" y2="93701"/>
                        <a14:foregroundMark x1="93750" y1="76378" x2="94063" y2="83465"/>
                      </a14:backgroundRemoval>
                    </a14:imgEffect>
                    <a14:imgEffect>
                      <a14:saturation sat="200000"/>
                    </a14:imgEffect>
                  </a14:imgLayer>
                </a14:imgProps>
              </a:ext>
            </a:extLst>
          </a:blip>
          <a:stretch>
            <a:fillRect/>
          </a:stretch>
        </p:blipFill>
        <p:spPr>
          <a:xfrm>
            <a:off x="603603" y="483998"/>
            <a:ext cx="3048425" cy="1209844"/>
          </a:xfrm>
          <a:prstGeom prst="rect">
            <a:avLst/>
          </a:prstGeom>
        </p:spPr>
      </p:pic>
      <p:pic>
        <p:nvPicPr>
          <p:cNvPr id="7" name="Picture 6"/>
          <p:cNvPicPr>
            <a:picLocks noChangeAspect="1"/>
          </p:cNvPicPr>
          <p:nvPr/>
        </p:nvPicPr>
        <p:blipFill rotWithShape="1">
          <a:blip r:embed="rId5"/>
          <a:srcRect l="15119" r="13305"/>
          <a:stretch/>
        </p:blipFill>
        <p:spPr>
          <a:xfrm>
            <a:off x="5294489" y="547199"/>
            <a:ext cx="4222044" cy="1083442"/>
          </a:xfrm>
          <a:prstGeom prst="rect">
            <a:avLst/>
          </a:prstGeom>
        </p:spPr>
      </p:pic>
      <p:sp>
        <p:nvSpPr>
          <p:cNvPr id="54" name="Rounded Rectangle 53"/>
          <p:cNvSpPr/>
          <p:nvPr/>
        </p:nvSpPr>
        <p:spPr>
          <a:xfrm>
            <a:off x="7416800"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8</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5" name="Rounded Rectangle 54"/>
          <p:cNvSpPr/>
          <p:nvPr/>
        </p:nvSpPr>
        <p:spPr>
          <a:xfrm>
            <a:off x="8280555"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6" name="Rounded Rectangle 55"/>
          <p:cNvSpPr/>
          <p:nvPr/>
        </p:nvSpPr>
        <p:spPr>
          <a:xfrm>
            <a:off x="9144310"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5</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7" name="Rounded Rectangle 56"/>
          <p:cNvSpPr/>
          <p:nvPr/>
        </p:nvSpPr>
        <p:spPr>
          <a:xfrm>
            <a:off x="10008065" y="2036712"/>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8" name="Rounded Rectangle 57"/>
          <p:cNvSpPr/>
          <p:nvPr/>
        </p:nvSpPr>
        <p:spPr>
          <a:xfrm>
            <a:off x="10871822" y="2036712"/>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3</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9" name="Rounded Rectangle 58"/>
          <p:cNvSpPr/>
          <p:nvPr/>
        </p:nvSpPr>
        <p:spPr>
          <a:xfrm>
            <a:off x="7416800"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8</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0" name="Rounded Rectangle 59"/>
          <p:cNvSpPr/>
          <p:nvPr/>
        </p:nvSpPr>
        <p:spPr>
          <a:xfrm>
            <a:off x="8280555"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1" name="Rounded Rectangle 60"/>
          <p:cNvSpPr/>
          <p:nvPr/>
        </p:nvSpPr>
        <p:spPr>
          <a:xfrm>
            <a:off x="9144310"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6</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2" name="Rounded Rectangle 61"/>
          <p:cNvSpPr/>
          <p:nvPr/>
        </p:nvSpPr>
        <p:spPr>
          <a:xfrm>
            <a:off x="10008065" y="3199865"/>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3" name="Rounded Rectangle 62"/>
          <p:cNvSpPr/>
          <p:nvPr/>
        </p:nvSpPr>
        <p:spPr>
          <a:xfrm>
            <a:off x="10871822" y="3199865"/>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2</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4" name="Rounded Rectangle 63"/>
          <p:cNvSpPr/>
          <p:nvPr/>
        </p:nvSpPr>
        <p:spPr>
          <a:xfrm>
            <a:off x="7416800"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8</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5" name="Rounded Rectangle 64"/>
          <p:cNvSpPr/>
          <p:nvPr/>
        </p:nvSpPr>
        <p:spPr>
          <a:xfrm>
            <a:off x="8280555"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6" name="Rounded Rectangle 65"/>
          <p:cNvSpPr/>
          <p:nvPr/>
        </p:nvSpPr>
        <p:spPr>
          <a:xfrm>
            <a:off x="9144310"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7</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7" name="Rounded Rectangle 66"/>
          <p:cNvSpPr/>
          <p:nvPr/>
        </p:nvSpPr>
        <p:spPr>
          <a:xfrm>
            <a:off x="10008065" y="4363018"/>
            <a:ext cx="711200" cy="698938"/>
          </a:xfrm>
          <a:prstGeom prst="roundRect">
            <a:avLst/>
          </a:prstGeom>
          <a:solidFill>
            <a:schemeClr val="bg1"/>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8" name="Rounded Rectangle 67"/>
          <p:cNvSpPr/>
          <p:nvPr/>
        </p:nvSpPr>
        <p:spPr>
          <a:xfrm>
            <a:off x="10871822" y="4363018"/>
            <a:ext cx="711200" cy="698938"/>
          </a:xfrm>
          <a:prstGeom prst="roundRect">
            <a:avLst/>
          </a:prstGeom>
          <a:solidFill>
            <a:schemeClr val="accent4">
              <a:lumMod val="40000"/>
              <a:lumOff val="60000"/>
            </a:schemeClr>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3" name="Group 2"/>
          <p:cNvGrpSpPr/>
          <p:nvPr/>
        </p:nvGrpSpPr>
        <p:grpSpPr>
          <a:xfrm>
            <a:off x="763423" y="1986805"/>
            <a:ext cx="6542264" cy="805595"/>
            <a:chOff x="763423" y="1986805"/>
            <a:chExt cx="6542264" cy="805595"/>
          </a:xfrm>
        </p:grpSpPr>
        <p:grpSp>
          <p:nvGrpSpPr>
            <p:cNvPr id="17" name="Group 16"/>
            <p:cNvGrpSpPr/>
            <p:nvPr/>
          </p:nvGrpSpPr>
          <p:grpSpPr>
            <a:xfrm>
              <a:off x="763423" y="1987818"/>
              <a:ext cx="6542264" cy="804582"/>
              <a:chOff x="603603" y="2006351"/>
              <a:chExt cx="8285058" cy="961940"/>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2665907" y="2013321"/>
                <a:ext cx="1027289" cy="954970"/>
              </a:xfrm>
              <a:prstGeom prst="rect">
                <a:avLst/>
              </a:prstGeom>
            </p:spPr>
          </p:pic>
        </p:grpSp>
        <p:pic>
          <p:nvPicPr>
            <p:cNvPr id="74" name="Picture 73"/>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4" y="1986805"/>
              <a:ext cx="845597" cy="804582"/>
            </a:xfrm>
            <a:prstGeom prst="rect">
              <a:avLst/>
            </a:prstGeom>
          </p:spPr>
        </p:pic>
        <p:pic>
          <p:nvPicPr>
            <p:cNvPr id="75" name="Picture 74"/>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62950" y="1986805"/>
              <a:ext cx="845597" cy="804582"/>
            </a:xfrm>
            <a:prstGeom prst="rect">
              <a:avLst/>
            </a:prstGeom>
          </p:spPr>
        </p:pic>
        <p:pic>
          <p:nvPicPr>
            <p:cNvPr id="76" name="Picture 75"/>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048705" y="1986805"/>
              <a:ext cx="845597" cy="804582"/>
            </a:xfrm>
            <a:prstGeom prst="rect">
              <a:avLst/>
            </a:prstGeom>
          </p:spPr>
        </p:pic>
        <p:pic>
          <p:nvPicPr>
            <p:cNvPr id="77" name="Picture 76"/>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3234459" y="1986805"/>
              <a:ext cx="845597" cy="804582"/>
            </a:xfrm>
            <a:prstGeom prst="rect">
              <a:avLst/>
            </a:prstGeom>
          </p:spPr>
        </p:pic>
      </p:grpSp>
      <p:grpSp>
        <p:nvGrpSpPr>
          <p:cNvPr id="4" name="Group 3"/>
          <p:cNvGrpSpPr/>
          <p:nvPr/>
        </p:nvGrpSpPr>
        <p:grpSpPr>
          <a:xfrm>
            <a:off x="763423" y="3141721"/>
            <a:ext cx="6542264" cy="816240"/>
            <a:chOff x="763423" y="3141721"/>
            <a:chExt cx="6542264" cy="816240"/>
          </a:xfrm>
        </p:grpSpPr>
        <p:grpSp>
          <p:nvGrpSpPr>
            <p:cNvPr id="46" name="Group 45"/>
            <p:cNvGrpSpPr/>
            <p:nvPr/>
          </p:nvGrpSpPr>
          <p:grpSpPr>
            <a:xfrm>
              <a:off x="763423" y="3141721"/>
              <a:ext cx="6542264" cy="810411"/>
              <a:chOff x="763423" y="3141721"/>
              <a:chExt cx="6542264" cy="810411"/>
            </a:xfrm>
          </p:grpSpPr>
          <p:grpSp>
            <p:nvGrpSpPr>
              <p:cNvPr id="18" name="Group 17"/>
              <p:cNvGrpSpPr/>
              <p:nvPr/>
            </p:nvGrpSpPr>
            <p:grpSpPr>
              <a:xfrm>
                <a:off x="763423" y="3147550"/>
                <a:ext cx="6542264" cy="804582"/>
                <a:chOff x="603603" y="2006351"/>
                <a:chExt cx="8285058" cy="961940"/>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20" name="Picture 1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pic>
              <p:nvPicPr>
                <p:cNvPr id="21" name="Picture 20"/>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1634755" y="2013321"/>
                  <a:ext cx="1027289" cy="954970"/>
                </a:xfrm>
                <a:prstGeom prst="rect">
                  <a:avLst/>
                </a:prstGeom>
              </p:spPr>
            </p:pic>
          </p:grpSp>
          <p:pic>
            <p:nvPicPr>
              <p:cNvPr id="45" name="Picture 44"/>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4" y="3141721"/>
                <a:ext cx="845597" cy="804582"/>
              </a:xfrm>
              <a:prstGeom prst="rect">
                <a:avLst/>
              </a:prstGeom>
            </p:spPr>
          </p:pic>
        </p:grpSp>
        <p:pic>
          <p:nvPicPr>
            <p:cNvPr id="78" name="Picture 77"/>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00248" y="3153379"/>
              <a:ext cx="845597" cy="804582"/>
            </a:xfrm>
            <a:prstGeom prst="rect">
              <a:avLst/>
            </a:prstGeom>
          </p:spPr>
        </p:pic>
        <p:pic>
          <p:nvPicPr>
            <p:cNvPr id="79" name="Picture 78"/>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017354" y="3153379"/>
              <a:ext cx="845597" cy="804582"/>
            </a:xfrm>
            <a:prstGeom prst="rect">
              <a:avLst/>
            </a:prstGeom>
          </p:spPr>
        </p:pic>
        <p:pic>
          <p:nvPicPr>
            <p:cNvPr id="80" name="Picture 79"/>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3203109" y="3153379"/>
              <a:ext cx="845597" cy="804582"/>
            </a:xfrm>
            <a:prstGeom prst="rect">
              <a:avLst/>
            </a:prstGeom>
          </p:spPr>
        </p:pic>
        <p:pic>
          <p:nvPicPr>
            <p:cNvPr id="81" name="Picture 80"/>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2388863" y="3153379"/>
              <a:ext cx="845597" cy="804582"/>
            </a:xfrm>
            <a:prstGeom prst="rect">
              <a:avLst/>
            </a:prstGeom>
          </p:spPr>
        </p:pic>
      </p:grpSp>
      <p:grpSp>
        <p:nvGrpSpPr>
          <p:cNvPr id="5" name="Group 4"/>
          <p:cNvGrpSpPr/>
          <p:nvPr/>
        </p:nvGrpSpPr>
        <p:grpSpPr>
          <a:xfrm>
            <a:off x="763423" y="4297651"/>
            <a:ext cx="6542264" cy="814213"/>
            <a:chOff x="763423" y="4297651"/>
            <a:chExt cx="6542264" cy="814213"/>
          </a:xfrm>
        </p:grpSpPr>
        <p:grpSp>
          <p:nvGrpSpPr>
            <p:cNvPr id="49" name="Group 48"/>
            <p:cNvGrpSpPr/>
            <p:nvPr/>
          </p:nvGrpSpPr>
          <p:grpSpPr>
            <a:xfrm>
              <a:off x="763423" y="4297651"/>
              <a:ext cx="6542264" cy="814213"/>
              <a:chOff x="763423" y="4297651"/>
              <a:chExt cx="6542264" cy="814213"/>
            </a:xfrm>
          </p:grpSpPr>
          <p:grpSp>
            <p:nvGrpSpPr>
              <p:cNvPr id="27" name="Group 26"/>
              <p:cNvGrpSpPr/>
              <p:nvPr/>
            </p:nvGrpSpPr>
            <p:grpSpPr>
              <a:xfrm>
                <a:off x="763423" y="4307282"/>
                <a:ext cx="6542264" cy="804582"/>
                <a:chOff x="603603" y="2006351"/>
                <a:chExt cx="8285058" cy="961940"/>
              </a:xfrm>
            </p:grpSpPr>
            <p:pic>
              <p:nvPicPr>
                <p:cNvPr id="28" name="Picture 27"/>
                <p:cNvPicPr>
                  <a:picLocks noChangeAspect="1"/>
                </p:cNvPicPr>
                <p:nvPr/>
              </p:nvPicPr>
              <p:blipFill rotWithShape="1">
                <a:blip r:embed="rId6" cstate="print">
                  <a:extLst>
                    <a:ext uri="{28A0092B-C50C-407E-A947-70E740481C1C}">
                      <a14:useLocalDpi xmlns:a14="http://schemas.microsoft.com/office/drawing/2010/main" val="0"/>
                    </a:ext>
                  </a:extLst>
                </a:blip>
                <a:srcRect t="26526" r="51481" b="28372"/>
                <a:stretch/>
              </p:blipFill>
              <p:spPr>
                <a:xfrm>
                  <a:off x="603603" y="2013321"/>
                  <a:ext cx="1027289" cy="954970"/>
                </a:xfrm>
                <a:prstGeom prst="rect">
                  <a:avLst/>
                </a:prstGeom>
              </p:spPr>
            </p:pic>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7817806" y="2006351"/>
                  <a:ext cx="1070855" cy="961940"/>
                </a:xfrm>
                <a:prstGeom prst="rect">
                  <a:avLst/>
                </a:prstGeom>
              </p:spPr>
            </p:pic>
          </p:grpSp>
          <p:pic>
            <p:nvPicPr>
              <p:cNvPr id="47" name="Picture 46"/>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5645845" y="4303480"/>
                <a:ext cx="845597" cy="804582"/>
              </a:xfrm>
              <a:prstGeom prst="rect">
                <a:avLst/>
              </a:prstGeom>
            </p:spPr>
          </p:pic>
          <p:pic>
            <p:nvPicPr>
              <p:cNvPr id="48" name="Picture 47"/>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4831599" y="4297651"/>
                <a:ext cx="845597" cy="804582"/>
              </a:xfrm>
              <a:prstGeom prst="rect">
                <a:avLst/>
              </a:prstGeom>
            </p:spPr>
          </p:pic>
        </p:gr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3986002" y="4303480"/>
              <a:ext cx="845597" cy="804582"/>
            </a:xfrm>
            <a:prstGeom prst="rect">
              <a:avLst/>
            </a:prstGeom>
          </p:spPr>
        </p:pic>
        <p:pic>
          <p:nvPicPr>
            <p:cNvPr id="83" name="Picture 82"/>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3203108" y="4303480"/>
              <a:ext cx="845597" cy="804582"/>
            </a:xfrm>
            <a:prstGeom prst="rect">
              <a:avLst/>
            </a:prstGeom>
          </p:spPr>
        </p:pic>
        <p:pic>
          <p:nvPicPr>
            <p:cNvPr id="84" name="Picture 83"/>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2388863" y="4303480"/>
              <a:ext cx="845597" cy="804582"/>
            </a:xfrm>
            <a:prstGeom prst="rect">
              <a:avLst/>
            </a:prstGeom>
          </p:spPr>
        </p:pic>
        <p:pic>
          <p:nvPicPr>
            <p:cNvPr id="85" name="Picture 84"/>
            <p:cNvPicPr>
              <a:picLocks noChangeAspect="1"/>
            </p:cNvPicPr>
            <p:nvPr/>
          </p:nvPicPr>
          <p:blipFill rotWithShape="1">
            <a:blip r:embed="rId7" cstate="print">
              <a:extLst>
                <a:ext uri="{28A0092B-C50C-407E-A947-70E740481C1C}">
                  <a14:useLocalDpi xmlns:a14="http://schemas.microsoft.com/office/drawing/2010/main" val="0"/>
                </a:ext>
              </a:extLst>
            </a:blip>
            <a:srcRect l="49424" t="26690" b="27878"/>
            <a:stretch/>
          </p:blipFill>
          <p:spPr>
            <a:xfrm>
              <a:off x="1574617" y="4303480"/>
              <a:ext cx="845597" cy="804582"/>
            </a:xfrm>
            <a:prstGeom prst="rect">
              <a:avLst/>
            </a:prstGeom>
          </p:spPr>
        </p:pic>
      </p:grpSp>
    </p:spTree>
    <p:extLst>
      <p:ext uri="{BB962C8B-B14F-4D97-AF65-F5344CB8AC3E}">
        <p14:creationId xmlns:p14="http://schemas.microsoft.com/office/powerpoint/2010/main" val="1613677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6"/>
                                        </p:tgtEl>
                                        <p:attrNameLst>
                                          <p:attrName>style.visibility</p:attrName>
                                        </p:attrNameLst>
                                      </p:cBhvr>
                                      <p:to>
                                        <p:strVal val="visible"/>
                                      </p:to>
                                    </p:set>
                                    <p:animEffect transition="in" filter="fade">
                                      <p:cBhvr>
                                        <p:cTn id="18" dur="500"/>
                                        <p:tgtEl>
                                          <p:spTgt spid="5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fade">
                                      <p:cBhvr>
                                        <p:cTn id="24" dur="500"/>
                                        <p:tgtEl>
                                          <p:spTgt spid="58"/>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fade">
                                      <p:cBhvr>
                                        <p:cTn id="34" dur="500"/>
                                        <p:tgtEl>
                                          <p:spTgt spid="5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500"/>
                                        <p:tgtEl>
                                          <p:spTgt spid="6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fade">
                                      <p:cBhvr>
                                        <p:cTn id="40" dur="500"/>
                                        <p:tgtEl>
                                          <p:spTgt spid="6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fade">
                                      <p:cBhvr>
                                        <p:cTn id="43" dur="500"/>
                                        <p:tgtEl>
                                          <p:spTgt spid="6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500"/>
                                        <p:tgtEl>
                                          <p:spTgt spid="6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fade">
                                      <p:cBhvr>
                                        <p:cTn id="62" dur="500"/>
                                        <p:tgtEl>
                                          <p:spTgt spid="6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8"/>
                                        </p:tgtEl>
                                        <p:attrNameLst>
                                          <p:attrName>style.visibility</p:attrName>
                                        </p:attrNameLst>
                                      </p:cBhvr>
                                      <p:to>
                                        <p:strVal val="visible"/>
                                      </p:to>
                                    </p:set>
                                    <p:animEffect transition="in" filter="fade">
                                      <p:cBhvr>
                                        <p:cTn id="68" dur="500"/>
                                        <p:tgtEl>
                                          <p:spTgt spid="68"/>
                                        </p:tgtEl>
                                      </p:cBhvr>
                                    </p:animEffect>
                                  </p:childTnLst>
                                  <p:subTnLst>
                                    <p:audio>
                                      <p:cMediaNode>
                                        <p:cTn display="0" masterRel="sameClick">
                                          <p:stCondLst>
                                            <p:cond evt="begin" delay="0">
                                              <p:tn val="6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938703"/>
            <a:ext cx="5099538" cy="5099538"/>
          </a:xfrm>
          <a:prstGeom prst="rect">
            <a:avLst/>
          </a:prstGeom>
        </p:spPr>
      </p:pic>
      <p:grpSp>
        <p:nvGrpSpPr>
          <p:cNvPr id="3" name="Group 2"/>
          <p:cNvGrpSpPr/>
          <p:nvPr/>
        </p:nvGrpSpPr>
        <p:grpSpPr>
          <a:xfrm>
            <a:off x="4862146" y="184636"/>
            <a:ext cx="6919546" cy="3925767"/>
            <a:chOff x="4800600" y="1560633"/>
            <a:chExt cx="6919546" cy="3925767"/>
          </a:xfrm>
        </p:grpSpPr>
        <p:sp>
          <p:nvSpPr>
            <p:cNvPr id="4" name="Cloud Callout 3"/>
            <p:cNvSpPr/>
            <p:nvPr/>
          </p:nvSpPr>
          <p:spPr>
            <a:xfrm>
              <a:off x="4800600" y="1560633"/>
              <a:ext cx="6919546" cy="3925767"/>
            </a:xfrm>
            <a:prstGeom prst="cloudCallout">
              <a:avLst>
                <a:gd name="adj1" fmla="val -68709"/>
                <a:gd name="adj2" fmla="val 77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5562328" y="1969244"/>
              <a:ext cx="5396089" cy="3108543"/>
            </a:xfrm>
            <a:prstGeom prst="rect">
              <a:avLst/>
            </a:prstGeom>
            <a:noFill/>
          </p:spPr>
          <p:txBody>
            <a:bodyPr wrap="square" rtlCol="0">
              <a:spAutoFit/>
            </a:bodyPr>
            <a:lstStyle/>
            <a:p>
              <a:pPr algn="ctr"/>
              <a:r>
                <a:rPr lang="vi-VN" sz="2800" dirty="0">
                  <a:latin typeface="UTM Avo" panose="02040603050506020204" pitchFamily="18" charset="0"/>
                </a:rPr>
                <a:t>Chuồng gà xong rồi, nhưng nông trại còn thiếu một chuồng bò thật chắc chắn. Cùng thực </a:t>
              </a:r>
              <a:r>
                <a:rPr lang="en-US" sz="2800" dirty="0" err="1">
                  <a:latin typeface="UTM Avo" panose="02040603050506020204" pitchFamily="18" charset="0"/>
                </a:rPr>
                <a:t>hiện</a:t>
              </a:r>
              <a:r>
                <a:rPr lang="en-US" sz="2800" dirty="0">
                  <a:latin typeface="UTM Avo" panose="02040603050506020204" pitchFamily="18" charset="0"/>
                </a:rPr>
                <a:t> </a:t>
              </a:r>
              <a:r>
                <a:rPr lang="en-US" sz="2800" dirty="0" err="1">
                  <a:latin typeface="UTM Avo" panose="02040603050506020204" pitchFamily="18" charset="0"/>
                </a:rPr>
                <a:t>các</a:t>
              </a:r>
              <a:r>
                <a:rPr lang="en-US" sz="2800" dirty="0">
                  <a:latin typeface="UTM Avo" panose="02040603050506020204" pitchFamily="18" charset="0"/>
                </a:rPr>
                <a:t> </a:t>
              </a:r>
              <a:r>
                <a:rPr lang="en-US" sz="2800" dirty="0" err="1">
                  <a:latin typeface="UTM Avo" panose="02040603050506020204" pitchFamily="18" charset="0"/>
                </a:rPr>
                <a:t>thử</a:t>
              </a:r>
              <a:r>
                <a:rPr lang="en-US" sz="2800" dirty="0">
                  <a:latin typeface="UTM Avo" panose="02040603050506020204" pitchFamily="18" charset="0"/>
                </a:rPr>
                <a:t> </a:t>
              </a:r>
              <a:r>
                <a:rPr lang="en-US" sz="2800" dirty="0" err="1">
                  <a:latin typeface="UTM Avo" panose="02040603050506020204" pitchFamily="18" charset="0"/>
                </a:rPr>
                <a:t>thách</a:t>
              </a:r>
              <a:r>
                <a:rPr lang="en-US" sz="2800" dirty="0">
                  <a:latin typeface="UTM Avo" panose="02040603050506020204" pitchFamily="18" charset="0"/>
                </a:rPr>
                <a:t> ở </a:t>
              </a:r>
              <a:r>
                <a:rPr lang="en-US" sz="2800" dirty="0" err="1">
                  <a:latin typeface="UTM Avo" panose="02040603050506020204" pitchFamily="18" charset="0"/>
                </a:rPr>
                <a:t>phần</a:t>
              </a:r>
              <a:r>
                <a:rPr lang="en-US" sz="2800" dirty="0">
                  <a:latin typeface="UTM Avo" panose="02040603050506020204" pitchFamily="18" charset="0"/>
                </a:rPr>
                <a:t> </a:t>
              </a:r>
              <a:r>
                <a:rPr lang="en-US" sz="2800" dirty="0" err="1">
                  <a:latin typeface="UTM Avo" panose="02040603050506020204" pitchFamily="18" charset="0"/>
                </a:rPr>
                <a:t>luyện</a:t>
              </a:r>
              <a:r>
                <a:rPr lang="en-US" sz="2800" dirty="0">
                  <a:latin typeface="UTM Avo" panose="02040603050506020204" pitchFamily="18" charset="0"/>
                </a:rPr>
                <a:t> </a:t>
              </a:r>
              <a:r>
                <a:rPr lang="en-US" sz="2800" dirty="0" err="1">
                  <a:latin typeface="UTM Avo" panose="02040603050506020204" pitchFamily="18" charset="0"/>
                </a:rPr>
                <a:t>tập</a:t>
              </a:r>
              <a:r>
                <a:rPr lang="en-US" sz="2800" dirty="0">
                  <a:latin typeface="UTM Avo" panose="02040603050506020204" pitchFamily="18" charset="0"/>
                </a:rPr>
                <a:t> </a:t>
              </a:r>
              <a:r>
                <a:rPr lang="en-US" sz="2800" dirty="0" err="1">
                  <a:latin typeface="UTM Avo" panose="02040603050506020204" pitchFamily="18" charset="0"/>
                </a:rPr>
                <a:t>để</a:t>
              </a:r>
              <a:r>
                <a:rPr lang="en-US" sz="2800" dirty="0">
                  <a:latin typeface="UTM Avo" panose="02040603050506020204" pitchFamily="18" charset="0"/>
                </a:rPr>
                <a:t> </a:t>
              </a:r>
              <a:r>
                <a:rPr lang="en-US" sz="2800" dirty="0" err="1">
                  <a:latin typeface="UTM Avo" panose="02040603050506020204" pitchFamily="18" charset="0"/>
                </a:rPr>
                <a:t>có</a:t>
              </a:r>
              <a:r>
                <a:rPr lang="en-US" sz="2800" dirty="0">
                  <a:latin typeface="UTM Avo" panose="02040603050506020204" pitchFamily="18" charset="0"/>
                </a:rPr>
                <a:t> </a:t>
              </a:r>
              <a:r>
                <a:rPr lang="en-US" sz="2800" dirty="0" err="1">
                  <a:latin typeface="UTM Avo" panose="02040603050506020204" pitchFamily="18" charset="0"/>
                </a:rPr>
                <a:t>thể</a:t>
              </a:r>
              <a:r>
                <a:rPr lang="en-US" sz="2800" dirty="0">
                  <a:latin typeface="UTM Avo" panose="02040603050506020204" pitchFamily="18" charset="0"/>
                </a:rPr>
                <a:t> </a:t>
              </a:r>
              <a:r>
                <a:rPr lang="en-US" sz="2800" dirty="0" err="1">
                  <a:latin typeface="UTM Avo" panose="02040603050506020204" pitchFamily="18" charset="0"/>
                </a:rPr>
                <a:t>hoàn</a:t>
              </a:r>
              <a:r>
                <a:rPr lang="en-US" sz="2800" dirty="0">
                  <a:latin typeface="UTM Avo" panose="02040603050506020204" pitchFamily="18" charset="0"/>
                </a:rPr>
                <a:t> </a:t>
              </a:r>
              <a:r>
                <a:rPr lang="en-US" sz="2800" dirty="0" err="1">
                  <a:latin typeface="UTM Avo" panose="02040603050506020204" pitchFamily="18" charset="0"/>
                </a:rPr>
                <a:t>thành</a:t>
              </a:r>
              <a:r>
                <a:rPr lang="en-US" sz="2800" dirty="0">
                  <a:latin typeface="UTM Avo" panose="02040603050506020204" pitchFamily="18" charset="0"/>
                </a:rPr>
                <a:t> </a:t>
              </a:r>
              <a:r>
                <a:rPr lang="en-US" sz="2800" dirty="0" err="1">
                  <a:latin typeface="UTM Avo" panose="02040603050506020204" pitchFamily="18" charset="0"/>
                </a:rPr>
                <a:t>công</a:t>
              </a:r>
              <a:r>
                <a:rPr lang="en-US" sz="2800" dirty="0">
                  <a:latin typeface="UTM Avo" panose="02040603050506020204" pitchFamily="18" charset="0"/>
                </a:rPr>
                <a:t> </a:t>
              </a:r>
              <a:r>
                <a:rPr lang="en-US" sz="2800" dirty="0" err="1">
                  <a:latin typeface="UTM Avo" panose="02040603050506020204" pitchFamily="18" charset="0"/>
                </a:rPr>
                <a:t>việc</a:t>
              </a:r>
              <a:r>
                <a:rPr lang="en-US" sz="2800" dirty="0">
                  <a:latin typeface="UTM Avo" panose="02040603050506020204" pitchFamily="18" charset="0"/>
                </a:rPr>
                <a:t> </a:t>
              </a:r>
              <a:r>
                <a:rPr lang="en-US" sz="2800" dirty="0" err="1">
                  <a:latin typeface="UTM Avo" panose="02040603050506020204" pitchFamily="18" charset="0"/>
                </a:rPr>
                <a:t>này</a:t>
              </a:r>
              <a:r>
                <a:rPr lang="en-US" sz="2800" dirty="0">
                  <a:latin typeface="UTM Avo" panose="02040603050506020204" pitchFamily="18" charset="0"/>
                </a:rPr>
                <a:t> </a:t>
              </a:r>
              <a:r>
                <a:rPr lang="en-US" sz="2800" dirty="0" err="1">
                  <a:latin typeface="UTM Avo" panose="02040603050506020204" pitchFamily="18" charset="0"/>
                </a:rPr>
                <a:t>nhé</a:t>
              </a:r>
              <a:r>
                <a:rPr lang="en-US" sz="2800" dirty="0">
                  <a:latin typeface="UTM Avo" panose="02040603050506020204" pitchFamily="18" charset="0"/>
                </a:rPr>
                <a:t>!</a:t>
              </a:r>
              <a:endParaRPr lang="vi-VN" sz="2800" dirty="0"/>
            </a:p>
          </p:txBody>
        </p:sp>
      </p:gr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8531" y="4245052"/>
            <a:ext cx="4983388" cy="2793189"/>
          </a:xfrm>
          <a:prstGeom prst="rect">
            <a:avLst/>
          </a:prstGeom>
        </p:spPr>
      </p:pic>
      <p:pic>
        <p:nvPicPr>
          <p:cNvPr id="9" name="tải xuống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44675" y="3117850"/>
            <a:ext cx="487363" cy="487363"/>
          </a:xfrm>
          <a:prstGeom prst="rect">
            <a:avLst/>
          </a:prstGeom>
        </p:spPr>
      </p:pic>
    </p:spTree>
    <p:extLst>
      <p:ext uri="{BB962C8B-B14F-4D97-AF65-F5344CB8AC3E}">
        <p14:creationId xmlns:p14="http://schemas.microsoft.com/office/powerpoint/2010/main" val="1327670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9"/>
                                        </p:tgtEl>
                                      </p:cBhvr>
                                    </p:cmd>
                                  </p:childTnLst>
                                </p:cTn>
                              </p:par>
                              <p:par>
                                <p:cTn id="12" presetID="6"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3050" y="1158043"/>
            <a:ext cx="9394750" cy="4541914"/>
          </a:xfrm>
          <a:prstGeom prst="rect">
            <a:avLst/>
          </a:prstGeom>
        </p:spPr>
      </p:pic>
    </p:spTree>
    <p:extLst>
      <p:ext uri="{BB962C8B-B14F-4D97-AF65-F5344CB8AC3E}">
        <p14:creationId xmlns:p14="http://schemas.microsoft.com/office/powerpoint/2010/main" val="3054186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957107" y="648296"/>
            <a:ext cx="6823054" cy="1305210"/>
            <a:chOff x="4945818" y="570608"/>
            <a:chExt cx="6823054" cy="1305210"/>
          </a:xfrm>
        </p:grpSpPr>
        <p:pic>
          <p:nvPicPr>
            <p:cNvPr id="8" name="Picture 7">
              <a:extLst>
                <a:ext uri="{FF2B5EF4-FFF2-40B4-BE49-F238E27FC236}">
                  <a16:creationId xmlns:a16="http://schemas.microsoft.com/office/drawing/2014/main" id="{ECE91CB6-D467-3744-DC5F-7854F4773DAD}"/>
                </a:ext>
              </a:extLst>
            </p:cNvPr>
            <p:cNvPicPr>
              <a:picLocks noChangeAspect="1"/>
            </p:cNvPicPr>
            <p:nvPr/>
          </p:nvPicPr>
          <p:blipFill>
            <a:blip r:embed="rId4"/>
            <a:stretch>
              <a:fillRect/>
            </a:stretch>
          </p:blipFill>
          <p:spPr>
            <a:xfrm>
              <a:off x="4945818" y="1205271"/>
              <a:ext cx="5047453" cy="670547"/>
            </a:xfrm>
            <a:prstGeom prst="rect">
              <a:avLst/>
            </a:prstGeom>
          </p:spPr>
        </p:pic>
        <p:pic>
          <p:nvPicPr>
            <p:cNvPr id="9" name="Picture 8"/>
            <p:cNvPicPr>
              <a:picLocks noChangeAspect="1"/>
            </p:cNvPicPr>
            <p:nvPr/>
          </p:nvPicPr>
          <p:blipFill rotWithShape="1">
            <a:blip r:embed="rId5"/>
            <a:srcRect t="38129"/>
            <a:stretch/>
          </p:blipFill>
          <p:spPr>
            <a:xfrm>
              <a:off x="9543000" y="570608"/>
              <a:ext cx="2225872" cy="1269326"/>
            </a:xfrm>
            <a:prstGeom prst="rect">
              <a:avLst/>
            </a:prstGeom>
          </p:spPr>
        </p:pic>
      </p:grpSp>
      <p:graphicFrame>
        <p:nvGraphicFramePr>
          <p:cNvPr id="6" name="Table 5"/>
          <p:cNvGraphicFramePr>
            <a:graphicFrameLocks noGrp="1"/>
          </p:cNvGraphicFramePr>
          <p:nvPr>
            <p:extLst>
              <p:ext uri="{D42A27DB-BD31-4B8C-83A1-F6EECF244321}">
                <p14:modId xmlns:p14="http://schemas.microsoft.com/office/powerpoint/2010/main" val="155395035"/>
              </p:ext>
            </p:extLst>
          </p:nvPr>
        </p:nvGraphicFramePr>
        <p:xfrm>
          <a:off x="925689" y="1995310"/>
          <a:ext cx="10498670" cy="4044246"/>
        </p:xfrm>
        <a:graphic>
          <a:graphicData uri="http://schemas.openxmlformats.org/drawingml/2006/table">
            <a:tbl>
              <a:tblPr firstRow="1" bandRow="1">
                <a:tableStyleId>{5C22544A-7EE6-4342-B048-85BDC9FD1C3A}</a:tableStyleId>
              </a:tblPr>
              <a:tblGrid>
                <a:gridCol w="1499810">
                  <a:extLst>
                    <a:ext uri="{9D8B030D-6E8A-4147-A177-3AD203B41FA5}">
                      <a16:colId xmlns:a16="http://schemas.microsoft.com/office/drawing/2014/main" val="3254863397"/>
                    </a:ext>
                  </a:extLst>
                </a:gridCol>
                <a:gridCol w="1499810">
                  <a:extLst>
                    <a:ext uri="{9D8B030D-6E8A-4147-A177-3AD203B41FA5}">
                      <a16:colId xmlns:a16="http://schemas.microsoft.com/office/drawing/2014/main" val="1160081230"/>
                    </a:ext>
                  </a:extLst>
                </a:gridCol>
                <a:gridCol w="1499810">
                  <a:extLst>
                    <a:ext uri="{9D8B030D-6E8A-4147-A177-3AD203B41FA5}">
                      <a16:colId xmlns:a16="http://schemas.microsoft.com/office/drawing/2014/main" val="235720254"/>
                    </a:ext>
                  </a:extLst>
                </a:gridCol>
                <a:gridCol w="1499810">
                  <a:extLst>
                    <a:ext uri="{9D8B030D-6E8A-4147-A177-3AD203B41FA5}">
                      <a16:colId xmlns:a16="http://schemas.microsoft.com/office/drawing/2014/main" val="2089805100"/>
                    </a:ext>
                  </a:extLst>
                </a:gridCol>
                <a:gridCol w="1499810">
                  <a:extLst>
                    <a:ext uri="{9D8B030D-6E8A-4147-A177-3AD203B41FA5}">
                      <a16:colId xmlns:a16="http://schemas.microsoft.com/office/drawing/2014/main" val="1128559261"/>
                    </a:ext>
                  </a:extLst>
                </a:gridCol>
                <a:gridCol w="1499810">
                  <a:extLst>
                    <a:ext uri="{9D8B030D-6E8A-4147-A177-3AD203B41FA5}">
                      <a16:colId xmlns:a16="http://schemas.microsoft.com/office/drawing/2014/main" val="744090929"/>
                    </a:ext>
                  </a:extLst>
                </a:gridCol>
                <a:gridCol w="1499810">
                  <a:extLst>
                    <a:ext uri="{9D8B030D-6E8A-4147-A177-3AD203B41FA5}">
                      <a16:colId xmlns:a16="http://schemas.microsoft.com/office/drawing/2014/main" val="1148023536"/>
                    </a:ext>
                  </a:extLst>
                </a:gridCol>
              </a:tblGrid>
              <a:tr h="1348082">
                <a:tc rowSpan="2">
                  <a:txBody>
                    <a:bodyPr/>
                    <a:lstStyle/>
                    <a:p>
                      <a:pPr algn="ctr"/>
                      <a:r>
                        <a:rPr lang="en-US" sz="6000" b="1" dirty="0">
                          <a:solidFill>
                            <a:schemeClr val="tx2">
                              <a:lumMod val="50000"/>
                            </a:schemeClr>
                          </a:solidFill>
                          <a:latin typeface="UTM Avo" panose="02040603050506020204" pitchFamily="18" charset="0"/>
                        </a:rPr>
                        <a:t>-</a:t>
                      </a:r>
                      <a:endParaRPr lang="vi-VN" sz="6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extLst>
                  <a:ext uri="{0D108BD9-81ED-4DB2-BD59-A6C34878D82A}">
                    <a16:rowId xmlns:a16="http://schemas.microsoft.com/office/drawing/2014/main" val="2050939894"/>
                  </a:ext>
                </a:extLst>
              </a:tr>
              <a:tr h="1348082">
                <a:tc vMerge="1">
                  <a:txBody>
                    <a:bodyPr/>
                    <a:lstStyle/>
                    <a:p>
                      <a:endParaRPr lang="vi-VN" dirty="0"/>
                    </a:p>
                  </a:txBody>
                  <a:tcPr/>
                </a:tc>
                <a:tc>
                  <a:txBody>
                    <a:bodyPr/>
                    <a:lstStyle/>
                    <a:p>
                      <a:pPr algn="ctr"/>
                      <a:r>
                        <a:rPr lang="en-US" sz="4000" b="1" dirty="0">
                          <a:solidFill>
                            <a:schemeClr val="tx2">
                              <a:lumMod val="50000"/>
                            </a:schemeClr>
                          </a:solidFill>
                          <a:latin typeface="UTM Avo" panose="02040603050506020204" pitchFamily="18" charset="0"/>
                        </a:rPr>
                        <a:t>1</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2</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3</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4</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5</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extLst>
                  <a:ext uri="{0D108BD9-81ED-4DB2-BD59-A6C34878D82A}">
                    <a16:rowId xmlns:a16="http://schemas.microsoft.com/office/drawing/2014/main" val="2729388445"/>
                  </a:ext>
                </a:extLst>
              </a:tr>
              <a:tr h="1348082">
                <a:tc>
                  <a:txBody>
                    <a:bodyPr/>
                    <a:lstStyle/>
                    <a:p>
                      <a:endParaRPr lang="vi-VN" dirty="0"/>
                    </a:p>
                  </a:txBody>
                  <a:tcP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rgbClr val="FF0000"/>
                          </a:solidFill>
                          <a:latin typeface="UTM Avo" panose="02040603050506020204" pitchFamily="18" charset="0"/>
                        </a:rPr>
                        <a:t>5</a:t>
                      </a:r>
                      <a:endParaRPr lang="vi-VN" sz="4000" b="1" dirty="0">
                        <a:solidFill>
                          <a:srgbClr val="FF0000"/>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extLst>
                  <a:ext uri="{0D108BD9-81ED-4DB2-BD59-A6C34878D82A}">
                    <a16:rowId xmlns:a16="http://schemas.microsoft.com/office/drawing/2014/main" val="33192584"/>
                  </a:ext>
                </a:extLst>
              </a:tr>
            </a:tbl>
          </a:graphicData>
        </a:graphic>
      </p:graphicFrame>
      <p:pic>
        <p:nvPicPr>
          <p:cNvPr id="7" name="y2mate.com - 2 Minutes timer Đồng hồ đếm ngược 2 phút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24049" t="23407" r="19822" b="23695"/>
          <a:stretch/>
        </p:blipFill>
        <p:spPr>
          <a:xfrm>
            <a:off x="7003139" y="484229"/>
            <a:ext cx="1294054" cy="686003"/>
          </a:xfrm>
          <a:prstGeom prst="rect">
            <a:avLst/>
          </a:prstGeom>
        </p:spPr>
      </p:pic>
      <p:pic>
        <p:nvPicPr>
          <p:cNvPr id="2" name="Picture 1"/>
          <p:cNvPicPr>
            <a:picLocks noChangeAspect="1"/>
          </p:cNvPicPr>
          <p:nvPr/>
        </p:nvPicPr>
        <p:blipFill>
          <a:blip r:embed="rId7"/>
          <a:stretch>
            <a:fillRect/>
          </a:stretch>
        </p:blipFill>
        <p:spPr>
          <a:xfrm>
            <a:off x="234481" y="484229"/>
            <a:ext cx="4993057" cy="1304657"/>
          </a:xfrm>
          <a:prstGeom prst="rect">
            <a:avLst/>
          </a:prstGeom>
        </p:spPr>
      </p:pic>
    </p:spTree>
    <p:extLst>
      <p:ext uri="{BB962C8B-B14F-4D97-AF65-F5344CB8AC3E}">
        <p14:creationId xmlns:p14="http://schemas.microsoft.com/office/powerpoint/2010/main" val="2041575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925689" y="1995310"/>
          <a:ext cx="10498670" cy="4044246"/>
        </p:xfrm>
        <a:graphic>
          <a:graphicData uri="http://schemas.openxmlformats.org/drawingml/2006/table">
            <a:tbl>
              <a:tblPr firstRow="1" bandRow="1">
                <a:tableStyleId>{5C22544A-7EE6-4342-B048-85BDC9FD1C3A}</a:tableStyleId>
              </a:tblPr>
              <a:tblGrid>
                <a:gridCol w="1499810">
                  <a:extLst>
                    <a:ext uri="{9D8B030D-6E8A-4147-A177-3AD203B41FA5}">
                      <a16:colId xmlns:a16="http://schemas.microsoft.com/office/drawing/2014/main" val="3254863397"/>
                    </a:ext>
                  </a:extLst>
                </a:gridCol>
                <a:gridCol w="1499810">
                  <a:extLst>
                    <a:ext uri="{9D8B030D-6E8A-4147-A177-3AD203B41FA5}">
                      <a16:colId xmlns:a16="http://schemas.microsoft.com/office/drawing/2014/main" val="1160081230"/>
                    </a:ext>
                  </a:extLst>
                </a:gridCol>
                <a:gridCol w="1499810">
                  <a:extLst>
                    <a:ext uri="{9D8B030D-6E8A-4147-A177-3AD203B41FA5}">
                      <a16:colId xmlns:a16="http://schemas.microsoft.com/office/drawing/2014/main" val="235720254"/>
                    </a:ext>
                  </a:extLst>
                </a:gridCol>
                <a:gridCol w="1499810">
                  <a:extLst>
                    <a:ext uri="{9D8B030D-6E8A-4147-A177-3AD203B41FA5}">
                      <a16:colId xmlns:a16="http://schemas.microsoft.com/office/drawing/2014/main" val="2089805100"/>
                    </a:ext>
                  </a:extLst>
                </a:gridCol>
                <a:gridCol w="1499810">
                  <a:extLst>
                    <a:ext uri="{9D8B030D-6E8A-4147-A177-3AD203B41FA5}">
                      <a16:colId xmlns:a16="http://schemas.microsoft.com/office/drawing/2014/main" val="1128559261"/>
                    </a:ext>
                  </a:extLst>
                </a:gridCol>
                <a:gridCol w="1499810">
                  <a:extLst>
                    <a:ext uri="{9D8B030D-6E8A-4147-A177-3AD203B41FA5}">
                      <a16:colId xmlns:a16="http://schemas.microsoft.com/office/drawing/2014/main" val="744090929"/>
                    </a:ext>
                  </a:extLst>
                </a:gridCol>
                <a:gridCol w="1499810">
                  <a:extLst>
                    <a:ext uri="{9D8B030D-6E8A-4147-A177-3AD203B41FA5}">
                      <a16:colId xmlns:a16="http://schemas.microsoft.com/office/drawing/2014/main" val="1148023536"/>
                    </a:ext>
                  </a:extLst>
                </a:gridCol>
              </a:tblGrid>
              <a:tr h="1348082">
                <a:tc rowSpan="2">
                  <a:txBody>
                    <a:bodyPr/>
                    <a:lstStyle/>
                    <a:p>
                      <a:pPr algn="ctr"/>
                      <a:r>
                        <a:rPr lang="en-US" sz="6000" b="1" dirty="0">
                          <a:solidFill>
                            <a:schemeClr val="tx2">
                              <a:lumMod val="50000"/>
                            </a:schemeClr>
                          </a:solidFill>
                          <a:latin typeface="UTM Avo" panose="02040603050506020204" pitchFamily="18" charset="0"/>
                        </a:rPr>
                        <a:t>-</a:t>
                      </a:r>
                      <a:endParaRPr lang="vi-VN" sz="6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extLst>
                  <a:ext uri="{0D108BD9-81ED-4DB2-BD59-A6C34878D82A}">
                    <a16:rowId xmlns:a16="http://schemas.microsoft.com/office/drawing/2014/main" val="2050939894"/>
                  </a:ext>
                </a:extLst>
              </a:tr>
              <a:tr h="1348082">
                <a:tc vMerge="1">
                  <a:txBody>
                    <a:bodyPr/>
                    <a:lstStyle/>
                    <a:p>
                      <a:endParaRPr lang="vi-VN" dirty="0"/>
                    </a:p>
                  </a:txBody>
                  <a:tcPr/>
                </a:tc>
                <a:tc>
                  <a:txBody>
                    <a:bodyPr/>
                    <a:lstStyle/>
                    <a:p>
                      <a:pPr algn="ctr"/>
                      <a:r>
                        <a:rPr lang="en-US" sz="4000" b="1" dirty="0">
                          <a:solidFill>
                            <a:schemeClr val="tx2">
                              <a:lumMod val="50000"/>
                            </a:schemeClr>
                          </a:solidFill>
                          <a:latin typeface="UTM Avo" panose="02040603050506020204" pitchFamily="18" charset="0"/>
                        </a:rPr>
                        <a:t>1</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2</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3</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4</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5</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tc>
                  <a:txBody>
                    <a:bodyPr/>
                    <a:lstStyle/>
                    <a:p>
                      <a:pPr algn="ctr"/>
                      <a:r>
                        <a:rPr lang="en-US" sz="4000" b="1" dirty="0">
                          <a:solidFill>
                            <a:schemeClr val="tx2">
                              <a:lumMod val="50000"/>
                            </a:schemeClr>
                          </a:solidFill>
                          <a:latin typeface="UTM Avo" panose="02040603050506020204" pitchFamily="18" charset="0"/>
                        </a:rPr>
                        <a:t>6</a:t>
                      </a:r>
                      <a:endParaRPr lang="vi-VN" sz="4000" b="1" dirty="0">
                        <a:solidFill>
                          <a:schemeClr val="tx2">
                            <a:lumMod val="50000"/>
                          </a:schemeClr>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rgbClr val="CCFFFF"/>
                    </a:solidFill>
                  </a:tcPr>
                </a:tc>
                <a:extLst>
                  <a:ext uri="{0D108BD9-81ED-4DB2-BD59-A6C34878D82A}">
                    <a16:rowId xmlns:a16="http://schemas.microsoft.com/office/drawing/2014/main" val="2729388445"/>
                  </a:ext>
                </a:extLst>
              </a:tr>
              <a:tr h="1348082">
                <a:tc>
                  <a:txBody>
                    <a:bodyPr/>
                    <a:lstStyle/>
                    <a:p>
                      <a:endParaRPr lang="vi-VN" dirty="0"/>
                    </a:p>
                  </a:txBody>
                  <a:tcP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rgbClr val="FF0000"/>
                          </a:solidFill>
                          <a:latin typeface="UTM Avo" panose="02040603050506020204" pitchFamily="18" charset="0"/>
                        </a:rPr>
                        <a:t>5</a:t>
                      </a:r>
                      <a:endParaRPr lang="vi-VN" sz="4000" b="1" dirty="0">
                        <a:solidFill>
                          <a:srgbClr val="FF0000"/>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tc>
                  <a:txBody>
                    <a:bodyPr/>
                    <a:lstStyle/>
                    <a:p>
                      <a:pPr algn="ctr"/>
                      <a:r>
                        <a:rPr lang="en-US" sz="4000" b="1" dirty="0">
                          <a:solidFill>
                            <a:schemeClr val="tx1"/>
                          </a:solidFill>
                          <a:latin typeface="UTM Avo" panose="02040603050506020204" pitchFamily="18" charset="0"/>
                        </a:rPr>
                        <a:t>?</a:t>
                      </a:r>
                      <a:endParaRPr lang="vi-VN" sz="4000" b="1" dirty="0">
                        <a:solidFill>
                          <a:schemeClr val="tx1"/>
                        </a:solidFill>
                      </a:endParaRPr>
                    </a:p>
                  </a:txBody>
                  <a:tcPr anchor="ctr">
                    <a:lnL w="28575" cap="flat" cmpd="sng" algn="ctr">
                      <a:solidFill>
                        <a:srgbClr val="FF6699"/>
                      </a:solidFill>
                      <a:prstDash val="solid"/>
                      <a:round/>
                      <a:headEnd type="none" w="med" len="med"/>
                      <a:tailEnd type="none" w="med" len="med"/>
                    </a:lnL>
                    <a:lnR w="28575" cap="flat" cmpd="sng" algn="ctr">
                      <a:solidFill>
                        <a:srgbClr val="FF6699"/>
                      </a:solidFill>
                      <a:prstDash val="solid"/>
                      <a:round/>
                      <a:headEnd type="none" w="med" len="med"/>
                      <a:tailEnd type="none" w="med" len="med"/>
                    </a:lnR>
                    <a:lnT w="28575" cap="flat" cmpd="sng" algn="ctr">
                      <a:solidFill>
                        <a:srgbClr val="FF6699"/>
                      </a:solidFill>
                      <a:prstDash val="solid"/>
                      <a:round/>
                      <a:headEnd type="none" w="med" len="med"/>
                      <a:tailEnd type="none" w="med" len="med"/>
                    </a:lnT>
                    <a:lnB w="28575" cap="flat" cmpd="sng" algn="ctr">
                      <a:solidFill>
                        <a:srgbClr val="FF6699"/>
                      </a:solidFill>
                      <a:prstDash val="solid"/>
                      <a:round/>
                      <a:headEnd type="none" w="med" len="med"/>
                      <a:tailEnd type="none" w="med" len="med"/>
                    </a:lnB>
                    <a:solidFill>
                      <a:schemeClr val="bg1"/>
                    </a:solidFill>
                  </a:tcPr>
                </a:tc>
                <a:extLst>
                  <a:ext uri="{0D108BD9-81ED-4DB2-BD59-A6C34878D82A}">
                    <a16:rowId xmlns:a16="http://schemas.microsoft.com/office/drawing/2014/main" val="33192584"/>
                  </a:ext>
                </a:extLst>
              </a:tr>
            </a:tbl>
          </a:graphicData>
        </a:graphic>
      </p:graphicFrame>
      <p:pic>
        <p:nvPicPr>
          <p:cNvPr id="11" name="Picture 10"/>
          <p:cNvPicPr>
            <a:picLocks noChangeAspect="1"/>
          </p:cNvPicPr>
          <p:nvPr/>
        </p:nvPicPr>
        <p:blipFill>
          <a:blip r:embed="rId2"/>
          <a:stretch>
            <a:fillRect/>
          </a:stretch>
        </p:blipFill>
        <p:spPr>
          <a:xfrm>
            <a:off x="5438806" y="610337"/>
            <a:ext cx="5985553" cy="948112"/>
          </a:xfrm>
          <a:prstGeom prst="rect">
            <a:avLst/>
          </a:prstGeom>
        </p:spPr>
      </p:pic>
      <p:sp>
        <p:nvSpPr>
          <p:cNvPr id="2" name="Rectangle 1"/>
          <p:cNvSpPr/>
          <p:nvPr/>
        </p:nvSpPr>
        <p:spPr>
          <a:xfrm>
            <a:off x="4289778"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4</a:t>
            </a:r>
            <a:endParaRPr lang="vi-VN" sz="4000" b="1" dirty="0">
              <a:solidFill>
                <a:srgbClr val="FF0000"/>
              </a:solidFill>
            </a:endParaRPr>
          </a:p>
        </p:txBody>
      </p:sp>
      <p:sp>
        <p:nvSpPr>
          <p:cNvPr id="12" name="Rectangle 11"/>
          <p:cNvSpPr/>
          <p:nvPr/>
        </p:nvSpPr>
        <p:spPr>
          <a:xfrm>
            <a:off x="5768624"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3</a:t>
            </a:r>
            <a:endParaRPr lang="vi-VN" sz="4000" b="1" dirty="0">
              <a:solidFill>
                <a:srgbClr val="FF0000"/>
              </a:solidFill>
            </a:endParaRPr>
          </a:p>
        </p:txBody>
      </p:sp>
      <p:sp>
        <p:nvSpPr>
          <p:cNvPr id="13" name="Rectangle 12"/>
          <p:cNvSpPr/>
          <p:nvPr/>
        </p:nvSpPr>
        <p:spPr>
          <a:xfrm>
            <a:off x="7247470"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2</a:t>
            </a:r>
            <a:endParaRPr lang="vi-VN" sz="4000" b="1" dirty="0">
              <a:solidFill>
                <a:srgbClr val="FF0000"/>
              </a:solidFill>
            </a:endParaRPr>
          </a:p>
        </p:txBody>
      </p:sp>
      <p:sp>
        <p:nvSpPr>
          <p:cNvPr id="14" name="Rectangle 13"/>
          <p:cNvSpPr/>
          <p:nvPr/>
        </p:nvSpPr>
        <p:spPr>
          <a:xfrm>
            <a:off x="8726316"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1</a:t>
            </a:r>
            <a:endParaRPr lang="vi-VN" sz="4000" b="1" dirty="0">
              <a:solidFill>
                <a:srgbClr val="FF0000"/>
              </a:solidFill>
            </a:endParaRPr>
          </a:p>
        </p:txBody>
      </p:sp>
      <p:sp>
        <p:nvSpPr>
          <p:cNvPr id="15" name="Rectangle 14"/>
          <p:cNvSpPr/>
          <p:nvPr/>
        </p:nvSpPr>
        <p:spPr>
          <a:xfrm>
            <a:off x="10205162" y="5000978"/>
            <a:ext cx="812800" cy="801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0000"/>
                </a:solidFill>
                <a:latin typeface="UTM Avo" panose="02040603050506020204" pitchFamily="18" charset="0"/>
              </a:rPr>
              <a:t>0</a:t>
            </a:r>
            <a:endParaRPr lang="vi-VN" sz="4000" b="1" dirty="0">
              <a:solidFill>
                <a:srgbClr val="FF0000"/>
              </a:solidFill>
            </a:endParaRPr>
          </a:p>
        </p:txBody>
      </p:sp>
      <p:pic>
        <p:nvPicPr>
          <p:cNvPr id="16" name="Picture 15"/>
          <p:cNvPicPr>
            <a:picLocks noChangeAspect="1"/>
          </p:cNvPicPr>
          <p:nvPr/>
        </p:nvPicPr>
        <p:blipFill>
          <a:blip r:embed="rId3"/>
          <a:stretch>
            <a:fillRect/>
          </a:stretch>
        </p:blipFill>
        <p:spPr>
          <a:xfrm>
            <a:off x="234481" y="484229"/>
            <a:ext cx="4993057" cy="1304657"/>
          </a:xfrm>
          <a:prstGeom prst="rect">
            <a:avLst/>
          </a:prstGeom>
        </p:spPr>
      </p:pic>
    </p:spTree>
    <p:extLst>
      <p:ext uri="{BB962C8B-B14F-4D97-AF65-F5344CB8AC3E}">
        <p14:creationId xmlns:p14="http://schemas.microsoft.com/office/powerpoint/2010/main" val="868508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237067" y="1312005"/>
            <a:ext cx="9717866" cy="4956478"/>
          </a:xfrm>
          <a:prstGeom prst="rect">
            <a:avLst/>
          </a:prstGeom>
        </p:spPr>
      </p:pic>
      <p:grpSp>
        <p:nvGrpSpPr>
          <p:cNvPr id="12" name="Group 11"/>
          <p:cNvGrpSpPr/>
          <p:nvPr/>
        </p:nvGrpSpPr>
        <p:grpSpPr>
          <a:xfrm>
            <a:off x="3846576" y="4606701"/>
            <a:ext cx="8229147" cy="1865296"/>
            <a:chOff x="3962853" y="4561545"/>
            <a:chExt cx="8229147" cy="1865296"/>
          </a:xfrm>
        </p:grpSpPr>
        <p:pic>
          <p:nvPicPr>
            <p:cNvPr id="9" name="Đồ họa 3">
              <a:extLst>
                <a:ext uri="{FF2B5EF4-FFF2-40B4-BE49-F238E27FC236}">
                  <a16:creationId xmlns:a16="http://schemas.microsoft.com/office/drawing/2014/main" id="{146328E4-88CB-C168-A142-8CF079E399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62853" y="4561545"/>
              <a:ext cx="3944939" cy="1862147"/>
            </a:xfrm>
            <a:prstGeom prst="rect">
              <a:avLst/>
            </a:prstGeom>
          </p:spPr>
        </p:pic>
        <p:pic>
          <p:nvPicPr>
            <p:cNvPr id="10" name="Picture 9">
              <a:extLst>
                <a:ext uri="{FF2B5EF4-FFF2-40B4-BE49-F238E27FC236}">
                  <a16:creationId xmlns:a16="http://schemas.microsoft.com/office/drawing/2014/main" id="{ECE91CB6-D467-3744-DC5F-7854F4773DAD}"/>
                </a:ext>
              </a:extLst>
            </p:cNvPr>
            <p:cNvPicPr>
              <a:picLocks noChangeAspect="1"/>
            </p:cNvPicPr>
            <p:nvPr/>
          </p:nvPicPr>
          <p:blipFill>
            <a:blip r:embed="rId7"/>
            <a:stretch>
              <a:fillRect/>
            </a:stretch>
          </p:blipFill>
          <p:spPr>
            <a:xfrm>
              <a:off x="7518714" y="5806002"/>
              <a:ext cx="4673286" cy="620839"/>
            </a:xfrm>
            <a:prstGeom prst="rect">
              <a:avLst/>
            </a:prstGeom>
          </p:spPr>
        </p:pic>
      </p:grpSp>
      <p:pic>
        <p:nvPicPr>
          <p:cNvPr id="11" name="y2mate.com - 2 Minutes timer Đồng hồ đếm ngược 2 phút_36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4049" t="23407" r="19822" b="23695"/>
          <a:stretch/>
        </p:blipFill>
        <p:spPr>
          <a:xfrm>
            <a:off x="705730" y="5646158"/>
            <a:ext cx="1362915" cy="722508"/>
          </a:xfrm>
          <a:prstGeom prst="rect">
            <a:avLst/>
          </a:prstGeom>
        </p:spPr>
      </p:pic>
      <p:pic>
        <p:nvPicPr>
          <p:cNvPr id="5" name="Picture 4"/>
          <p:cNvPicPr>
            <a:picLocks noChangeAspect="1"/>
          </p:cNvPicPr>
          <p:nvPr/>
        </p:nvPicPr>
        <p:blipFill>
          <a:blip r:embed="rId9"/>
          <a:stretch>
            <a:fillRect/>
          </a:stretch>
        </p:blipFill>
        <p:spPr>
          <a:xfrm>
            <a:off x="468904" y="348754"/>
            <a:ext cx="11254191" cy="963251"/>
          </a:xfrm>
          <a:prstGeom prst="rect">
            <a:avLst/>
          </a:prstGeom>
        </p:spPr>
      </p:pic>
    </p:spTree>
    <p:extLst>
      <p:ext uri="{BB962C8B-B14F-4D97-AF65-F5344CB8AC3E}">
        <p14:creationId xmlns:p14="http://schemas.microsoft.com/office/powerpoint/2010/main" val="23264268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37067" y="1312005"/>
            <a:ext cx="9717866" cy="4956478"/>
          </a:xfrm>
          <a:prstGeom prst="rect">
            <a:avLst/>
          </a:prstGeom>
        </p:spPr>
      </p:pic>
      <p:pic>
        <p:nvPicPr>
          <p:cNvPr id="10" name="Picture 9"/>
          <p:cNvPicPr>
            <a:picLocks noChangeAspect="1"/>
          </p:cNvPicPr>
          <p:nvPr/>
        </p:nvPicPr>
        <p:blipFill>
          <a:blip r:embed="rId4"/>
          <a:stretch>
            <a:fillRect/>
          </a:stretch>
        </p:blipFill>
        <p:spPr>
          <a:xfrm>
            <a:off x="3722895" y="5425658"/>
            <a:ext cx="5985553" cy="948112"/>
          </a:xfrm>
          <a:prstGeom prst="rect">
            <a:avLst/>
          </a:prstGeom>
        </p:spPr>
      </p:pic>
      <p:sp>
        <p:nvSpPr>
          <p:cNvPr id="11" name="Rectangle 10"/>
          <p:cNvSpPr/>
          <p:nvPr/>
        </p:nvSpPr>
        <p:spPr>
          <a:xfrm>
            <a:off x="3127026" y="1952978"/>
            <a:ext cx="282220" cy="270932"/>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UTM Avo" panose="02040603050506020204" pitchFamily="18" charset="0"/>
              </a:rPr>
              <a:t>1</a:t>
            </a:r>
            <a:endParaRPr lang="vi-VN" sz="2000" b="1" dirty="0">
              <a:solidFill>
                <a:srgbClr val="FF0000"/>
              </a:solidFill>
            </a:endParaRPr>
          </a:p>
        </p:txBody>
      </p:sp>
      <p:sp>
        <p:nvSpPr>
          <p:cNvPr id="12" name="Rectangle 11"/>
          <p:cNvSpPr/>
          <p:nvPr/>
        </p:nvSpPr>
        <p:spPr>
          <a:xfrm>
            <a:off x="5262980" y="1946326"/>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UTM Avo" panose="02040603050506020204" pitchFamily="18" charset="0"/>
              </a:rPr>
              <a:t>3</a:t>
            </a:r>
            <a:endParaRPr lang="vi-VN" b="1" dirty="0">
              <a:solidFill>
                <a:srgbClr val="FF0000"/>
              </a:solidFill>
            </a:endParaRPr>
          </a:p>
        </p:txBody>
      </p:sp>
      <p:sp>
        <p:nvSpPr>
          <p:cNvPr id="13" name="Rectangle 12"/>
          <p:cNvSpPr/>
          <p:nvPr/>
        </p:nvSpPr>
        <p:spPr>
          <a:xfrm>
            <a:off x="5262980" y="2421523"/>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UTM Avo" panose="02040603050506020204" pitchFamily="18" charset="0"/>
              </a:rPr>
              <a:t>2</a:t>
            </a:r>
            <a:endParaRPr lang="vi-VN" b="1" dirty="0">
              <a:solidFill>
                <a:srgbClr val="FF0000"/>
              </a:solidFill>
            </a:endParaRPr>
          </a:p>
        </p:txBody>
      </p:sp>
      <p:sp>
        <p:nvSpPr>
          <p:cNvPr id="14" name="Rectangle 13"/>
          <p:cNvSpPr/>
          <p:nvPr/>
        </p:nvSpPr>
        <p:spPr>
          <a:xfrm>
            <a:off x="5262980" y="2896720"/>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UTM Avo" panose="02040603050506020204" pitchFamily="18" charset="0"/>
              </a:rPr>
              <a:t>1</a:t>
            </a:r>
            <a:endParaRPr lang="vi-VN" b="1" dirty="0">
              <a:solidFill>
                <a:srgbClr val="FF0000"/>
              </a:solidFill>
            </a:endParaRPr>
          </a:p>
        </p:txBody>
      </p:sp>
      <p:sp>
        <p:nvSpPr>
          <p:cNvPr id="15" name="Rectangle 14"/>
          <p:cNvSpPr/>
          <p:nvPr/>
        </p:nvSpPr>
        <p:spPr>
          <a:xfrm>
            <a:off x="7368357" y="2841689"/>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UTM Avo" panose="02040603050506020204" pitchFamily="18" charset="0"/>
              </a:rPr>
              <a:t>3</a:t>
            </a:r>
            <a:endParaRPr lang="vi-VN" b="1" dirty="0">
              <a:solidFill>
                <a:srgbClr val="FF0000"/>
              </a:solidFill>
            </a:endParaRPr>
          </a:p>
        </p:txBody>
      </p:sp>
      <p:sp>
        <p:nvSpPr>
          <p:cNvPr id="16" name="Rectangle 15"/>
          <p:cNvSpPr/>
          <p:nvPr/>
        </p:nvSpPr>
        <p:spPr>
          <a:xfrm>
            <a:off x="7368357" y="3333343"/>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UTM Avo" panose="02040603050506020204" pitchFamily="18" charset="0"/>
              </a:rPr>
              <a:t>2</a:t>
            </a:r>
            <a:endParaRPr lang="vi-VN" b="1" dirty="0">
              <a:solidFill>
                <a:srgbClr val="FF0000"/>
              </a:solidFill>
            </a:endParaRPr>
          </a:p>
        </p:txBody>
      </p:sp>
      <p:sp>
        <p:nvSpPr>
          <p:cNvPr id="17" name="Rectangle 16"/>
          <p:cNvSpPr/>
          <p:nvPr/>
        </p:nvSpPr>
        <p:spPr>
          <a:xfrm>
            <a:off x="7368357" y="3774403"/>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UTM Avo" panose="02040603050506020204" pitchFamily="18" charset="0"/>
              </a:rPr>
              <a:t>1</a:t>
            </a:r>
            <a:endParaRPr lang="vi-VN" b="1" dirty="0">
              <a:solidFill>
                <a:srgbClr val="FF0000"/>
              </a:solidFill>
            </a:endParaRPr>
          </a:p>
        </p:txBody>
      </p:sp>
      <p:sp>
        <p:nvSpPr>
          <p:cNvPr id="18" name="Rectangle 17"/>
          <p:cNvSpPr/>
          <p:nvPr/>
        </p:nvSpPr>
        <p:spPr>
          <a:xfrm>
            <a:off x="9487387" y="3780500"/>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UTM Avo" panose="02040603050506020204" pitchFamily="18" charset="0"/>
              </a:rPr>
              <a:t>3</a:t>
            </a:r>
            <a:endParaRPr lang="vi-VN" b="1" dirty="0">
              <a:solidFill>
                <a:srgbClr val="FF0000"/>
              </a:solidFill>
            </a:endParaRPr>
          </a:p>
        </p:txBody>
      </p:sp>
      <p:sp>
        <p:nvSpPr>
          <p:cNvPr id="19" name="Rectangle 18"/>
          <p:cNvSpPr/>
          <p:nvPr/>
        </p:nvSpPr>
        <p:spPr>
          <a:xfrm>
            <a:off x="9487387" y="4272154"/>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UTM Avo" panose="02040603050506020204" pitchFamily="18" charset="0"/>
              </a:rPr>
              <a:t>2</a:t>
            </a:r>
            <a:endParaRPr lang="vi-VN" b="1" dirty="0">
              <a:solidFill>
                <a:srgbClr val="FF0000"/>
              </a:solidFill>
            </a:endParaRPr>
          </a:p>
        </p:txBody>
      </p:sp>
      <p:sp>
        <p:nvSpPr>
          <p:cNvPr id="20" name="Rectangle 19"/>
          <p:cNvSpPr/>
          <p:nvPr/>
        </p:nvSpPr>
        <p:spPr>
          <a:xfrm>
            <a:off x="9487387" y="4713214"/>
            <a:ext cx="221061" cy="265288"/>
          </a:xfrm>
          <a:prstGeom prst="rect">
            <a:avLst/>
          </a:prstGeom>
          <a:solidFill>
            <a:schemeClr val="bg1"/>
          </a:solidFill>
          <a:ln w="19050">
            <a:solidFill>
              <a:srgbClr val="68C5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UTM Avo" panose="02040603050506020204" pitchFamily="18" charset="0"/>
              </a:rPr>
              <a:t>1</a:t>
            </a:r>
            <a:endParaRPr lang="vi-VN" b="1" dirty="0">
              <a:solidFill>
                <a:srgbClr val="FF0000"/>
              </a:solidFill>
            </a:endParaRPr>
          </a:p>
        </p:txBody>
      </p:sp>
      <p:pic>
        <p:nvPicPr>
          <p:cNvPr id="21" name="Picture 20"/>
          <p:cNvPicPr>
            <a:picLocks noChangeAspect="1"/>
          </p:cNvPicPr>
          <p:nvPr/>
        </p:nvPicPr>
        <p:blipFill>
          <a:blip r:embed="rId5"/>
          <a:stretch>
            <a:fillRect/>
          </a:stretch>
        </p:blipFill>
        <p:spPr>
          <a:xfrm>
            <a:off x="468904" y="348754"/>
            <a:ext cx="11254191" cy="963251"/>
          </a:xfrm>
          <a:prstGeom prst="rect">
            <a:avLst/>
          </a:prstGeom>
        </p:spPr>
      </p:pic>
    </p:spTree>
    <p:extLst>
      <p:ext uri="{BB962C8B-B14F-4D97-AF65-F5344CB8AC3E}">
        <p14:creationId xmlns:p14="http://schemas.microsoft.com/office/powerpoint/2010/main" val="3755112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2" name="chimes.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subTnLst>
                                    <p:audio>
                                      <p:cMediaNode>
                                        <p:cTn display="0" masterRel="sameClick">
                                          <p:stCondLst>
                                            <p:cond evt="begin" delay="0">
                                              <p:tn val="47"/>
                                            </p:cond>
                                          </p:stCondLst>
                                          <p:endCondLst>
                                            <p:cond evt="onStopAudio" delay="0">
                                              <p:tgtEl>
                                                <p:sldTgt/>
                                              </p:tgtEl>
                                            </p:cond>
                                          </p:endCondLst>
                                        </p:cTn>
                                        <p:tgtEl>
                                          <p:sndTgt r:embed="rId2" name="chimes.wav"/>
                                        </p:tgtEl>
                                      </p:cMediaNode>
                                    </p:audio>
                                  </p:sub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subTnLst>
                                    <p:audio>
                                      <p:cMediaNode>
                                        <p:cTn display="0" masterRel="sameClick">
                                          <p:stCondLst>
                                            <p:cond evt="begin" delay="0">
                                              <p:tn val="5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8531" y="4245052"/>
            <a:ext cx="4983388" cy="2793189"/>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2456" y="1938703"/>
            <a:ext cx="5099538" cy="5099538"/>
          </a:xfrm>
          <a:prstGeom prst="rect">
            <a:avLst/>
          </a:prstGeom>
        </p:spPr>
      </p:pic>
      <p:grpSp>
        <p:nvGrpSpPr>
          <p:cNvPr id="3" name="Group 2"/>
          <p:cNvGrpSpPr/>
          <p:nvPr/>
        </p:nvGrpSpPr>
        <p:grpSpPr>
          <a:xfrm>
            <a:off x="3611464" y="0"/>
            <a:ext cx="5224246" cy="3158681"/>
            <a:chOff x="5024510" y="1675282"/>
            <a:chExt cx="6612485" cy="3696465"/>
          </a:xfrm>
        </p:grpSpPr>
        <p:sp>
          <p:nvSpPr>
            <p:cNvPr id="4" name="Cloud Callout 3"/>
            <p:cNvSpPr/>
            <p:nvPr/>
          </p:nvSpPr>
          <p:spPr>
            <a:xfrm>
              <a:off x="5024510" y="1675282"/>
              <a:ext cx="6612485" cy="3696465"/>
            </a:xfrm>
            <a:prstGeom prst="cloudCallout">
              <a:avLst>
                <a:gd name="adj1" fmla="val 72029"/>
                <a:gd name="adj2" fmla="val 15448"/>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788541" y="2172849"/>
              <a:ext cx="5084421" cy="2701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Chúc</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mừng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các</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bạn</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đã</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rất</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xuất</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sắc</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khi</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hoàn</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thành</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các</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thử</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thách</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ở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phần</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luyện</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tập</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Nông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trại</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chúng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ta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có</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một</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chuồng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bò</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chắc</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chắn</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quá</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468" y="1938703"/>
            <a:ext cx="5571931" cy="5571931"/>
          </a:xfrm>
          <a:prstGeom prst="rect">
            <a:avLst/>
          </a:prstGeom>
        </p:spPr>
      </p:pic>
      <p:pic>
        <p:nvPicPr>
          <p:cNvPr id="8" name="tải xuống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30325" y="2489820"/>
            <a:ext cx="487363" cy="487363"/>
          </a:xfrm>
          <a:prstGeom prst="rect">
            <a:avLst/>
          </a:prstGeom>
        </p:spPr>
      </p:pic>
    </p:spTree>
    <p:extLst>
      <p:ext uri="{BB962C8B-B14F-4D97-AF65-F5344CB8AC3E}">
        <p14:creationId xmlns:p14="http://schemas.microsoft.com/office/powerpoint/2010/main" val="533798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8"/>
                                        </p:tgtEl>
                                      </p:cBhvr>
                                    </p:cmd>
                                  </p:childTnLst>
                                </p:cTn>
                              </p:par>
                              <p:par>
                                <p:cTn id="12" presetID="6" presetClass="entr" presetSubtype="16"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8531" y="4245052"/>
            <a:ext cx="4983388" cy="279318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2456" y="1938703"/>
            <a:ext cx="5099538" cy="5099538"/>
          </a:xfrm>
          <a:prstGeom prst="rect">
            <a:avLst/>
          </a:prstGeom>
        </p:spPr>
      </p:pic>
      <p:grpSp>
        <p:nvGrpSpPr>
          <p:cNvPr id="3" name="Group 2"/>
          <p:cNvGrpSpPr/>
          <p:nvPr/>
        </p:nvGrpSpPr>
        <p:grpSpPr>
          <a:xfrm>
            <a:off x="4338735" y="1"/>
            <a:ext cx="4496975" cy="2957804"/>
            <a:chOff x="5024510" y="1675282"/>
            <a:chExt cx="6612485" cy="3696465"/>
          </a:xfrm>
        </p:grpSpPr>
        <p:sp>
          <p:nvSpPr>
            <p:cNvPr id="4" name="Cloud Callout 3"/>
            <p:cNvSpPr/>
            <p:nvPr/>
          </p:nvSpPr>
          <p:spPr>
            <a:xfrm>
              <a:off x="5024510" y="1675282"/>
              <a:ext cx="6612485" cy="3696465"/>
            </a:xfrm>
            <a:prstGeom prst="cloudCallout">
              <a:avLst>
                <a:gd name="adj1" fmla="val 73274"/>
                <a:gd name="adj2" fmla="val 29013"/>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788541" y="2261238"/>
              <a:ext cx="5084420" cy="24232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Bây</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giờ</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chúng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ta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hãy</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cùng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đi</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trồng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rau</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khắp</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nông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trại</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bằng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cách</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thực</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hiện</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tốt</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phần</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vận</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dụng</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 </a:t>
              </a:r>
              <a:r>
                <a:rPr kumimoji="0" lang="en-US" sz="2400" b="0" i="0" u="none" strike="noStrike" kern="1200" cap="none" spc="0" normalizeH="0" noProof="0" dirty="0" err="1">
                  <a:ln>
                    <a:noFill/>
                  </a:ln>
                  <a:solidFill>
                    <a:prstClr val="black"/>
                  </a:solidFill>
                  <a:effectLst/>
                  <a:uLnTx/>
                  <a:uFillTx/>
                  <a:latin typeface="UTM Avo" panose="02040603050506020204" pitchFamily="18" charset="0"/>
                  <a:ea typeface="+mn-ea"/>
                  <a:cs typeface="+mn-cs"/>
                </a:rPr>
                <a:t>nhé</a:t>
              </a:r>
              <a:r>
                <a:rPr kumimoji="0" lang="en-US" sz="2400" b="0" i="0" u="none" strike="noStrike" kern="1200" cap="none" spc="0" normalizeH="0" noProof="0" dirty="0">
                  <a:ln>
                    <a:noFill/>
                  </a:ln>
                  <a:solidFill>
                    <a:prstClr val="black"/>
                  </a:solidFill>
                  <a:effectLst/>
                  <a:uLnTx/>
                  <a:uFillTx/>
                  <a:latin typeface="UTM Avo" panose="02040603050506020204" pitchFamily="18" charset="0"/>
                  <a:ea typeface="+mn-ea"/>
                  <a:cs typeface="+mn-cs"/>
                </a:rPr>
                <a:t>!</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68" y="1938703"/>
            <a:ext cx="5571931" cy="5571931"/>
          </a:xfrm>
          <a:prstGeom prst="rect">
            <a:avLst/>
          </a:prstGeom>
        </p:spPr>
      </p:pic>
      <p:pic>
        <p:nvPicPr>
          <p:cNvPr id="8" name="tải xuống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08924" y="3070810"/>
            <a:ext cx="768350" cy="768350"/>
          </a:xfrm>
          <a:prstGeom prst="rect">
            <a:avLst/>
          </a:prstGeom>
        </p:spPr>
      </p:pic>
    </p:spTree>
    <p:extLst>
      <p:ext uri="{BB962C8B-B14F-4D97-AF65-F5344CB8AC3E}">
        <p14:creationId xmlns:p14="http://schemas.microsoft.com/office/powerpoint/2010/main" val="25249196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46584" y="2787162"/>
            <a:ext cx="8212016" cy="3416320"/>
          </a:xfrm>
          <a:prstGeom prst="rect">
            <a:avLst/>
          </a:prstGeom>
          <a:noFill/>
        </p:spPr>
        <p:txBody>
          <a:bodyPr wrap="square" rtlCol="0">
            <a:spAutoFit/>
          </a:bodyPr>
          <a:lstStyle/>
          <a:p>
            <a:pPr algn="just"/>
            <a:r>
              <a:rPr lang="vi-VN" sz="2400" dirty="0">
                <a:latin typeface="UTM Avo" panose="02040603050506020204" pitchFamily="18" charset="0"/>
              </a:rPr>
              <a:t>- Hình thành được bảng trừ trong phạm vi 10 và vận dụng tính nhẩm.</a:t>
            </a:r>
          </a:p>
          <a:p>
            <a:pPr algn="just"/>
            <a:r>
              <a:rPr lang="vi-VN" sz="2400" dirty="0">
                <a:latin typeface="UTM Avo" panose="02040603050506020204" pitchFamily="18" charset="0"/>
              </a:rPr>
              <a:t>- Phát triển năng lực giao tiếp toán học, tư duy và lập luận toán học, giải quyết vấn đề toán học, sử dụng công cụ và phương tiện toán học: Qua việc xây dựng bảng cộng, bảng trừ thấy được mối quan hệ ngược giữa phép cộng và phép trừ, từ đó phát triển tư duy lôgic, liên hệ giải các bài toán có tình huống thực tế và vận dụng vào tính nhẩm.</a:t>
            </a:r>
          </a:p>
        </p:txBody>
      </p:sp>
      <p:pic>
        <p:nvPicPr>
          <p:cNvPr id="2" name="Picture 1"/>
          <p:cNvPicPr>
            <a:picLocks noChangeAspect="1"/>
          </p:cNvPicPr>
          <p:nvPr/>
        </p:nvPicPr>
        <p:blipFill>
          <a:blip r:embed="rId2"/>
          <a:stretch>
            <a:fillRect/>
          </a:stretch>
        </p:blipFill>
        <p:spPr>
          <a:xfrm>
            <a:off x="1401673" y="600382"/>
            <a:ext cx="9388654" cy="1694835"/>
          </a:xfrm>
          <a:prstGeom prst="rect">
            <a:avLst/>
          </a:prstGeom>
        </p:spPr>
      </p:pic>
    </p:spTree>
    <p:extLst>
      <p:ext uri="{BB962C8B-B14F-4D97-AF65-F5344CB8AC3E}">
        <p14:creationId xmlns:p14="http://schemas.microsoft.com/office/powerpoint/2010/main" val="1277535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99618" y="1481893"/>
            <a:ext cx="8669263" cy="4541914"/>
          </a:xfrm>
          <a:prstGeom prst="rect">
            <a:avLst/>
          </a:prstGeom>
        </p:spPr>
      </p:pic>
    </p:spTree>
    <p:extLst>
      <p:ext uri="{BB962C8B-B14F-4D97-AF65-F5344CB8AC3E}">
        <p14:creationId xmlns:p14="http://schemas.microsoft.com/office/powerpoint/2010/main" val="3420821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4820" y="2125211"/>
            <a:ext cx="3046503" cy="456975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8308" y="1716833"/>
            <a:ext cx="2989073" cy="448361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7381" y="231380"/>
            <a:ext cx="3576212" cy="5364319"/>
          </a:xfrm>
          <a:prstGeom prst="rect">
            <a:avLst/>
          </a:prstGeom>
        </p:spPr>
      </p:pic>
      <p:sp>
        <p:nvSpPr>
          <p:cNvPr id="12" name="Rectangle 11"/>
          <p:cNvSpPr/>
          <p:nvPr/>
        </p:nvSpPr>
        <p:spPr>
          <a:xfrm>
            <a:off x="1315616" y="2631233"/>
            <a:ext cx="970384" cy="438538"/>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UTM Avo" panose="02040603050506020204" pitchFamily="18" charset="0"/>
              </a:rPr>
              <a:t>3</a:t>
            </a:r>
            <a:endParaRPr lang="vi-VN" sz="3600" b="1" dirty="0">
              <a:solidFill>
                <a:sysClr val="windowText" lastClr="000000"/>
              </a:solidFill>
            </a:endParaRPr>
          </a:p>
        </p:txBody>
      </p:sp>
      <p:sp>
        <p:nvSpPr>
          <p:cNvPr id="13" name="Rectangle 12"/>
          <p:cNvSpPr/>
          <p:nvPr/>
        </p:nvSpPr>
        <p:spPr>
          <a:xfrm>
            <a:off x="1310366" y="3575792"/>
            <a:ext cx="854336" cy="382845"/>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UTM Avo" panose="02040603050506020204" pitchFamily="18" charset="0"/>
              </a:rPr>
              <a:t>3</a:t>
            </a:r>
            <a:endParaRPr lang="vi-VN" sz="3600" b="1" dirty="0">
              <a:solidFill>
                <a:sysClr val="windowText" lastClr="000000"/>
              </a:solidFill>
            </a:endParaRPr>
          </a:p>
        </p:txBody>
      </p:sp>
      <p:sp>
        <p:nvSpPr>
          <p:cNvPr id="14" name="Rectangle 13"/>
          <p:cNvSpPr/>
          <p:nvPr/>
        </p:nvSpPr>
        <p:spPr>
          <a:xfrm>
            <a:off x="2932985" y="3069771"/>
            <a:ext cx="854336" cy="382845"/>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UTM Avo" panose="02040603050506020204" pitchFamily="18" charset="0"/>
              </a:rPr>
              <a:t>3</a:t>
            </a:r>
            <a:endParaRPr lang="vi-VN" sz="3600" b="1" dirty="0">
              <a:solidFill>
                <a:sysClr val="windowText" lastClr="000000"/>
              </a:solidFill>
            </a:endParaRPr>
          </a:p>
        </p:txBody>
      </p:sp>
      <p:sp>
        <p:nvSpPr>
          <p:cNvPr id="15" name="Rectangle 14"/>
          <p:cNvSpPr/>
          <p:nvPr/>
        </p:nvSpPr>
        <p:spPr>
          <a:xfrm>
            <a:off x="2827801" y="3807979"/>
            <a:ext cx="854336" cy="382845"/>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UTM Avo" panose="02040603050506020204" pitchFamily="18" charset="0"/>
              </a:rPr>
              <a:t>3</a:t>
            </a:r>
            <a:endParaRPr lang="vi-VN" sz="3600" b="1" dirty="0">
              <a:solidFill>
                <a:sysClr val="windowText" lastClr="000000"/>
              </a:solidFill>
            </a:endParaRPr>
          </a:p>
        </p:txBody>
      </p:sp>
      <p:sp>
        <p:nvSpPr>
          <p:cNvPr id="16" name="Rectangle 15"/>
          <p:cNvSpPr/>
          <p:nvPr/>
        </p:nvSpPr>
        <p:spPr>
          <a:xfrm>
            <a:off x="4961243" y="2411964"/>
            <a:ext cx="970384" cy="438538"/>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UTM Avo" panose="02040603050506020204" pitchFamily="18" charset="0"/>
              </a:rPr>
              <a:t>4</a:t>
            </a:r>
            <a:endParaRPr lang="vi-VN" sz="3600" b="1" dirty="0">
              <a:solidFill>
                <a:sysClr val="windowText" lastClr="000000"/>
              </a:solidFill>
            </a:endParaRPr>
          </a:p>
        </p:txBody>
      </p:sp>
      <p:sp>
        <p:nvSpPr>
          <p:cNvPr id="17" name="Rectangle 16"/>
          <p:cNvSpPr/>
          <p:nvPr/>
        </p:nvSpPr>
        <p:spPr>
          <a:xfrm>
            <a:off x="4961243" y="3137254"/>
            <a:ext cx="970384" cy="438538"/>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UTM Avo" panose="02040603050506020204" pitchFamily="18" charset="0"/>
              </a:rPr>
              <a:t>4</a:t>
            </a:r>
            <a:endParaRPr lang="vi-VN" sz="3600" b="1" dirty="0">
              <a:solidFill>
                <a:sysClr val="windowText" lastClr="000000"/>
              </a:solidFill>
            </a:endParaRPr>
          </a:p>
        </p:txBody>
      </p:sp>
      <p:sp>
        <p:nvSpPr>
          <p:cNvPr id="18" name="Rectangle 17"/>
          <p:cNvSpPr/>
          <p:nvPr/>
        </p:nvSpPr>
        <p:spPr>
          <a:xfrm>
            <a:off x="6418917" y="2092698"/>
            <a:ext cx="970384" cy="438538"/>
          </a:xfrm>
          <a:prstGeom prst="rect">
            <a:avLst/>
          </a:prstGeom>
          <a:solidFill>
            <a:srgbClr val="FDFCE8"/>
          </a:solidFill>
          <a:ln>
            <a:solidFill>
              <a:srgbClr val="FDFC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UTM Avo" panose="02040603050506020204" pitchFamily="18" charset="0"/>
              </a:rPr>
              <a:t>4</a:t>
            </a:r>
            <a:endParaRPr lang="vi-VN" sz="3600" b="1" dirty="0">
              <a:solidFill>
                <a:sysClr val="windowText" lastClr="000000"/>
              </a:solidFill>
            </a:endParaRPr>
          </a:p>
        </p:txBody>
      </p:sp>
      <p:sp>
        <p:nvSpPr>
          <p:cNvPr id="19" name="Rectangle 18"/>
          <p:cNvSpPr/>
          <p:nvPr/>
        </p:nvSpPr>
        <p:spPr>
          <a:xfrm>
            <a:off x="8167386" y="1318427"/>
            <a:ext cx="970384" cy="501041"/>
          </a:xfrm>
          <a:prstGeom prst="rect">
            <a:avLst/>
          </a:prstGeom>
          <a:solidFill>
            <a:srgbClr val="FDF2D0"/>
          </a:solidFill>
          <a:ln>
            <a:solidFill>
              <a:srgbClr val="FDF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UTM Avo" panose="02040603050506020204" pitchFamily="18" charset="0"/>
              </a:rPr>
              <a:t>5</a:t>
            </a:r>
            <a:endParaRPr lang="vi-VN" sz="3600" b="1" dirty="0">
              <a:solidFill>
                <a:sysClr val="windowText" lastClr="000000"/>
              </a:solidFill>
            </a:endParaRPr>
          </a:p>
        </p:txBody>
      </p:sp>
      <p:sp>
        <p:nvSpPr>
          <p:cNvPr id="20" name="Rectangle 19"/>
          <p:cNvSpPr/>
          <p:nvPr/>
        </p:nvSpPr>
        <p:spPr>
          <a:xfrm>
            <a:off x="9733221" y="817386"/>
            <a:ext cx="1183494" cy="501041"/>
          </a:xfrm>
          <a:prstGeom prst="rect">
            <a:avLst/>
          </a:prstGeom>
          <a:solidFill>
            <a:srgbClr val="FDF2D0"/>
          </a:solidFill>
          <a:ln>
            <a:solidFill>
              <a:srgbClr val="FDF2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ysClr val="windowText" lastClr="000000"/>
                </a:solidFill>
                <a:latin typeface="UTM Avo" panose="02040603050506020204" pitchFamily="18" charset="0"/>
              </a:rPr>
              <a:t>5</a:t>
            </a:r>
            <a:endParaRPr lang="vi-VN" sz="3600" b="1" dirty="0">
              <a:solidFill>
                <a:sysClr val="windowText" lastClr="000000"/>
              </a:solidFill>
            </a:endParaRPr>
          </a:p>
        </p:txBody>
      </p:sp>
      <p:pic>
        <p:nvPicPr>
          <p:cNvPr id="21" name="1 Minute timer (Đồng hồ đếm ngược 1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68694" y="5645710"/>
            <a:ext cx="1230820" cy="692336"/>
          </a:xfrm>
          <a:prstGeom prst="rect">
            <a:avLst/>
          </a:prstGeom>
          <a:ln>
            <a:noFill/>
          </a:ln>
          <a:effectLst/>
          <a:scene3d>
            <a:camera prst="orthographicFront"/>
            <a:lightRig rig="balanced" dir="t"/>
          </a:scene3d>
          <a:sp3d prstMaterial="softEdge">
            <a:bevelT w="203200" h="101600" prst="cross"/>
            <a:contourClr>
              <a:srgbClr val="FFFFFF"/>
            </a:contourClr>
          </a:sp3d>
        </p:spPr>
      </p:pic>
      <p:pic>
        <p:nvPicPr>
          <p:cNvPr id="22" name="Picture 21"/>
          <p:cNvPicPr>
            <a:picLocks noChangeAspect="1"/>
          </p:cNvPicPr>
          <p:nvPr/>
        </p:nvPicPr>
        <p:blipFill>
          <a:blip r:embed="rId9"/>
          <a:stretch>
            <a:fillRect/>
          </a:stretch>
        </p:blipFill>
        <p:spPr>
          <a:xfrm>
            <a:off x="603839" y="345051"/>
            <a:ext cx="6736664" cy="1060796"/>
          </a:xfrm>
          <a:prstGeom prst="rect">
            <a:avLst/>
          </a:prstGeom>
        </p:spPr>
      </p:pic>
      <p:pic>
        <p:nvPicPr>
          <p:cNvPr id="23" name="Picture 22"/>
          <p:cNvPicPr>
            <a:picLocks noChangeAspect="1"/>
          </p:cNvPicPr>
          <p:nvPr/>
        </p:nvPicPr>
        <p:blipFill>
          <a:blip r:embed="rId10"/>
          <a:stretch>
            <a:fillRect/>
          </a:stretch>
        </p:blipFill>
        <p:spPr>
          <a:xfrm>
            <a:off x="5001758" y="5256343"/>
            <a:ext cx="6645216" cy="1219306"/>
          </a:xfrm>
          <a:prstGeom prst="rect">
            <a:avLst/>
          </a:prstGeom>
        </p:spPr>
      </p:pic>
    </p:spTree>
    <p:extLst>
      <p:ext uri="{BB962C8B-B14F-4D97-AF65-F5344CB8AC3E}">
        <p14:creationId xmlns:p14="http://schemas.microsoft.com/office/powerpoint/2010/main" val="341230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1"/>
                                        </p:tgtEl>
                                      </p:cBhvr>
                                    </p:cmd>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subTnLst>
                                    <p:audio>
                                      <p:cMediaNode>
                                        <p:cTn display="0" masterRel="sameClick">
                                          <p:stCondLst>
                                            <p:cond evt="begin" delay="0">
                                              <p:tn val="43"/>
                                            </p:cond>
                                          </p:stCondLst>
                                          <p:endCondLst>
                                            <p:cond evt="onStopAudio" delay="0">
                                              <p:tgtEl>
                                                <p:sldTgt/>
                                              </p:tgtEl>
                                            </p:cond>
                                          </p:endCondLst>
                                        </p:cTn>
                                        <p:tgtEl>
                                          <p:sndTgt r:embed="rId4" name="chimes.wav"/>
                                        </p:tgtEl>
                                      </p:cMediaNode>
                                    </p:audio>
                                  </p:sub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subTnLst>
                                    <p:audio>
                                      <p:cMediaNode>
                                        <p:cTn display="0" masterRel="sameClick">
                                          <p:stCondLst>
                                            <p:cond evt="begin" delay="0">
                                              <p:tn val="48"/>
                                            </p:cond>
                                          </p:stCondLst>
                                          <p:endCondLst>
                                            <p:cond evt="onStopAudio" delay="0">
                                              <p:tgtEl>
                                                <p:sldTgt/>
                                              </p:tgtEl>
                                            </p:cond>
                                          </p:endCondLst>
                                        </p:cTn>
                                        <p:tgtEl>
                                          <p:sndTgt r:embed="rId4" name="chimes.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subTnLst>
                                    <p:audio>
                                      <p:cMediaNode>
                                        <p:cTn display="0" masterRel="sameClick">
                                          <p:stCondLst>
                                            <p:cond evt="begin" delay="0">
                                              <p:tn val="53"/>
                                            </p:cond>
                                          </p:stCondLst>
                                          <p:endCondLst>
                                            <p:cond evt="onStopAudio" delay="0">
                                              <p:tgtEl>
                                                <p:sldTgt/>
                                              </p:tgtEl>
                                            </p:cond>
                                          </p:endCondLst>
                                        </p:cTn>
                                        <p:tgtEl>
                                          <p:sndTgt r:embed="rId4" name="chimes.wav"/>
                                        </p:tgtEl>
                                      </p:cMediaNode>
                                    </p:audio>
                                  </p:sub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subTnLst>
                                    <p:audio>
                                      <p:cMediaNode>
                                        <p:cTn display="0" masterRel="sameClick">
                                          <p:stCondLst>
                                            <p:cond evt="begin" delay="0">
                                              <p:tn val="63"/>
                                            </p:cond>
                                          </p:stCondLst>
                                          <p:endCondLst>
                                            <p:cond evt="onStopAudio" delay="0">
                                              <p:tgtEl>
                                                <p:sldTgt/>
                                              </p:tgtEl>
                                            </p:cond>
                                          </p:endCondLst>
                                        </p:cTn>
                                        <p:tgtEl>
                                          <p:sndTgt r:embed="rId4" name="chimes.wav"/>
                                        </p:tgtEl>
                                      </p:cMediaNode>
                                    </p:audio>
                                  </p:sub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subTnLst>
                                    <p:audio>
                                      <p:cMediaNode>
                                        <p:cTn display="0" masterRel="sameClick">
                                          <p:stCondLst>
                                            <p:cond evt="begin" delay="0">
                                              <p:tn val="68"/>
                                            </p:cond>
                                          </p:stCondLst>
                                          <p:endCondLst>
                                            <p:cond evt="onStopAudio" delay="0">
                                              <p:tgtEl>
                                                <p:sldTgt/>
                                              </p:tgtEl>
                                            </p:cond>
                                          </p:endCondLst>
                                        </p:cTn>
                                        <p:tgtEl>
                                          <p:sndTgt r:embed="rId4" name="chimes.wav"/>
                                        </p:tgtEl>
                                      </p:cMediaNode>
                                    </p:audio>
                                  </p:sub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subTnLst>
                                    <p:audio>
                                      <p:cMediaNode>
                                        <p:cTn display="0" masterRel="sameClick">
                                          <p:stCondLst>
                                            <p:cond evt="begin" delay="0">
                                              <p:tn val="73"/>
                                            </p:cond>
                                          </p:stCondLst>
                                          <p:endCondLst>
                                            <p:cond evt="onStopAudio" delay="0">
                                              <p:tgtEl>
                                                <p:sldTgt/>
                                              </p:tgtEl>
                                            </p:cond>
                                          </p:endCondLst>
                                        </p:cTn>
                                        <p:tgtEl>
                                          <p:sndTgt r:embed="rId4" name="chimes.wav"/>
                                        </p:tgtEl>
                                      </p:cMediaNode>
                                    </p:audio>
                                  </p:sub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subTnLst>
                                    <p:audio>
                                      <p:cMediaNode>
                                        <p:cTn display="0" masterRel="sameClick">
                                          <p:stCondLst>
                                            <p:cond evt="begin" delay="0">
                                              <p:tn val="78"/>
                                            </p:cond>
                                          </p:stCondLst>
                                          <p:endCondLst>
                                            <p:cond evt="onStopAudio" delay="0">
                                              <p:tgtEl>
                                                <p:sldTgt/>
                                              </p:tgtEl>
                                            </p:cond>
                                          </p:endCondLst>
                                        </p:cTn>
                                        <p:tgtEl>
                                          <p:sndTgt r:embed="rId4" name="chimes.wav"/>
                                        </p:tgtEl>
                                      </p:cMediaNode>
                                    </p:audio>
                                  </p:sub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500"/>
                                        <p:tgtEl>
                                          <p:spTgt spid="20"/>
                                        </p:tgtEl>
                                      </p:cBhvr>
                                    </p:animEffect>
                                  </p:childTnLst>
                                  <p:subTnLst>
                                    <p:audio>
                                      <p:cMediaNode>
                                        <p:cTn display="0" masterRel="sameClick">
                                          <p:stCondLst>
                                            <p:cond evt="begin" delay="0">
                                              <p:tn val="83"/>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57576">
                <p:cTn id="86" fill="hold" display="0">
                  <p:stCondLst>
                    <p:cond delay="indefinite"/>
                  </p:stCondLst>
                </p:cTn>
                <p:tgtEl>
                  <p:spTgt spid="21"/>
                </p:tgtEl>
              </p:cMediaNode>
            </p:video>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4093435"/>
            <a:ext cx="1129951" cy="813274"/>
            <a:chOff x="0" y="4093435"/>
            <a:chExt cx="1129951" cy="813274"/>
          </a:xfrm>
        </p:grpSpPr>
        <p:pic>
          <p:nvPicPr>
            <p:cNvPr id="22" name="Picture 21"/>
            <p:cNvPicPr>
              <a:picLocks noChangeAspect="1"/>
            </p:cNvPicPr>
            <p:nvPr/>
          </p:nvPicPr>
          <p:blipFill>
            <a:blip r:embed="rId5"/>
            <a:stretch>
              <a:fillRect/>
            </a:stretch>
          </p:blipFill>
          <p:spPr>
            <a:xfrm>
              <a:off x="579895" y="4093435"/>
              <a:ext cx="550056" cy="554255"/>
            </a:xfrm>
            <a:prstGeom prst="rect">
              <a:avLst/>
            </a:prstGeom>
          </p:spPr>
        </p:pic>
        <p:pic>
          <p:nvPicPr>
            <p:cNvPr id="23" name="Picture 22"/>
            <p:cNvPicPr>
              <a:picLocks noChangeAspect="1"/>
            </p:cNvPicPr>
            <p:nvPr/>
          </p:nvPicPr>
          <p:blipFill>
            <a:blip r:embed="rId5"/>
            <a:stretch>
              <a:fillRect/>
            </a:stretch>
          </p:blipFill>
          <p:spPr>
            <a:xfrm>
              <a:off x="0" y="4311523"/>
              <a:ext cx="550056" cy="554255"/>
            </a:xfrm>
            <a:prstGeom prst="rect">
              <a:avLst/>
            </a:prstGeom>
          </p:spPr>
        </p:pic>
        <p:pic>
          <p:nvPicPr>
            <p:cNvPr id="24" name="Picture 23"/>
            <p:cNvPicPr>
              <a:picLocks noChangeAspect="1"/>
            </p:cNvPicPr>
            <p:nvPr/>
          </p:nvPicPr>
          <p:blipFill>
            <a:blip r:embed="rId5"/>
            <a:stretch>
              <a:fillRect/>
            </a:stretch>
          </p:blipFill>
          <p:spPr>
            <a:xfrm>
              <a:off x="331206" y="4352454"/>
              <a:ext cx="550056" cy="554255"/>
            </a:xfrm>
            <a:prstGeom prst="rect">
              <a:avLst/>
            </a:prstGeom>
          </p:spPr>
        </p:pic>
      </p:gr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8531" y="4245052"/>
            <a:ext cx="4983388" cy="2793189"/>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2456" y="1938703"/>
            <a:ext cx="5099538" cy="5099538"/>
          </a:xfrm>
          <a:prstGeom prst="rect">
            <a:avLst/>
          </a:prstGeom>
        </p:spPr>
      </p:pic>
      <p:grpSp>
        <p:nvGrpSpPr>
          <p:cNvPr id="3" name="Group 2"/>
          <p:cNvGrpSpPr/>
          <p:nvPr/>
        </p:nvGrpSpPr>
        <p:grpSpPr>
          <a:xfrm>
            <a:off x="6186196" y="279920"/>
            <a:ext cx="3722534" cy="2258007"/>
            <a:chOff x="5024510" y="1675282"/>
            <a:chExt cx="6612485" cy="3696465"/>
          </a:xfrm>
        </p:grpSpPr>
        <p:sp>
          <p:nvSpPr>
            <p:cNvPr id="4" name="Cloud Callout 3"/>
            <p:cNvSpPr/>
            <p:nvPr/>
          </p:nvSpPr>
          <p:spPr>
            <a:xfrm>
              <a:off x="5024510" y="1675282"/>
              <a:ext cx="6612485" cy="3696465"/>
            </a:xfrm>
            <a:prstGeom prst="cloudCallout">
              <a:avLst>
                <a:gd name="adj1" fmla="val 47958"/>
                <a:gd name="adj2" fmla="val 50914"/>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p:cNvSpPr txBox="1"/>
            <p:nvPr/>
          </p:nvSpPr>
          <p:spPr>
            <a:xfrm>
              <a:off x="5788542" y="2188516"/>
              <a:ext cx="5084421" cy="2569608"/>
            </a:xfrm>
            <a:prstGeom prst="rect">
              <a:avLst/>
            </a:prstGeom>
            <a:noFill/>
          </p:spPr>
          <p:txBody>
            <a:bodyPr wrap="square" rtlCol="0">
              <a:spAutoFit/>
            </a:bodyPr>
            <a:lstStyle/>
            <a:p>
              <a:pPr lvl="0" algn="ctr">
                <a:defRPr/>
              </a:pPr>
              <a:r>
                <a:rPr lang="en-US" sz="2400" dirty="0" err="1">
                  <a:solidFill>
                    <a:prstClr val="black"/>
                  </a:solidFill>
                  <a:latin typeface="UTM Avo" panose="02040603050506020204" pitchFamily="18" charset="0"/>
                </a:rPr>
                <a:t>Thật</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tuyệt</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vời</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Chúng</a:t>
              </a:r>
              <a:r>
                <a:rPr lang="en-US" sz="2400" dirty="0">
                  <a:solidFill>
                    <a:prstClr val="black"/>
                  </a:solidFill>
                  <a:latin typeface="UTM Avo" panose="02040603050506020204" pitchFamily="18" charset="0"/>
                </a:rPr>
                <a:t> ta </a:t>
              </a:r>
              <a:r>
                <a:rPr lang="en-US" sz="2400" dirty="0" err="1">
                  <a:solidFill>
                    <a:prstClr val="black"/>
                  </a:solidFill>
                  <a:latin typeface="UTM Avo" panose="02040603050506020204" pitchFamily="18" charset="0"/>
                </a:rPr>
                <a:t>đã</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hoàn</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thành</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cả</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ba</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công</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việc</a:t>
              </a:r>
              <a:r>
                <a:rPr lang="en-US" sz="2400" dirty="0">
                  <a:solidFill>
                    <a:prstClr val="black"/>
                  </a:solidFill>
                  <a:latin typeface="UTM Avo" panose="02040603050506020204" pitchFamily="18" charset="0"/>
                </a:rPr>
                <a:t> </a:t>
              </a:r>
              <a:r>
                <a:rPr lang="en-US" sz="2400" dirty="0" err="1">
                  <a:solidFill>
                    <a:prstClr val="black"/>
                  </a:solidFill>
                  <a:latin typeface="UTM Avo" panose="02040603050506020204" pitchFamily="18" charset="0"/>
                </a:rPr>
                <a:t>rồi</a:t>
              </a:r>
              <a:r>
                <a:rPr lang="en-US" sz="2400" dirty="0">
                  <a:solidFill>
                    <a:prstClr val="black"/>
                  </a:solidFill>
                  <a:latin typeface="UTM Avo" panose="02040603050506020204" pitchFamily="18" charset="0"/>
                </a:rPr>
                <a:t>. </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ndParaRPr>
            </a:p>
          </p:txBody>
        </p:sp>
      </p:grpSp>
      <p:grpSp>
        <p:nvGrpSpPr>
          <p:cNvPr id="15" name="Group 14"/>
          <p:cNvGrpSpPr/>
          <p:nvPr/>
        </p:nvGrpSpPr>
        <p:grpSpPr>
          <a:xfrm>
            <a:off x="7791250" y="3642455"/>
            <a:ext cx="1646097" cy="879724"/>
            <a:chOff x="7791250" y="3642455"/>
            <a:chExt cx="1646097" cy="879724"/>
          </a:xfrm>
        </p:grpSpPr>
        <p:pic>
          <p:nvPicPr>
            <p:cNvPr id="10" name="Picture 9"/>
            <p:cNvPicPr>
              <a:picLocks noChangeAspect="1"/>
            </p:cNvPicPr>
            <p:nvPr/>
          </p:nvPicPr>
          <p:blipFill>
            <a:blip r:embed="rId5"/>
            <a:stretch>
              <a:fillRect/>
            </a:stretch>
          </p:blipFill>
          <p:spPr>
            <a:xfrm>
              <a:off x="8371145" y="3642455"/>
              <a:ext cx="550056" cy="554255"/>
            </a:xfrm>
            <a:prstGeom prst="rect">
              <a:avLst/>
            </a:prstGeom>
          </p:spPr>
        </p:pic>
        <p:pic>
          <p:nvPicPr>
            <p:cNvPr id="11" name="Picture 10"/>
            <p:cNvPicPr>
              <a:picLocks noChangeAspect="1"/>
            </p:cNvPicPr>
            <p:nvPr/>
          </p:nvPicPr>
          <p:blipFill>
            <a:blip r:embed="rId5"/>
            <a:stretch>
              <a:fillRect/>
            </a:stretch>
          </p:blipFill>
          <p:spPr>
            <a:xfrm>
              <a:off x="8556085" y="3926993"/>
              <a:ext cx="550056" cy="554255"/>
            </a:xfrm>
            <a:prstGeom prst="rect">
              <a:avLst/>
            </a:prstGeom>
          </p:spPr>
        </p:pic>
        <p:pic>
          <p:nvPicPr>
            <p:cNvPr id="12" name="Picture 11"/>
            <p:cNvPicPr>
              <a:picLocks noChangeAspect="1"/>
            </p:cNvPicPr>
            <p:nvPr/>
          </p:nvPicPr>
          <p:blipFill>
            <a:blip r:embed="rId5"/>
            <a:stretch>
              <a:fillRect/>
            </a:stretch>
          </p:blipFill>
          <p:spPr>
            <a:xfrm>
              <a:off x="8887291" y="3967924"/>
              <a:ext cx="550056" cy="554255"/>
            </a:xfrm>
            <a:prstGeom prst="rect">
              <a:avLst/>
            </a:prstGeom>
          </p:spPr>
        </p:pic>
        <p:pic>
          <p:nvPicPr>
            <p:cNvPr id="13" name="Picture 12"/>
            <p:cNvPicPr>
              <a:picLocks noChangeAspect="1"/>
            </p:cNvPicPr>
            <p:nvPr/>
          </p:nvPicPr>
          <p:blipFill>
            <a:blip r:embed="rId5"/>
            <a:stretch>
              <a:fillRect/>
            </a:stretch>
          </p:blipFill>
          <p:spPr>
            <a:xfrm>
              <a:off x="7791250" y="3860543"/>
              <a:ext cx="550056" cy="554255"/>
            </a:xfrm>
            <a:prstGeom prst="rect">
              <a:avLst/>
            </a:prstGeom>
          </p:spPr>
        </p:pic>
        <p:pic>
          <p:nvPicPr>
            <p:cNvPr id="14" name="Picture 13"/>
            <p:cNvPicPr>
              <a:picLocks noChangeAspect="1"/>
            </p:cNvPicPr>
            <p:nvPr/>
          </p:nvPicPr>
          <p:blipFill>
            <a:blip r:embed="rId5"/>
            <a:stretch>
              <a:fillRect/>
            </a:stretch>
          </p:blipFill>
          <p:spPr>
            <a:xfrm>
              <a:off x="8122456" y="3901474"/>
              <a:ext cx="550056" cy="554255"/>
            </a:xfrm>
            <a:prstGeom prst="rect">
              <a:avLst/>
            </a:prstGeom>
          </p:spPr>
        </p:pic>
      </p:grpSp>
      <p:pic>
        <p:nvPicPr>
          <p:cNvPr id="26" name="tải xuống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63584" y="2460625"/>
            <a:ext cx="487363" cy="48736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68" y="1938703"/>
            <a:ext cx="5571931" cy="5571931"/>
          </a:xfrm>
          <a:prstGeom prst="rect">
            <a:avLst/>
          </a:prstGeom>
        </p:spPr>
      </p:pic>
    </p:spTree>
    <p:extLst>
      <p:ext uri="{BB962C8B-B14F-4D97-AF65-F5344CB8AC3E}">
        <p14:creationId xmlns:p14="http://schemas.microsoft.com/office/powerpoint/2010/main" val="1388845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26"/>
                                        </p:tgtEl>
                                      </p:cBhvr>
                                    </p:cmd>
                                  </p:childTnLst>
                                </p:cTn>
                              </p:par>
                              <p:par>
                                <p:cTn id="12" presetID="6" presetClass="entr" presetSubtype="16"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circle(in)">
                                      <p:cBhvr>
                                        <p:cTn id="14" dur="2000"/>
                                        <p:tgtEl>
                                          <p:spTgt spid="25"/>
                                        </p:tgtEl>
                                      </p:cBhvr>
                                    </p:animEffect>
                                  </p:childTnLst>
                                  <p:subTnLst>
                                    <p:audio>
                                      <p:cMediaNode>
                                        <p:cTn display="0" masterRel="sameClick">
                                          <p:stCondLst>
                                            <p:cond evt="begin" delay="0">
                                              <p:tn val="12"/>
                                            </p:cond>
                                          </p:stCondLst>
                                          <p:endCondLst>
                                            <p:cond evt="onStopAudio" delay="0">
                                              <p:tgtEl>
                                                <p:sldTgt/>
                                              </p:tgtEl>
                                            </p:cond>
                                          </p:endCondLst>
                                        </p:cTn>
                                        <p:tgtEl>
                                          <p:sndTgt r:embed="rId4" name="chimes.wav"/>
                                        </p:tgtEl>
                                      </p:cMediaNode>
                                    </p:audio>
                                  </p:sub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6">
            <a:extLst>
              <a:ext uri="{FF2B5EF4-FFF2-40B4-BE49-F238E27FC236}">
                <a16:creationId xmlns:a16="http://schemas.microsoft.com/office/drawing/2014/main" id="{65B4A42F-422E-7208-788D-F410CC4E7120}"/>
              </a:ext>
            </a:extLst>
          </p:cNvPr>
          <p:cNvSpPr/>
          <p:nvPr/>
        </p:nvSpPr>
        <p:spPr>
          <a:xfrm>
            <a:off x="4086494" y="3436965"/>
            <a:ext cx="6651161" cy="907635"/>
          </a:xfrm>
          <a:prstGeom prst="roundRect">
            <a:avLst>
              <a:gd name="adj" fmla="val 33903"/>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Xem</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lại</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đã</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học</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Rounded Corners 7">
            <a:extLst>
              <a:ext uri="{FF2B5EF4-FFF2-40B4-BE49-F238E27FC236}">
                <a16:creationId xmlns:a16="http://schemas.microsoft.com/office/drawing/2014/main" id="{57C2345C-88CD-B503-6872-1D94D1C3CF3A}"/>
              </a:ext>
            </a:extLst>
          </p:cNvPr>
          <p:cNvSpPr/>
          <p:nvPr/>
        </p:nvSpPr>
        <p:spPr>
          <a:xfrm>
            <a:off x="4086493" y="5118342"/>
            <a:ext cx="6651161" cy="907635"/>
          </a:xfrm>
          <a:prstGeom prst="roundRect">
            <a:avLst>
              <a:gd name="adj" fmla="val 33903"/>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mn-cs"/>
              </a:rPr>
              <a:t>Chuẩn</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mn-cs"/>
              </a:rPr>
              <a:t>bị</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mn-cs"/>
              </a:rPr>
              <a:t>học</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prstClr val="black"/>
                </a:solidFill>
                <a:effectLst/>
                <a:uLnTx/>
                <a:uFillTx/>
                <a:latin typeface="UTM Avo" panose="02040603050506020204" pitchFamily="18" charset="0"/>
                <a:ea typeface="Cambria" panose="02040503050406030204" pitchFamily="18" charset="0"/>
                <a:cs typeface="+mn-cs"/>
              </a:rPr>
              <a:t>mới</a:t>
            </a:r>
            <a:r>
              <a:rPr kumimoji="0" lang="en-US" sz="4000" b="0" i="0" u="none" strike="noStrike" kern="1200" cap="none" spc="0" normalizeH="0" baseline="0" noProof="0" dirty="0">
                <a:ln>
                  <a:noFill/>
                </a:ln>
                <a:solidFill>
                  <a:prstClr val="black"/>
                </a:solidFill>
                <a:effectLst/>
                <a:uLnTx/>
                <a:uFillTx/>
                <a:latin typeface="UTM Avo" panose="02040603050506020204" pitchFamily="18" charset="0"/>
                <a:ea typeface="Cambria" panose="02040503050406030204" pitchFamily="18" charset="0"/>
                <a:cs typeface="+mn-cs"/>
              </a:rPr>
              <a:t>.</a:t>
            </a:r>
          </a:p>
        </p:txBody>
      </p:sp>
      <p:pic>
        <p:nvPicPr>
          <p:cNvPr id="7" name="Picture 6"/>
          <p:cNvPicPr>
            <a:picLocks noChangeAspect="1"/>
          </p:cNvPicPr>
          <p:nvPr/>
        </p:nvPicPr>
        <p:blipFill>
          <a:blip r:embed="rId2"/>
          <a:stretch>
            <a:fillRect/>
          </a:stretch>
        </p:blipFill>
        <p:spPr>
          <a:xfrm>
            <a:off x="3077441" y="533294"/>
            <a:ext cx="8669263" cy="2438611"/>
          </a:xfrm>
          <a:prstGeom prst="rect">
            <a:avLst/>
          </a:prstGeom>
        </p:spPr>
      </p:pic>
    </p:spTree>
    <p:extLst>
      <p:ext uri="{BB962C8B-B14F-4D97-AF65-F5344CB8AC3E}">
        <p14:creationId xmlns:p14="http://schemas.microsoft.com/office/powerpoint/2010/main" val="587060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61518" y="1158043"/>
            <a:ext cx="8669263" cy="4541914"/>
          </a:xfrm>
          <a:prstGeom prst="rect">
            <a:avLst/>
          </a:prstGeom>
        </p:spPr>
      </p:pic>
    </p:spTree>
    <p:extLst>
      <p:ext uri="{BB962C8B-B14F-4D97-AF65-F5344CB8AC3E}">
        <p14:creationId xmlns:p14="http://schemas.microsoft.com/office/powerpoint/2010/main" val="336048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97250" y="1354633"/>
            <a:ext cx="9394750" cy="4682134"/>
          </a:xfrm>
          <a:prstGeom prst="rect">
            <a:avLst/>
          </a:prstGeom>
        </p:spPr>
      </p:pic>
    </p:spTree>
    <p:extLst>
      <p:ext uri="{BB962C8B-B14F-4D97-AF65-F5344CB8AC3E}">
        <p14:creationId xmlns:p14="http://schemas.microsoft.com/office/powerpoint/2010/main" val="12382371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5">
            <a:duotone>
              <a:prstClr val="black"/>
              <a:schemeClr val="tx2">
                <a:tint val="45000"/>
                <a:satMod val="400000"/>
              </a:schemeClr>
            </a:duotone>
            <a:extLst>
              <a:ext uri="{BEBA8EAE-BF5A-486C-A8C5-ECC9F3942E4B}">
                <a14:imgProps xmlns:a14="http://schemas.microsoft.com/office/drawing/2010/main">
                  <a14:imgLayer r:embed="rId6">
                    <a14:imgEffect>
                      <a14:backgroundRemoval t="0" b="89773" l="0" r="95374"/>
                    </a14:imgEffect>
                  </a14:imgLayer>
                </a14:imgProps>
              </a:ext>
            </a:extLst>
          </a:blip>
          <a:stretch>
            <a:fillRect/>
          </a:stretch>
        </p:blipFill>
        <p:spPr>
          <a:xfrm>
            <a:off x="9293902" y="5286122"/>
            <a:ext cx="2384597" cy="1493556"/>
          </a:xfrm>
          <a:prstGeom prst="rect">
            <a:avLst/>
          </a:prstGeom>
        </p:spPr>
      </p:pic>
      <p:pic>
        <p:nvPicPr>
          <p:cNvPr id="13" name="Picture 12"/>
          <p:cNvPicPr>
            <a:picLocks noChangeAspect="1"/>
          </p:cNvPicPr>
          <p:nvPr/>
        </p:nvPicPr>
        <p:blipFill rotWithShape="1">
          <a:blip r:embed="rId7">
            <a:duotone>
              <a:prstClr val="black"/>
              <a:schemeClr val="tx2">
                <a:tint val="45000"/>
                <a:satMod val="400000"/>
              </a:schemeClr>
            </a:duotone>
          </a:blip>
          <a:srcRect l="21197" t="7396" r="21403" b="9749"/>
          <a:stretch/>
        </p:blipFill>
        <p:spPr>
          <a:xfrm>
            <a:off x="5272347" y="5060789"/>
            <a:ext cx="1602152" cy="1769741"/>
          </a:xfrm>
          <a:prstGeom prst="rect">
            <a:avLst/>
          </a:prstGeom>
        </p:spPr>
      </p:pic>
      <p:pic>
        <p:nvPicPr>
          <p:cNvPr id="14" name="Picture 13"/>
          <p:cNvPicPr>
            <a:picLocks noChangeAspect="1"/>
          </p:cNvPicPr>
          <p:nvPr/>
        </p:nvPicPr>
        <p:blipFill>
          <a:blip r:embed="rId8">
            <a:duotone>
              <a:prstClr val="black"/>
              <a:schemeClr val="tx2">
                <a:tint val="45000"/>
                <a:satMod val="400000"/>
              </a:schemeClr>
            </a:duotone>
          </a:blip>
          <a:stretch>
            <a:fillRect/>
          </a:stretch>
        </p:blipFill>
        <p:spPr>
          <a:xfrm>
            <a:off x="6932009" y="4948436"/>
            <a:ext cx="2371989" cy="2376640"/>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1938703"/>
            <a:ext cx="5099538" cy="5099538"/>
          </a:xfrm>
          <a:prstGeom prst="rect">
            <a:avLst/>
          </a:prstGeom>
        </p:spPr>
      </p:pic>
      <p:grpSp>
        <p:nvGrpSpPr>
          <p:cNvPr id="8" name="Group 7"/>
          <p:cNvGrpSpPr/>
          <p:nvPr/>
        </p:nvGrpSpPr>
        <p:grpSpPr>
          <a:xfrm>
            <a:off x="4778023" y="1309504"/>
            <a:ext cx="6919546" cy="3925767"/>
            <a:chOff x="4800601" y="1938702"/>
            <a:chExt cx="6919546" cy="3925767"/>
          </a:xfrm>
        </p:grpSpPr>
        <p:sp>
          <p:nvSpPr>
            <p:cNvPr id="6" name="Cloud Callout 5"/>
            <p:cNvSpPr/>
            <p:nvPr/>
          </p:nvSpPr>
          <p:spPr>
            <a:xfrm>
              <a:off x="4800601" y="1938702"/>
              <a:ext cx="6919546" cy="3925767"/>
            </a:xfrm>
            <a:prstGeom prst="cloudCallout">
              <a:avLst>
                <a:gd name="adj1" fmla="val -67947"/>
                <a:gd name="adj2" fmla="val -3389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p:cNvSpPr txBox="1"/>
            <p:nvPr/>
          </p:nvSpPr>
          <p:spPr>
            <a:xfrm>
              <a:off x="5737141" y="2506581"/>
              <a:ext cx="5046465" cy="2677656"/>
            </a:xfrm>
            <a:prstGeom prst="rect">
              <a:avLst/>
            </a:prstGeom>
            <a:noFill/>
          </p:spPr>
          <p:txBody>
            <a:bodyPr wrap="square" rtlCol="0">
              <a:spAutoFit/>
            </a:bodyPr>
            <a:lstStyle/>
            <a:p>
              <a:pPr algn="ctr"/>
              <a:r>
                <a:rPr lang="vi-VN" sz="2400" dirty="0">
                  <a:latin typeface="UTM Avo" panose="02040603050506020204" pitchFamily="18" charset="0"/>
                </a:rPr>
                <a:t>Hôm nay chúng ta sẽ cùng nhau xây dựng một nông trại thật xinh đẹp. Nhưng để làm được, mỗi chặng đường đều có thử thách toán học đang chờ đấy. Bây giờ, cùng chuẩn bị dụng cụ đã nhé!</a:t>
              </a:r>
              <a:endParaRPr lang="vi-VN" sz="2400" dirty="0"/>
            </a:p>
          </p:txBody>
        </p:sp>
      </p:grpSp>
      <p:pic>
        <p:nvPicPr>
          <p:cNvPr id="9" name="Picture 8">
            <a:hlinkClick r:id="rId10"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89773" l="0" r="95374"/>
                    </a14:imgEffect>
                  </a14:imgLayer>
                </a14:imgProps>
              </a:ext>
            </a:extLst>
          </a:blip>
          <a:stretch>
            <a:fillRect/>
          </a:stretch>
        </p:blipFill>
        <p:spPr>
          <a:xfrm>
            <a:off x="9293902" y="5286122"/>
            <a:ext cx="2384597" cy="1493556"/>
          </a:xfrm>
          <a:prstGeom prst="rect">
            <a:avLst/>
          </a:prstGeom>
        </p:spPr>
      </p:pic>
      <p:pic>
        <p:nvPicPr>
          <p:cNvPr id="10" name="Picture 9">
            <a:hlinkClick r:id="rId11" action="ppaction://hlinksldjump"/>
          </p:cNvPr>
          <p:cNvPicPr>
            <a:picLocks noChangeAspect="1"/>
          </p:cNvPicPr>
          <p:nvPr/>
        </p:nvPicPr>
        <p:blipFill rotWithShape="1">
          <a:blip r:embed="rId7"/>
          <a:srcRect l="21197" t="7396" r="21403" b="9749"/>
          <a:stretch/>
        </p:blipFill>
        <p:spPr>
          <a:xfrm>
            <a:off x="5272347" y="5060789"/>
            <a:ext cx="1602152" cy="1769741"/>
          </a:xfrm>
          <a:prstGeom prst="rect">
            <a:avLst/>
          </a:prstGeom>
        </p:spPr>
      </p:pic>
      <p:pic>
        <p:nvPicPr>
          <p:cNvPr id="11" name="Picture 10">
            <a:hlinkClick r:id="rId12" action="ppaction://hlinksldjump"/>
          </p:cNvPr>
          <p:cNvPicPr>
            <a:picLocks noChangeAspect="1"/>
          </p:cNvPicPr>
          <p:nvPr/>
        </p:nvPicPr>
        <p:blipFill>
          <a:blip r:embed="rId8"/>
          <a:stretch>
            <a:fillRect/>
          </a:stretch>
        </p:blipFill>
        <p:spPr>
          <a:xfrm>
            <a:off x="6932009" y="4948436"/>
            <a:ext cx="2371989" cy="2376640"/>
          </a:xfrm>
          <a:prstGeom prst="rect">
            <a:avLst/>
          </a:prstGeom>
        </p:spPr>
      </p:pic>
      <p:pic>
        <p:nvPicPr>
          <p:cNvPr id="15" name="Picture 14">
            <a:hlinkClick r:id="rId13" action="ppaction://hlinksldjump"/>
          </p:cNvPr>
          <p:cNvPicPr>
            <a:picLocks noChangeAspect="1"/>
          </p:cNvPicPr>
          <p:nvPr/>
        </p:nvPicPr>
        <p:blipFill>
          <a:blip r:embed="rId14"/>
          <a:stretch>
            <a:fillRect/>
          </a:stretch>
        </p:blipFill>
        <p:spPr>
          <a:xfrm>
            <a:off x="581690" y="236812"/>
            <a:ext cx="11028620" cy="1359526"/>
          </a:xfrm>
          <a:prstGeom prst="rect">
            <a:avLst/>
          </a:prstGeom>
        </p:spPr>
      </p:pic>
      <p:pic>
        <p:nvPicPr>
          <p:cNvPr id="16" name="tải xuố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401679" y="2060575"/>
            <a:ext cx="930275" cy="930275"/>
          </a:xfrm>
          <a:prstGeom prst="rect">
            <a:avLst/>
          </a:prstGeom>
        </p:spPr>
      </p:pic>
    </p:spTree>
    <p:extLst>
      <p:ext uri="{BB962C8B-B14F-4D97-AF65-F5344CB8AC3E}">
        <p14:creationId xmlns:p14="http://schemas.microsoft.com/office/powerpoint/2010/main" val="8641793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 presetClass="mediacall" presetSubtype="0" fill="hold" nodeType="withEffect">
                                  <p:stCondLst>
                                    <p:cond delay="0"/>
                                  </p:stCondLst>
                                  <p:childTnLst>
                                    <p:cmd type="call" cmd="togglePause">
                                      <p:cBhvr>
                                        <p:cTn id="1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6"/>
                </p:tgtEl>
              </p:cMediaNode>
            </p:audio>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84518" y="3386403"/>
            <a:ext cx="5496459" cy="1492036"/>
            <a:chOff x="375374" y="3094371"/>
            <a:chExt cx="5496459" cy="1492036"/>
          </a:xfrm>
        </p:grpSpPr>
        <p:grpSp>
          <p:nvGrpSpPr>
            <p:cNvPr id="4" name="Group 3">
              <a:extLst>
                <a:ext uri="{FF2B5EF4-FFF2-40B4-BE49-F238E27FC236}">
                  <a16:creationId xmlns:a16="http://schemas.microsoft.com/office/drawing/2014/main" id="{6A9B6D05-EDC5-3E7B-0A98-797CD46EA6A2}"/>
                </a:ext>
              </a:extLst>
            </p:cNvPr>
            <p:cNvGrpSpPr/>
            <p:nvPr/>
          </p:nvGrpSpPr>
          <p:grpSpPr>
            <a:xfrm>
              <a:off x="1334726" y="3275446"/>
              <a:ext cx="4537107" cy="1129886"/>
              <a:chOff x="6830721" y="2864057"/>
              <a:chExt cx="4537107" cy="1129886"/>
            </a:xfrm>
            <a:solidFill>
              <a:sysClr val="window" lastClr="FFFFFF"/>
            </a:solidFill>
          </p:grpSpPr>
          <p:sp>
            <p:nvSpPr>
              <p:cNvPr id="6"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solidFill>
                <a:schemeClr val="accent2">
                  <a:lumMod val="20000"/>
                  <a:lumOff val="80000"/>
                </a:schemeClr>
              </a:solid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7" name="TextBox 6">
                <a:extLst>
                  <a:ext uri="{FF2B5EF4-FFF2-40B4-BE49-F238E27FC236}">
                    <a16:creationId xmlns:a16="http://schemas.microsoft.com/office/drawing/2014/main" id="{6B8B6908-DB9F-134B-98FB-48A10DF7C8BC}"/>
                  </a:ext>
                </a:extLst>
              </p:cNvPr>
              <p:cNvSpPr txBox="1"/>
              <p:nvPr/>
            </p:nvSpPr>
            <p:spPr>
              <a:xfrm>
                <a:off x="7124695" y="313661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UTM Avo" panose="02040603050506020204" pitchFamily="18" charset="0"/>
                  </a:rPr>
                  <a:t>3 + 3 = 6</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5" name="Picture 4">
              <a:extLst>
                <a:ext uri="{FF2B5EF4-FFF2-40B4-BE49-F238E27FC236}">
                  <a16:creationId xmlns:a16="http://schemas.microsoft.com/office/drawing/2014/main" id="{695ED675-530E-2FEB-5165-D5A9D6C9BE35}"/>
                </a:ext>
              </a:extLst>
            </p:cNvPr>
            <p:cNvPicPr>
              <a:picLocks noChangeAspect="1"/>
            </p:cNvPicPr>
            <p:nvPr/>
          </p:nvPicPr>
          <p:blipFill>
            <a:blip r:embed="rId4"/>
            <a:stretch>
              <a:fillRect/>
            </a:stretch>
          </p:blipFill>
          <p:spPr>
            <a:xfrm>
              <a:off x="375374" y="3094371"/>
              <a:ext cx="1475271" cy="1492036"/>
            </a:xfrm>
            <a:prstGeom prst="rect">
              <a:avLst/>
            </a:prstGeom>
          </p:spPr>
        </p:pic>
      </p:grpSp>
      <p:grpSp>
        <p:nvGrpSpPr>
          <p:cNvPr id="8" name="Group 7"/>
          <p:cNvGrpSpPr/>
          <p:nvPr/>
        </p:nvGrpSpPr>
        <p:grpSpPr>
          <a:xfrm>
            <a:off x="6372940" y="3431990"/>
            <a:ext cx="5085642" cy="1400861"/>
            <a:chOff x="6455236" y="3072120"/>
            <a:chExt cx="5085642" cy="1400861"/>
          </a:xfrm>
        </p:grpSpPr>
        <p:grpSp>
          <p:nvGrpSpPr>
            <p:cNvPr id="9" name="Group 8">
              <a:extLst>
                <a:ext uri="{FF2B5EF4-FFF2-40B4-BE49-F238E27FC236}">
                  <a16:creationId xmlns:a16="http://schemas.microsoft.com/office/drawing/2014/main" id="{6679D93E-BD1D-8262-9AC4-236CA515883A}"/>
                </a:ext>
              </a:extLst>
            </p:cNvPr>
            <p:cNvGrpSpPr/>
            <p:nvPr/>
          </p:nvGrpSpPr>
          <p:grpSpPr>
            <a:xfrm>
              <a:off x="7003771" y="3207607"/>
              <a:ext cx="4537107" cy="1129886"/>
              <a:chOff x="981375" y="2864057"/>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81375" y="2864057"/>
                <a:ext cx="4537107" cy="1129886"/>
              </a:xfrm>
              <a:prstGeom prst="roundRect">
                <a:avLst>
                  <a:gd name="adj" fmla="val 13859"/>
                </a:avLst>
              </a:prstGeom>
              <a:solidFill>
                <a:schemeClr val="accent4">
                  <a:lumMod val="20000"/>
                  <a:lumOff val="80000"/>
                </a:schemeClr>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374513" y="313661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UTM Avo" panose="02040603050506020204" pitchFamily="18" charset="0"/>
                  </a:rPr>
                  <a:t>4 + 3 = 7</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0" name="Picture 9">
              <a:extLst>
                <a:ext uri="{FF2B5EF4-FFF2-40B4-BE49-F238E27FC236}">
                  <a16:creationId xmlns:a16="http://schemas.microsoft.com/office/drawing/2014/main" id="{3FB107B9-225D-0A67-1870-EF082249D7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grpSp>
      <p:grpSp>
        <p:nvGrpSpPr>
          <p:cNvPr id="13" name="Group 12"/>
          <p:cNvGrpSpPr/>
          <p:nvPr/>
        </p:nvGrpSpPr>
        <p:grpSpPr>
          <a:xfrm>
            <a:off x="3305048" y="4917197"/>
            <a:ext cx="5432737" cy="1570786"/>
            <a:chOff x="314960" y="4906028"/>
            <a:chExt cx="5432737" cy="1570786"/>
          </a:xfrm>
        </p:grpSpPr>
        <p:grpSp>
          <p:nvGrpSpPr>
            <p:cNvPr id="14" name="Group 13">
              <a:extLst>
                <a:ext uri="{FF2B5EF4-FFF2-40B4-BE49-F238E27FC236}">
                  <a16:creationId xmlns:a16="http://schemas.microsoft.com/office/drawing/2014/main" id="{FA4F3940-7772-7C86-149D-D29EF562F8DF}"/>
                </a:ext>
              </a:extLst>
            </p:cNvPr>
            <p:cNvGrpSpPr/>
            <p:nvPr/>
          </p:nvGrpSpPr>
          <p:grpSpPr>
            <a:xfrm>
              <a:off x="1210590" y="5126478"/>
              <a:ext cx="4537107" cy="1129886"/>
              <a:chOff x="981375" y="4872764"/>
              <a:chExt cx="4537107" cy="1129886"/>
            </a:xfrm>
          </p:grpSpPr>
          <p:sp>
            <p:nvSpPr>
              <p:cNvPr id="16"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chemeClr val="accent6">
                  <a:lumMod val="20000"/>
                  <a:lumOff val="80000"/>
                </a:schemeClr>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7" name="TextBox 16">
                <a:extLst>
                  <a:ext uri="{FF2B5EF4-FFF2-40B4-BE49-F238E27FC236}">
                    <a16:creationId xmlns:a16="http://schemas.microsoft.com/office/drawing/2014/main" id="{8CA04997-F40D-5925-064B-24E35B803FAA}"/>
                  </a:ext>
                </a:extLst>
              </p:cNvPr>
              <p:cNvSpPr txBox="1"/>
              <p:nvPr/>
            </p:nvSpPr>
            <p:spPr>
              <a:xfrm>
                <a:off x="1374513" y="5145319"/>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a:solidFill>
                      <a:prstClr val="black"/>
                    </a:solidFill>
                    <a:latin typeface="UTM Avo" panose="02040603050506020204" pitchFamily="18" charset="0"/>
                  </a:rPr>
                  <a:t>3 + 4 = 7</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5" name="Picture 14">
              <a:extLst>
                <a:ext uri="{FF2B5EF4-FFF2-40B4-BE49-F238E27FC236}">
                  <a16:creationId xmlns:a16="http://schemas.microsoft.com/office/drawing/2014/main" id="{325FDFC4-4EE5-97AA-5A7D-84B92F0B8C8A}"/>
                </a:ext>
              </a:extLst>
            </p:cNvPr>
            <p:cNvPicPr>
              <a:picLocks noChangeAspect="1"/>
            </p:cNvPicPr>
            <p:nvPr/>
          </p:nvPicPr>
          <p:blipFill rotWithShape="1">
            <a:blip r:embed="rId6"/>
            <a:srcRect r="50703"/>
            <a:stretch/>
          </p:blipFill>
          <p:spPr>
            <a:xfrm>
              <a:off x="314960" y="4906028"/>
              <a:ext cx="1487889" cy="1570786"/>
            </a:xfrm>
            <a:prstGeom prst="rect">
              <a:avLst/>
            </a:prstGeom>
          </p:spPr>
        </p:pic>
      </p:grpSp>
      <p:pic>
        <p:nvPicPr>
          <p:cNvPr id="18" name="Picture 17">
            <a:extLst>
              <a:ext uri="{FF2B5EF4-FFF2-40B4-BE49-F238E27FC236}">
                <a16:creationId xmlns:a16="http://schemas.microsoft.com/office/drawing/2014/main" id="{DAFA8181-D746-C532-A2ED-45C3AB832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5486625" y="3726114"/>
            <a:ext cx="953350" cy="857536"/>
          </a:xfrm>
          <a:prstGeom prst="rect">
            <a:avLst/>
          </a:prstGeom>
        </p:spPr>
      </p:pic>
      <p:pic>
        <p:nvPicPr>
          <p:cNvPr id="19" name="Picture 18">
            <a:extLst>
              <a:ext uri="{FF2B5EF4-FFF2-40B4-BE49-F238E27FC236}">
                <a16:creationId xmlns:a16="http://schemas.microsoft.com/office/drawing/2014/main" id="{24FD5338-B56D-15E2-D1A1-0AA8F30F3C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936297" y="3620198"/>
            <a:ext cx="891076" cy="896464"/>
          </a:xfrm>
          <a:prstGeom prst="rect">
            <a:avLst/>
          </a:prstGeom>
        </p:spPr>
      </p:pic>
      <p:pic>
        <p:nvPicPr>
          <p:cNvPr id="20" name="Picture 19">
            <a:extLst>
              <a:ext uri="{FF2B5EF4-FFF2-40B4-BE49-F238E27FC236}">
                <a16:creationId xmlns:a16="http://schemas.microsoft.com/office/drawing/2014/main" id="{DA1F16BE-1AE7-06E7-58A3-F93761C287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8391433" y="5251360"/>
            <a:ext cx="891076" cy="896464"/>
          </a:xfrm>
          <a:prstGeom prst="rect">
            <a:avLst/>
          </a:prstGeom>
        </p:spPr>
      </p:pic>
      <p:pic>
        <p:nvPicPr>
          <p:cNvPr id="25" name="Picture 24"/>
          <p:cNvPicPr>
            <a:picLocks noChangeAspect="1"/>
          </p:cNvPicPr>
          <p:nvPr/>
        </p:nvPicPr>
        <p:blipFill>
          <a:blip r:embed="rId9"/>
          <a:stretch>
            <a:fillRect/>
          </a:stretch>
        </p:blipFill>
        <p:spPr>
          <a:xfrm>
            <a:off x="849075" y="678511"/>
            <a:ext cx="5328366" cy="2334970"/>
          </a:xfrm>
          <a:prstGeom prst="rect">
            <a:avLst/>
          </a:prstGeom>
        </p:spPr>
      </p:pic>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t="10686" b="50981"/>
          <a:stretch/>
        </p:blipFill>
        <p:spPr>
          <a:xfrm>
            <a:off x="6007688" y="305589"/>
            <a:ext cx="3501631" cy="2013438"/>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val="0"/>
              </a:ext>
            </a:extLst>
          </a:blip>
          <a:srcRect t="10257" b="51665"/>
          <a:stretch/>
        </p:blipFill>
        <p:spPr>
          <a:xfrm>
            <a:off x="8195886" y="1409392"/>
            <a:ext cx="3501632" cy="1999971"/>
          </a:xfrm>
          <a:prstGeom prst="rect">
            <a:avLst/>
          </a:prstGeom>
        </p:spPr>
      </p:pic>
      <p:pic>
        <p:nvPicPr>
          <p:cNvPr id="22" name="Picture 21">
            <a:hlinkClick r:id="rId12" action="ppaction://hlinksldjump"/>
          </p:cNvPr>
          <p:cNvPicPr>
            <a:picLocks noChangeAspect="1"/>
          </p:cNvPicPr>
          <p:nvPr/>
        </p:nvPicPr>
        <p:blipFill>
          <a:blip r:embed="rId13"/>
          <a:stretch>
            <a:fillRect/>
          </a:stretch>
        </p:blipFill>
        <p:spPr>
          <a:xfrm>
            <a:off x="673252" y="5410202"/>
            <a:ext cx="1341236" cy="1005927"/>
          </a:xfrm>
          <a:prstGeom prst="rect">
            <a:avLst/>
          </a:prstGeom>
        </p:spPr>
      </p:pic>
    </p:spTree>
    <p:extLst>
      <p:ext uri="{BB962C8B-B14F-4D97-AF65-F5344CB8AC3E}">
        <p14:creationId xmlns:p14="http://schemas.microsoft.com/office/powerpoint/2010/main" val="3228358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4518" y="3368818"/>
            <a:ext cx="5496459" cy="1492036"/>
            <a:chOff x="375374" y="3094371"/>
            <a:chExt cx="5496459" cy="1492036"/>
          </a:xfrm>
        </p:grpSpPr>
        <p:grpSp>
          <p:nvGrpSpPr>
            <p:cNvPr id="3" name="Group 2">
              <a:extLst>
                <a:ext uri="{FF2B5EF4-FFF2-40B4-BE49-F238E27FC236}">
                  <a16:creationId xmlns:a16="http://schemas.microsoft.com/office/drawing/2014/main" id="{6A9B6D05-EDC5-3E7B-0A98-797CD46EA6A2}"/>
                </a:ext>
              </a:extLst>
            </p:cNvPr>
            <p:cNvGrpSpPr/>
            <p:nvPr/>
          </p:nvGrpSpPr>
          <p:grpSpPr>
            <a:xfrm>
              <a:off x="1334726" y="3275446"/>
              <a:ext cx="4537107" cy="1129886"/>
              <a:chOff x="6830721" y="2864057"/>
              <a:chExt cx="4537107" cy="1129886"/>
            </a:xfrm>
            <a:solidFill>
              <a:sysClr val="window" lastClr="FFFFFF"/>
            </a:solidFill>
          </p:grpSpPr>
          <p:sp>
            <p:nvSpPr>
              <p:cNvPr id="5"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solidFill>
                <a:schemeClr val="accent2">
                  <a:lumMod val="20000"/>
                  <a:lumOff val="80000"/>
                </a:schemeClr>
              </a:solid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6" name="TextBox 5">
                <a:extLst>
                  <a:ext uri="{FF2B5EF4-FFF2-40B4-BE49-F238E27FC236}">
                    <a16:creationId xmlns:a16="http://schemas.microsoft.com/office/drawing/2014/main" id="{6B8B6908-DB9F-134B-98FB-48A10DF7C8BC}"/>
                  </a:ext>
                </a:extLst>
              </p:cNvPr>
              <p:cNvSpPr txBox="1"/>
              <p:nvPr/>
            </p:nvSpPr>
            <p:spPr>
              <a:xfrm>
                <a:off x="7103844" y="3105832"/>
                <a:ext cx="3750829" cy="646331"/>
              </a:xfrm>
              <a:prstGeom prst="rect">
                <a:avLst/>
              </a:prstGeom>
              <a:noFill/>
            </p:spPr>
            <p:txBody>
              <a:bodyPr wrap="square" rtlCol="0">
                <a:spAutoFit/>
              </a:bodyPr>
              <a:lstStyle/>
              <a:p>
                <a:pPr lvl="0" algn="ctr">
                  <a:defRPr/>
                </a:pPr>
                <a:r>
                  <a:rPr lang="vi-VN" sz="3600" b="1" kern="0">
                    <a:solidFill>
                      <a:prstClr val="black"/>
                    </a:solidFill>
                    <a:latin typeface="UTM Avo" panose="02040603050506020204" pitchFamily="18" charset="0"/>
                  </a:rPr>
                  <a:t>5 + 4 = 9</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4" name="Picture 3">
              <a:extLst>
                <a:ext uri="{FF2B5EF4-FFF2-40B4-BE49-F238E27FC236}">
                  <a16:creationId xmlns:a16="http://schemas.microsoft.com/office/drawing/2014/main" id="{695ED675-530E-2FEB-5165-D5A9D6C9BE35}"/>
                </a:ext>
              </a:extLst>
            </p:cNvPr>
            <p:cNvPicPr>
              <a:picLocks noChangeAspect="1"/>
            </p:cNvPicPr>
            <p:nvPr/>
          </p:nvPicPr>
          <p:blipFill>
            <a:blip r:embed="rId4"/>
            <a:stretch>
              <a:fillRect/>
            </a:stretch>
          </p:blipFill>
          <p:spPr>
            <a:xfrm>
              <a:off x="375374" y="3094371"/>
              <a:ext cx="1475271" cy="1492036"/>
            </a:xfrm>
            <a:prstGeom prst="rect">
              <a:avLst/>
            </a:prstGeom>
          </p:spPr>
        </p:pic>
      </p:grpSp>
      <p:grpSp>
        <p:nvGrpSpPr>
          <p:cNvPr id="7" name="Group 6"/>
          <p:cNvGrpSpPr/>
          <p:nvPr/>
        </p:nvGrpSpPr>
        <p:grpSpPr>
          <a:xfrm>
            <a:off x="6372940" y="3414405"/>
            <a:ext cx="5085642" cy="1400861"/>
            <a:chOff x="6455236" y="3072120"/>
            <a:chExt cx="5085642" cy="1400861"/>
          </a:xfrm>
        </p:grpSpPr>
        <p:grpSp>
          <p:nvGrpSpPr>
            <p:cNvPr id="8" name="Group 7">
              <a:extLst>
                <a:ext uri="{FF2B5EF4-FFF2-40B4-BE49-F238E27FC236}">
                  <a16:creationId xmlns:a16="http://schemas.microsoft.com/office/drawing/2014/main" id="{6679D93E-BD1D-8262-9AC4-236CA515883A}"/>
                </a:ext>
              </a:extLst>
            </p:cNvPr>
            <p:cNvGrpSpPr/>
            <p:nvPr/>
          </p:nvGrpSpPr>
          <p:grpSpPr>
            <a:xfrm>
              <a:off x="7003771" y="3207607"/>
              <a:ext cx="4537107" cy="1129886"/>
              <a:chOff x="981375" y="2864057"/>
              <a:chExt cx="4537107" cy="1129886"/>
            </a:xfrm>
          </p:grpSpPr>
          <p:sp>
            <p:nvSpPr>
              <p:cNvPr id="10" name="Rectangle: Rounded Corners 10">
                <a:extLst>
                  <a:ext uri="{FF2B5EF4-FFF2-40B4-BE49-F238E27FC236}">
                    <a16:creationId xmlns:a16="http://schemas.microsoft.com/office/drawing/2014/main" id="{0F2945C9-99FE-F73F-4843-B099455F195D}"/>
                  </a:ext>
                </a:extLst>
              </p:cNvPr>
              <p:cNvSpPr/>
              <p:nvPr/>
            </p:nvSpPr>
            <p:spPr>
              <a:xfrm>
                <a:off x="981375" y="2864057"/>
                <a:ext cx="4537107" cy="1129886"/>
              </a:xfrm>
              <a:prstGeom prst="roundRect">
                <a:avLst>
                  <a:gd name="adj" fmla="val 13859"/>
                </a:avLst>
              </a:prstGeom>
              <a:solidFill>
                <a:schemeClr val="accent4">
                  <a:lumMod val="20000"/>
                  <a:lumOff val="80000"/>
                </a:schemeClr>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1" name="TextBox 10">
                <a:extLst>
                  <a:ext uri="{FF2B5EF4-FFF2-40B4-BE49-F238E27FC236}">
                    <a16:creationId xmlns:a16="http://schemas.microsoft.com/office/drawing/2014/main" id="{BD9B25D3-AA2E-20D2-E2CB-CE8D652B314B}"/>
                  </a:ext>
                </a:extLst>
              </p:cNvPr>
              <p:cNvSpPr txBox="1"/>
              <p:nvPr/>
            </p:nvSpPr>
            <p:spPr>
              <a:xfrm>
                <a:off x="1374513" y="3107868"/>
                <a:ext cx="3750829" cy="646331"/>
              </a:xfrm>
              <a:prstGeom prst="rect">
                <a:avLst/>
              </a:prstGeom>
              <a:noFill/>
            </p:spPr>
            <p:txBody>
              <a:bodyPr wrap="square" rtlCol="0">
                <a:spAutoFit/>
              </a:bodyPr>
              <a:lstStyle/>
              <a:p>
                <a:pPr lvl="0" algn="ctr">
                  <a:defRPr/>
                </a:pPr>
                <a:r>
                  <a:rPr lang="vi-VN" sz="3600" b="1" kern="0">
                    <a:solidFill>
                      <a:prstClr val="black"/>
                    </a:solidFill>
                    <a:latin typeface="UTM Avo" panose="02040603050506020204" pitchFamily="18" charset="0"/>
                  </a:rPr>
                  <a:t>3 + 5 = 8</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9" name="Picture 8">
              <a:extLst>
                <a:ext uri="{FF2B5EF4-FFF2-40B4-BE49-F238E27FC236}">
                  <a16:creationId xmlns:a16="http://schemas.microsoft.com/office/drawing/2014/main" id="{3FB107B9-225D-0A67-1870-EF082249D7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grpSp>
      <p:grpSp>
        <p:nvGrpSpPr>
          <p:cNvPr id="12" name="Group 11"/>
          <p:cNvGrpSpPr/>
          <p:nvPr/>
        </p:nvGrpSpPr>
        <p:grpSpPr>
          <a:xfrm>
            <a:off x="3305048" y="4899612"/>
            <a:ext cx="5432737" cy="1570786"/>
            <a:chOff x="314960" y="4906028"/>
            <a:chExt cx="5432737" cy="1570786"/>
          </a:xfrm>
        </p:grpSpPr>
        <p:grpSp>
          <p:nvGrpSpPr>
            <p:cNvPr id="13" name="Group 12">
              <a:extLst>
                <a:ext uri="{FF2B5EF4-FFF2-40B4-BE49-F238E27FC236}">
                  <a16:creationId xmlns:a16="http://schemas.microsoft.com/office/drawing/2014/main" id="{FA4F3940-7772-7C86-149D-D29EF562F8DF}"/>
                </a:ext>
              </a:extLst>
            </p:cNvPr>
            <p:cNvGrpSpPr/>
            <p:nvPr/>
          </p:nvGrpSpPr>
          <p:grpSpPr>
            <a:xfrm>
              <a:off x="1210590" y="5126478"/>
              <a:ext cx="4537107" cy="1129886"/>
              <a:chOff x="981375" y="4872764"/>
              <a:chExt cx="4537107" cy="1129886"/>
            </a:xfrm>
          </p:grpSpPr>
          <p:sp>
            <p:nvSpPr>
              <p:cNvPr id="15"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chemeClr val="accent6">
                  <a:lumMod val="20000"/>
                  <a:lumOff val="80000"/>
                </a:schemeClr>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6" name="TextBox 15">
                <a:extLst>
                  <a:ext uri="{FF2B5EF4-FFF2-40B4-BE49-F238E27FC236}">
                    <a16:creationId xmlns:a16="http://schemas.microsoft.com/office/drawing/2014/main" id="{8CA04997-F40D-5925-064B-24E35B803FAA}"/>
                  </a:ext>
                </a:extLst>
              </p:cNvPr>
              <p:cNvSpPr txBox="1"/>
              <p:nvPr/>
            </p:nvSpPr>
            <p:spPr>
              <a:xfrm>
                <a:off x="1374513" y="5119177"/>
                <a:ext cx="3750829" cy="646331"/>
              </a:xfrm>
              <a:prstGeom prst="rect">
                <a:avLst/>
              </a:prstGeom>
              <a:noFill/>
            </p:spPr>
            <p:txBody>
              <a:bodyPr wrap="square" rtlCol="0">
                <a:spAutoFit/>
              </a:bodyPr>
              <a:lstStyle/>
              <a:p>
                <a:pPr lvl="0" algn="ctr">
                  <a:defRPr/>
                </a:pPr>
                <a:r>
                  <a:rPr lang="en-US" sz="3600" b="1" kern="0" dirty="0">
                    <a:solidFill>
                      <a:prstClr val="black"/>
                    </a:solidFill>
                    <a:latin typeface="UTM Avo" panose="02040603050506020204" pitchFamily="18" charset="0"/>
                  </a:rPr>
                  <a:t>5 + 5 = 10</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4" name="Picture 13">
              <a:extLst>
                <a:ext uri="{FF2B5EF4-FFF2-40B4-BE49-F238E27FC236}">
                  <a16:creationId xmlns:a16="http://schemas.microsoft.com/office/drawing/2014/main" id="{325FDFC4-4EE5-97AA-5A7D-84B92F0B8C8A}"/>
                </a:ext>
              </a:extLst>
            </p:cNvPr>
            <p:cNvPicPr>
              <a:picLocks noChangeAspect="1"/>
            </p:cNvPicPr>
            <p:nvPr/>
          </p:nvPicPr>
          <p:blipFill rotWithShape="1">
            <a:blip r:embed="rId6"/>
            <a:srcRect r="50703"/>
            <a:stretch/>
          </p:blipFill>
          <p:spPr>
            <a:xfrm>
              <a:off x="314960" y="4906028"/>
              <a:ext cx="1487889" cy="1570786"/>
            </a:xfrm>
            <a:prstGeom prst="rect">
              <a:avLst/>
            </a:prstGeom>
          </p:spPr>
        </p:pic>
      </p:grpSp>
      <p:pic>
        <p:nvPicPr>
          <p:cNvPr id="17" name="Picture 16">
            <a:extLst>
              <a:ext uri="{FF2B5EF4-FFF2-40B4-BE49-F238E27FC236}">
                <a16:creationId xmlns:a16="http://schemas.microsoft.com/office/drawing/2014/main" id="{DAFA8181-D746-C532-A2ED-45C3AB8329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8391433" y="5253238"/>
            <a:ext cx="953350" cy="857536"/>
          </a:xfrm>
          <a:prstGeom prst="rect">
            <a:avLst/>
          </a:prstGeom>
        </p:spPr>
      </p:pic>
      <p:pic>
        <p:nvPicPr>
          <p:cNvPr id="18" name="Picture 17">
            <a:extLst>
              <a:ext uri="{FF2B5EF4-FFF2-40B4-BE49-F238E27FC236}">
                <a16:creationId xmlns:a16="http://schemas.microsoft.com/office/drawing/2014/main" id="{24FD5338-B56D-15E2-D1A1-0AA8F30F3C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10936297" y="3602613"/>
            <a:ext cx="891076" cy="896464"/>
          </a:xfrm>
          <a:prstGeom prst="rect">
            <a:avLst/>
          </a:prstGeom>
        </p:spPr>
      </p:pic>
      <p:pic>
        <p:nvPicPr>
          <p:cNvPr id="19" name="Picture 18">
            <a:extLst>
              <a:ext uri="{FF2B5EF4-FFF2-40B4-BE49-F238E27FC236}">
                <a16:creationId xmlns:a16="http://schemas.microsoft.com/office/drawing/2014/main" id="{DA1F16BE-1AE7-06E7-58A3-F93761C2875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5424843" y="3666602"/>
            <a:ext cx="891076" cy="896464"/>
          </a:xfrm>
          <a:prstGeom prst="rect">
            <a:avLst/>
          </a:prstGeom>
        </p:spPr>
      </p:pic>
      <p:sp>
        <p:nvSpPr>
          <p:cNvPr id="20" name="Freeform 2" descr="Upscale Image"/>
          <p:cNvSpPr/>
          <p:nvPr/>
        </p:nvSpPr>
        <p:spPr>
          <a:xfrm>
            <a:off x="6150383" y="502077"/>
            <a:ext cx="4482100" cy="2493818"/>
          </a:xfrm>
          <a:custGeom>
            <a:avLst/>
            <a:gdLst/>
            <a:ahLst/>
            <a:cxnLst/>
            <a:rect l="l" t="t" r="r" b="b"/>
            <a:pathLst>
              <a:path w="6695080" h="10042620">
                <a:moveTo>
                  <a:pt x="0" y="0"/>
                </a:moveTo>
                <a:lnTo>
                  <a:pt x="6695080" y="0"/>
                </a:lnTo>
                <a:lnTo>
                  <a:pt x="6695080" y="10042620"/>
                </a:lnTo>
                <a:lnTo>
                  <a:pt x="0" y="10042620"/>
                </a:lnTo>
                <a:lnTo>
                  <a:pt x="0" y="0"/>
                </a:lnTo>
                <a:close/>
              </a:path>
            </a:pathLst>
          </a:custGeom>
          <a:blipFill>
            <a:blip r:embed="rId9"/>
            <a:srcRect/>
            <a:stretch>
              <a:fillRect t="-57479" b="-111987"/>
            </a:stretch>
          </a:blipFill>
        </p:spPr>
      </p:sp>
      <p:pic>
        <p:nvPicPr>
          <p:cNvPr id="21" name="Picture 20"/>
          <p:cNvPicPr>
            <a:picLocks noChangeAspect="1"/>
          </p:cNvPicPr>
          <p:nvPr/>
        </p:nvPicPr>
        <p:blipFill>
          <a:blip r:embed="rId10"/>
          <a:stretch>
            <a:fillRect/>
          </a:stretch>
        </p:blipFill>
        <p:spPr>
          <a:xfrm>
            <a:off x="1122153" y="771126"/>
            <a:ext cx="4828450" cy="2078916"/>
          </a:xfrm>
          <a:prstGeom prst="rect">
            <a:avLst/>
          </a:prstGeom>
        </p:spPr>
      </p:pic>
      <p:pic>
        <p:nvPicPr>
          <p:cNvPr id="22" name="Picture 21">
            <a:hlinkClick r:id="rId11" action="ppaction://hlinksldjump"/>
          </p:cNvPr>
          <p:cNvPicPr>
            <a:picLocks noChangeAspect="1"/>
          </p:cNvPicPr>
          <p:nvPr/>
        </p:nvPicPr>
        <p:blipFill>
          <a:blip r:embed="rId12"/>
          <a:stretch>
            <a:fillRect/>
          </a:stretch>
        </p:blipFill>
        <p:spPr>
          <a:xfrm>
            <a:off x="673252" y="5410202"/>
            <a:ext cx="1341236" cy="1005927"/>
          </a:xfrm>
          <a:prstGeom prst="rect">
            <a:avLst/>
          </a:prstGeom>
        </p:spPr>
      </p:pic>
    </p:spTree>
    <p:extLst>
      <p:ext uri="{BB962C8B-B14F-4D97-AF65-F5344CB8AC3E}">
        <p14:creationId xmlns:p14="http://schemas.microsoft.com/office/powerpoint/2010/main" val="2474725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6117433" y="195689"/>
            <a:ext cx="5240703" cy="3052879"/>
          </a:xfrm>
          <a:custGeom>
            <a:avLst/>
            <a:gdLst/>
            <a:ahLst/>
            <a:cxnLst/>
            <a:rect l="l" t="t" r="r" b="b"/>
            <a:pathLst>
              <a:path w="12358631" h="8233938">
                <a:moveTo>
                  <a:pt x="0" y="0"/>
                </a:moveTo>
                <a:lnTo>
                  <a:pt x="12358631" y="0"/>
                </a:lnTo>
                <a:lnTo>
                  <a:pt x="12358631" y="8233938"/>
                </a:lnTo>
                <a:lnTo>
                  <a:pt x="0" y="8233938"/>
                </a:lnTo>
                <a:lnTo>
                  <a:pt x="0" y="0"/>
                </a:lnTo>
                <a:close/>
              </a:path>
            </a:pathLst>
          </a:custGeom>
          <a:blipFill>
            <a:blip r:embed="rId4"/>
            <a:stretch>
              <a:fillRect/>
            </a:stretch>
          </a:blipFill>
        </p:spPr>
      </p:sp>
      <p:grpSp>
        <p:nvGrpSpPr>
          <p:cNvPr id="3" name="Group 2"/>
          <p:cNvGrpSpPr/>
          <p:nvPr/>
        </p:nvGrpSpPr>
        <p:grpSpPr>
          <a:xfrm>
            <a:off x="384518" y="3386403"/>
            <a:ext cx="5614343" cy="1492036"/>
            <a:chOff x="375374" y="3094371"/>
            <a:chExt cx="5614343" cy="1492036"/>
          </a:xfrm>
        </p:grpSpPr>
        <p:grpSp>
          <p:nvGrpSpPr>
            <p:cNvPr id="4" name="Group 3">
              <a:extLst>
                <a:ext uri="{FF2B5EF4-FFF2-40B4-BE49-F238E27FC236}">
                  <a16:creationId xmlns:a16="http://schemas.microsoft.com/office/drawing/2014/main" id="{6A9B6D05-EDC5-3E7B-0A98-797CD46EA6A2}"/>
                </a:ext>
              </a:extLst>
            </p:cNvPr>
            <p:cNvGrpSpPr/>
            <p:nvPr/>
          </p:nvGrpSpPr>
          <p:grpSpPr>
            <a:xfrm>
              <a:off x="1334726" y="3275446"/>
              <a:ext cx="4654991" cy="1129886"/>
              <a:chOff x="6830721" y="2864057"/>
              <a:chExt cx="4654991" cy="1129886"/>
            </a:xfrm>
            <a:solidFill>
              <a:sysClr val="window" lastClr="FFFFFF"/>
            </a:solidFill>
          </p:grpSpPr>
          <p:sp>
            <p:nvSpPr>
              <p:cNvPr id="6"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solidFill>
                <a:schemeClr val="accent2">
                  <a:lumMod val="20000"/>
                  <a:lumOff val="80000"/>
                </a:schemeClr>
              </a:solid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7" name="TextBox 6">
                <a:extLst>
                  <a:ext uri="{FF2B5EF4-FFF2-40B4-BE49-F238E27FC236}">
                    <a16:creationId xmlns:a16="http://schemas.microsoft.com/office/drawing/2014/main" id="{6B8B6908-DB9F-134B-98FB-48A10DF7C8BC}"/>
                  </a:ext>
                </a:extLst>
              </p:cNvPr>
              <p:cNvSpPr txBox="1"/>
              <p:nvPr/>
            </p:nvSpPr>
            <p:spPr>
              <a:xfrm>
                <a:off x="7063312" y="3105832"/>
                <a:ext cx="4422400" cy="646331"/>
              </a:xfrm>
              <a:prstGeom prst="rect">
                <a:avLst/>
              </a:prstGeom>
              <a:noFill/>
            </p:spPr>
            <p:txBody>
              <a:bodyPr wrap="square" rtlCol="0">
                <a:spAutoFit/>
              </a:bodyPr>
              <a:lstStyle/>
              <a:p>
                <a:pPr lvl="0" algn="ctr">
                  <a:defRPr/>
                </a:pPr>
                <a:r>
                  <a:rPr lang="vi-VN" sz="3600" b="1" kern="0">
                    <a:solidFill>
                      <a:prstClr val="black"/>
                    </a:solidFill>
                    <a:latin typeface="UTM Avo" panose="02040603050506020204" pitchFamily="18" charset="0"/>
                  </a:rPr>
                  <a:t>5 + 3 = 8</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5" name="Picture 4">
              <a:extLst>
                <a:ext uri="{FF2B5EF4-FFF2-40B4-BE49-F238E27FC236}">
                  <a16:creationId xmlns:a16="http://schemas.microsoft.com/office/drawing/2014/main" id="{695ED675-530E-2FEB-5165-D5A9D6C9BE35}"/>
                </a:ext>
              </a:extLst>
            </p:cNvPr>
            <p:cNvPicPr>
              <a:picLocks noChangeAspect="1"/>
            </p:cNvPicPr>
            <p:nvPr/>
          </p:nvPicPr>
          <p:blipFill>
            <a:blip r:embed="rId5"/>
            <a:stretch>
              <a:fillRect/>
            </a:stretch>
          </p:blipFill>
          <p:spPr>
            <a:xfrm>
              <a:off x="375374" y="3094371"/>
              <a:ext cx="1475271" cy="1492036"/>
            </a:xfrm>
            <a:prstGeom prst="rect">
              <a:avLst/>
            </a:prstGeom>
          </p:spPr>
        </p:pic>
      </p:grpSp>
      <p:grpSp>
        <p:nvGrpSpPr>
          <p:cNvPr id="8" name="Group 7"/>
          <p:cNvGrpSpPr/>
          <p:nvPr/>
        </p:nvGrpSpPr>
        <p:grpSpPr>
          <a:xfrm>
            <a:off x="6372940" y="3431990"/>
            <a:ext cx="5085642" cy="1400861"/>
            <a:chOff x="6455236" y="3072120"/>
            <a:chExt cx="5085642" cy="1400861"/>
          </a:xfrm>
        </p:grpSpPr>
        <p:grpSp>
          <p:nvGrpSpPr>
            <p:cNvPr id="9" name="Group 8">
              <a:extLst>
                <a:ext uri="{FF2B5EF4-FFF2-40B4-BE49-F238E27FC236}">
                  <a16:creationId xmlns:a16="http://schemas.microsoft.com/office/drawing/2014/main" id="{6679D93E-BD1D-8262-9AC4-236CA515883A}"/>
                </a:ext>
              </a:extLst>
            </p:cNvPr>
            <p:cNvGrpSpPr/>
            <p:nvPr/>
          </p:nvGrpSpPr>
          <p:grpSpPr>
            <a:xfrm>
              <a:off x="7003771" y="3207607"/>
              <a:ext cx="4537107" cy="1129886"/>
              <a:chOff x="981375" y="2864057"/>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981375" y="2864057"/>
                <a:ext cx="4537107" cy="1129886"/>
              </a:xfrm>
              <a:prstGeom prst="roundRect">
                <a:avLst>
                  <a:gd name="adj" fmla="val 13859"/>
                </a:avLst>
              </a:prstGeom>
              <a:solidFill>
                <a:schemeClr val="accent4">
                  <a:lumMod val="20000"/>
                  <a:lumOff val="80000"/>
                </a:schemeClr>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531886" y="3039461"/>
                <a:ext cx="3750829" cy="646331"/>
              </a:xfrm>
              <a:prstGeom prst="rect">
                <a:avLst/>
              </a:prstGeom>
              <a:noFill/>
            </p:spPr>
            <p:txBody>
              <a:bodyPr wrap="square" rtlCol="0">
                <a:spAutoFit/>
              </a:bodyPr>
              <a:lstStyle/>
              <a:p>
                <a:pPr lvl="0" algn="ctr">
                  <a:defRPr/>
                </a:pPr>
                <a:r>
                  <a:rPr lang="vi-VN" sz="3600" b="1" kern="0">
                    <a:solidFill>
                      <a:prstClr val="black"/>
                    </a:solidFill>
                    <a:latin typeface="UTM Avo" panose="02040603050506020204" pitchFamily="18" charset="0"/>
                  </a:rPr>
                  <a:t>5 + 2 = 7</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0" name="Picture 9">
              <a:extLst>
                <a:ext uri="{FF2B5EF4-FFF2-40B4-BE49-F238E27FC236}">
                  <a16:creationId xmlns:a16="http://schemas.microsoft.com/office/drawing/2014/main" id="{3FB107B9-225D-0A67-1870-EF082249D7D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grpSp>
      <p:grpSp>
        <p:nvGrpSpPr>
          <p:cNvPr id="13" name="Group 12"/>
          <p:cNvGrpSpPr/>
          <p:nvPr/>
        </p:nvGrpSpPr>
        <p:grpSpPr>
          <a:xfrm>
            <a:off x="3305048" y="4917197"/>
            <a:ext cx="5432737" cy="1570786"/>
            <a:chOff x="314960" y="4906028"/>
            <a:chExt cx="5432737" cy="1570786"/>
          </a:xfrm>
        </p:grpSpPr>
        <p:grpSp>
          <p:nvGrpSpPr>
            <p:cNvPr id="14" name="Group 13">
              <a:extLst>
                <a:ext uri="{FF2B5EF4-FFF2-40B4-BE49-F238E27FC236}">
                  <a16:creationId xmlns:a16="http://schemas.microsoft.com/office/drawing/2014/main" id="{FA4F3940-7772-7C86-149D-D29EF562F8DF}"/>
                </a:ext>
              </a:extLst>
            </p:cNvPr>
            <p:cNvGrpSpPr/>
            <p:nvPr/>
          </p:nvGrpSpPr>
          <p:grpSpPr>
            <a:xfrm>
              <a:off x="1210590" y="5126478"/>
              <a:ext cx="4537107" cy="1129886"/>
              <a:chOff x="981375" y="4872764"/>
              <a:chExt cx="4537107" cy="1129886"/>
            </a:xfrm>
          </p:grpSpPr>
          <p:sp>
            <p:nvSpPr>
              <p:cNvPr id="16"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chemeClr val="accent6">
                  <a:lumMod val="20000"/>
                  <a:lumOff val="80000"/>
                </a:schemeClr>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white"/>
                  </a:solidFill>
                  <a:effectLst/>
                  <a:uLnTx/>
                  <a:uFillTx/>
                  <a:latin typeface="UTM Avo" panose="02040603050506020204" pitchFamily="18" charset="0"/>
                </a:endParaRPr>
              </a:p>
            </p:txBody>
          </p:sp>
          <p:sp>
            <p:nvSpPr>
              <p:cNvPr id="17" name="TextBox 16">
                <a:extLst>
                  <a:ext uri="{FF2B5EF4-FFF2-40B4-BE49-F238E27FC236}">
                    <a16:creationId xmlns:a16="http://schemas.microsoft.com/office/drawing/2014/main" id="{8CA04997-F40D-5925-064B-24E35B803FAA}"/>
                  </a:ext>
                </a:extLst>
              </p:cNvPr>
              <p:cNvSpPr txBox="1"/>
              <p:nvPr/>
            </p:nvSpPr>
            <p:spPr>
              <a:xfrm>
                <a:off x="1339067" y="5115690"/>
                <a:ext cx="3750829" cy="646331"/>
              </a:xfrm>
              <a:prstGeom prst="rect">
                <a:avLst/>
              </a:prstGeom>
              <a:noFill/>
            </p:spPr>
            <p:txBody>
              <a:bodyPr wrap="square" rtlCol="0">
                <a:spAutoFit/>
              </a:bodyPr>
              <a:lstStyle/>
              <a:p>
                <a:pPr lvl="0" algn="ctr">
                  <a:defRPr/>
                </a:pPr>
                <a:r>
                  <a:rPr lang="en-US" sz="3600" b="1" kern="0" dirty="0">
                    <a:solidFill>
                      <a:prstClr val="black"/>
                    </a:solidFill>
                    <a:latin typeface="UTM Avo" panose="02040603050506020204" pitchFamily="18" charset="0"/>
                  </a:rPr>
                  <a:t>4 + 3 = 7</a:t>
                </a:r>
                <a:endParaRPr kumimoji="0" lang="en-US" sz="3600" b="1" i="0" u="none" strike="noStrike" kern="0" cap="none" spc="0" normalizeH="0" baseline="0" noProof="0" dirty="0">
                  <a:ln>
                    <a:noFill/>
                  </a:ln>
                  <a:solidFill>
                    <a:prstClr val="black"/>
                  </a:solidFill>
                  <a:effectLst/>
                  <a:uLnTx/>
                  <a:uFillTx/>
                  <a:latin typeface="UTM Avo" panose="02040603050506020204" pitchFamily="18" charset="0"/>
                </a:endParaRPr>
              </a:p>
            </p:txBody>
          </p:sp>
        </p:grpSp>
        <p:pic>
          <p:nvPicPr>
            <p:cNvPr id="15" name="Picture 14">
              <a:extLst>
                <a:ext uri="{FF2B5EF4-FFF2-40B4-BE49-F238E27FC236}">
                  <a16:creationId xmlns:a16="http://schemas.microsoft.com/office/drawing/2014/main" id="{325FDFC4-4EE5-97AA-5A7D-84B92F0B8C8A}"/>
                </a:ext>
              </a:extLst>
            </p:cNvPr>
            <p:cNvPicPr>
              <a:picLocks noChangeAspect="1"/>
            </p:cNvPicPr>
            <p:nvPr/>
          </p:nvPicPr>
          <p:blipFill rotWithShape="1">
            <a:blip r:embed="rId7"/>
            <a:srcRect r="50703"/>
            <a:stretch/>
          </p:blipFill>
          <p:spPr>
            <a:xfrm>
              <a:off x="314960" y="4906028"/>
              <a:ext cx="1487889" cy="1570786"/>
            </a:xfrm>
            <a:prstGeom prst="rect">
              <a:avLst/>
            </a:prstGeom>
          </p:spPr>
        </p:pic>
      </p:grpSp>
      <p:pic>
        <p:nvPicPr>
          <p:cNvPr id="18" name="Picture 17">
            <a:extLst>
              <a:ext uri="{FF2B5EF4-FFF2-40B4-BE49-F238E27FC236}">
                <a16:creationId xmlns:a16="http://schemas.microsoft.com/office/drawing/2014/main" id="{DAFA8181-D746-C532-A2ED-45C3AB8329A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531536" y="3729390"/>
            <a:ext cx="953350" cy="857536"/>
          </a:xfrm>
          <a:prstGeom prst="rect">
            <a:avLst/>
          </a:prstGeom>
        </p:spPr>
      </p:pic>
      <p:pic>
        <p:nvPicPr>
          <p:cNvPr id="19" name="Picture 18">
            <a:extLst>
              <a:ext uri="{FF2B5EF4-FFF2-40B4-BE49-F238E27FC236}">
                <a16:creationId xmlns:a16="http://schemas.microsoft.com/office/drawing/2014/main" id="{24FD5338-B56D-15E2-D1A1-0AA8F30F3C0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936297" y="3620198"/>
            <a:ext cx="891076" cy="896464"/>
          </a:xfrm>
          <a:prstGeom prst="rect">
            <a:avLst/>
          </a:prstGeom>
        </p:spPr>
      </p:pic>
      <p:pic>
        <p:nvPicPr>
          <p:cNvPr id="20" name="Picture 19">
            <a:extLst>
              <a:ext uri="{FF2B5EF4-FFF2-40B4-BE49-F238E27FC236}">
                <a16:creationId xmlns:a16="http://schemas.microsoft.com/office/drawing/2014/main" id="{DA1F16BE-1AE7-06E7-58A3-F93761C2875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8309199" y="5245085"/>
            <a:ext cx="891076" cy="896464"/>
          </a:xfrm>
          <a:prstGeom prst="rect">
            <a:avLst/>
          </a:prstGeom>
        </p:spPr>
      </p:pic>
      <p:pic>
        <p:nvPicPr>
          <p:cNvPr id="21" name="Picture 20"/>
          <p:cNvPicPr>
            <a:picLocks noChangeAspect="1"/>
          </p:cNvPicPr>
          <p:nvPr/>
        </p:nvPicPr>
        <p:blipFill>
          <a:blip r:embed="rId10"/>
          <a:stretch>
            <a:fillRect/>
          </a:stretch>
        </p:blipFill>
        <p:spPr>
          <a:xfrm>
            <a:off x="903016" y="682670"/>
            <a:ext cx="4804064" cy="2078916"/>
          </a:xfrm>
          <a:prstGeom prst="rect">
            <a:avLst/>
          </a:prstGeom>
        </p:spPr>
      </p:pic>
      <p:pic>
        <p:nvPicPr>
          <p:cNvPr id="22" name="Picture 21">
            <a:hlinkClick r:id="rId11" action="ppaction://hlinksldjump"/>
          </p:cNvPr>
          <p:cNvPicPr>
            <a:picLocks noChangeAspect="1"/>
          </p:cNvPicPr>
          <p:nvPr/>
        </p:nvPicPr>
        <p:blipFill>
          <a:blip r:embed="rId12"/>
          <a:stretch>
            <a:fillRect/>
          </a:stretch>
        </p:blipFill>
        <p:spPr>
          <a:xfrm>
            <a:off x="673252" y="5410202"/>
            <a:ext cx="1341236" cy="1005927"/>
          </a:xfrm>
          <a:prstGeom prst="rect">
            <a:avLst/>
          </a:prstGeom>
        </p:spPr>
      </p:pic>
    </p:spTree>
    <p:extLst>
      <p:ext uri="{BB962C8B-B14F-4D97-AF65-F5344CB8AC3E}">
        <p14:creationId xmlns:p14="http://schemas.microsoft.com/office/powerpoint/2010/main" val="4110347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5" presetID="10"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938703"/>
            <a:ext cx="5099538" cy="5099538"/>
          </a:xfrm>
          <a:prstGeom prst="rect">
            <a:avLst/>
          </a:prstGeom>
        </p:spPr>
      </p:pic>
      <p:grpSp>
        <p:nvGrpSpPr>
          <p:cNvPr id="3" name="Group 2"/>
          <p:cNvGrpSpPr/>
          <p:nvPr/>
        </p:nvGrpSpPr>
        <p:grpSpPr>
          <a:xfrm>
            <a:off x="4862146" y="184636"/>
            <a:ext cx="6919546" cy="3925767"/>
            <a:chOff x="4800600" y="1560633"/>
            <a:chExt cx="6919546" cy="3925767"/>
          </a:xfrm>
        </p:grpSpPr>
        <p:sp>
          <p:nvSpPr>
            <p:cNvPr id="4" name="Cloud Callout 3"/>
            <p:cNvSpPr/>
            <p:nvPr/>
          </p:nvSpPr>
          <p:spPr>
            <a:xfrm>
              <a:off x="4800600" y="1560633"/>
              <a:ext cx="6919546" cy="3925767"/>
            </a:xfrm>
            <a:prstGeom prst="cloudCallout">
              <a:avLst>
                <a:gd name="adj1" fmla="val -68709"/>
                <a:gd name="adj2" fmla="val 7767"/>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p:cNvSpPr txBox="1"/>
            <p:nvPr/>
          </p:nvSpPr>
          <p:spPr>
            <a:xfrm>
              <a:off x="5802648" y="2184688"/>
              <a:ext cx="4915449" cy="2677656"/>
            </a:xfrm>
            <a:prstGeom prst="rect">
              <a:avLst/>
            </a:prstGeom>
            <a:noFill/>
          </p:spPr>
          <p:txBody>
            <a:bodyPr wrap="square" rtlCol="0">
              <a:spAutoFit/>
            </a:bodyPr>
            <a:lstStyle/>
            <a:p>
              <a:pPr algn="ctr"/>
              <a:r>
                <a:rPr lang="vi-VN" sz="2800" dirty="0">
                  <a:latin typeface="UTM Avo" panose="02040603050506020204" pitchFamily="18" charset="0"/>
                </a:rPr>
                <a:t>Chúng ta đã có đầy đủ dụng cụ </a:t>
              </a:r>
              <a:r>
                <a:rPr lang="en-US" sz="2800" dirty="0" err="1">
                  <a:latin typeface="UTM Avo" panose="02040603050506020204" pitchFamily="18" charset="0"/>
                </a:rPr>
                <a:t>làm</a:t>
              </a:r>
              <a:r>
                <a:rPr lang="en-US" sz="2800" dirty="0">
                  <a:latin typeface="UTM Avo" panose="02040603050506020204" pitchFamily="18" charset="0"/>
                </a:rPr>
                <a:t> </a:t>
              </a:r>
              <a:r>
                <a:rPr lang="en-US" sz="2800" dirty="0" err="1">
                  <a:latin typeface="UTM Avo" panose="02040603050506020204" pitchFamily="18" charset="0"/>
                </a:rPr>
                <a:t>vườn</a:t>
              </a:r>
              <a:r>
                <a:rPr lang="en-US" sz="2800" dirty="0">
                  <a:latin typeface="UTM Avo" panose="02040603050506020204" pitchFamily="18" charset="0"/>
                </a:rPr>
                <a:t> </a:t>
              </a:r>
              <a:r>
                <a:rPr lang="en-US" sz="2800" dirty="0" err="1">
                  <a:latin typeface="UTM Avo" panose="02040603050506020204" pitchFamily="18" charset="0"/>
                </a:rPr>
                <a:t>rồi</a:t>
              </a:r>
              <a:r>
                <a:rPr lang="en-US" sz="2800" dirty="0">
                  <a:latin typeface="UTM Avo" panose="02040603050506020204" pitchFamily="18" charset="0"/>
                </a:rPr>
                <a:t>. </a:t>
              </a:r>
              <a:r>
                <a:rPr lang="vi-VN" sz="2800" dirty="0">
                  <a:latin typeface="UTM Avo" panose="02040603050506020204" pitchFamily="18" charset="0"/>
                </a:rPr>
                <a:t>Hãy cùng nhau tìm hiểu </a:t>
              </a:r>
              <a:r>
                <a:rPr lang="en-US" sz="2800" dirty="0" err="1">
                  <a:latin typeface="UTM Avo" panose="02040603050506020204" pitchFamily="18" charset="0"/>
                </a:rPr>
                <a:t>th</a:t>
              </a:r>
              <a:r>
                <a:rPr lang="vi-VN" sz="2800" dirty="0">
                  <a:latin typeface="UTM Avo" panose="02040603050506020204" pitchFamily="18" charset="0"/>
                </a:rPr>
                <a:t>ật tốt phần khám phá để chuồng gà của mình được dựng lên nhé!</a:t>
              </a:r>
              <a:endParaRPr lang="vi-VN" sz="2800" dirty="0"/>
            </a:p>
          </p:txBody>
        </p:sp>
      </p:gr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0" b="89773" l="0" r="95374"/>
                    </a14:imgEffect>
                  </a14:imgLayer>
                </a14:imgProps>
              </a:ext>
            </a:extLst>
          </a:blip>
          <a:stretch>
            <a:fillRect/>
          </a:stretch>
        </p:blipFill>
        <p:spPr>
          <a:xfrm>
            <a:off x="8655936" y="4734458"/>
            <a:ext cx="3125756" cy="1957769"/>
          </a:xfrm>
          <a:prstGeom prst="rect">
            <a:avLst/>
          </a:prstGeom>
        </p:spPr>
      </p:pic>
      <p:pic>
        <p:nvPicPr>
          <p:cNvPr id="20" name="Picture 19"/>
          <p:cNvPicPr>
            <a:picLocks noChangeAspect="1"/>
          </p:cNvPicPr>
          <p:nvPr/>
        </p:nvPicPr>
        <p:blipFill rotWithShape="1">
          <a:blip r:embed="rId7"/>
          <a:srcRect l="21197" t="7396" r="21403" b="9749"/>
          <a:stretch/>
        </p:blipFill>
        <p:spPr>
          <a:xfrm>
            <a:off x="4413572" y="4372432"/>
            <a:ext cx="2100118" cy="2319795"/>
          </a:xfrm>
          <a:prstGeom prst="rect">
            <a:avLst/>
          </a:prstGeom>
        </p:spPr>
      </p:pic>
      <p:pic>
        <p:nvPicPr>
          <p:cNvPr id="21" name="Picture 20"/>
          <p:cNvPicPr>
            <a:picLocks noChangeAspect="1"/>
          </p:cNvPicPr>
          <p:nvPr/>
        </p:nvPicPr>
        <p:blipFill>
          <a:blip r:embed="rId8"/>
          <a:stretch>
            <a:fillRect/>
          </a:stretch>
        </p:blipFill>
        <p:spPr>
          <a:xfrm>
            <a:off x="6302452" y="4270034"/>
            <a:ext cx="3109229" cy="3115326"/>
          </a:xfrm>
          <a:prstGeom prst="rect">
            <a:avLst/>
          </a:prstGeom>
        </p:spPr>
      </p:pic>
      <p:pic>
        <p:nvPicPr>
          <p:cNvPr id="6" name="tải xuống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737062" y="2527300"/>
            <a:ext cx="806450" cy="806450"/>
          </a:xfrm>
          <a:prstGeom prst="rect">
            <a:avLst/>
          </a:prstGeom>
        </p:spPr>
      </p:pic>
    </p:spTree>
    <p:extLst>
      <p:ext uri="{BB962C8B-B14F-4D97-AF65-F5344CB8AC3E}">
        <p14:creationId xmlns:p14="http://schemas.microsoft.com/office/powerpoint/2010/main" val="807238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mediacall" presetSubtype="0" fill="hold" nodeType="withEffect">
                                  <p:stCondLst>
                                    <p:cond delay="0"/>
                                  </p:stCondLst>
                                  <p:childTnLst>
                                    <p:cmd type="call" cmd="togglePause">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89250" y="1604964"/>
            <a:ext cx="9394750" cy="4352921"/>
          </a:xfrm>
          <a:prstGeom prst="rect">
            <a:avLst/>
          </a:prstGeom>
        </p:spPr>
      </p:pic>
    </p:spTree>
    <p:extLst>
      <p:ext uri="{BB962C8B-B14F-4D97-AF65-F5344CB8AC3E}">
        <p14:creationId xmlns:p14="http://schemas.microsoft.com/office/powerpoint/2010/main" val="2167102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485</Words>
  <Application>Microsoft Office PowerPoint</Application>
  <PresentationFormat>Widescreen</PresentationFormat>
  <Paragraphs>126</Paragraphs>
  <Slides>24</Slides>
  <Notes>4</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SVN-Newton</vt:lpstr>
      <vt:lpstr>Arial</vt:lpstr>
      <vt:lpstr>Calibri</vt:lpstr>
      <vt:lpstr>Times New Roman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Administrator</cp:lastModifiedBy>
  <cp:revision>40</cp:revision>
  <dcterms:created xsi:type="dcterms:W3CDTF">2025-09-20T12:30:37Z</dcterms:created>
  <dcterms:modified xsi:type="dcterms:W3CDTF">2026-01-13T05:01:30Z</dcterms:modified>
</cp:coreProperties>
</file>