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720" r:id="rId4"/>
    <p:sldMasterId id="2147483696" r:id="rId5"/>
  </p:sldMasterIdLst>
  <p:notesMasterIdLst>
    <p:notesMasterId r:id="rId12"/>
  </p:notesMasterIdLst>
  <p:handoutMasterIdLst>
    <p:handoutMasterId r:id="rId13"/>
  </p:handoutMasterIdLst>
  <p:sldIdLst>
    <p:sldId id="256" r:id="rId6"/>
    <p:sldId id="287" r:id="rId7"/>
    <p:sldId id="288" r:id="rId8"/>
    <p:sldId id="289" r:id="rId9"/>
    <p:sldId id="290" r:id="rId10"/>
    <p:sldId id="291" r:id="rId11"/>
  </p:sldIdLst>
  <p:sldSz cx="18288000" cy="10287000"/>
  <p:notesSz cx="6858000" cy="9144000"/>
  <p:embeddedFontLst>
    <p:embeddedFont>
      <p:font typeface="UVF Barmbrack" panose="0200000000000000000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EFC"/>
    <a:srgbClr val="F79587"/>
    <a:srgbClr val="FFFF66"/>
    <a:srgbClr val="E27B35"/>
    <a:srgbClr val="E2FAAA"/>
    <a:srgbClr val="FFB5D5"/>
    <a:srgbClr val="4AB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42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0CF7-F469-4245-BC84-9FE3B0F6B6C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E534-0871-4A7C-A394-44C361AE6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8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9E2E-F0E6-430C-8B1A-217A7C7BDE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13AA7-4430-466A-9B85-B1792A04B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1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3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3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4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4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5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7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3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0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2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7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5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8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7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3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3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3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4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8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6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0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2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12032" y="-18047"/>
            <a:ext cx="18288000" cy="10343147"/>
          </a:xfrm>
          <a:custGeom>
            <a:avLst/>
            <a:gdLst/>
            <a:ahLst/>
            <a:cxnLst/>
            <a:rect l="l" t="t" r="r" b="b"/>
            <a:pathLst>
              <a:path w="18288000" h="20843823">
                <a:moveTo>
                  <a:pt x="0" y="0"/>
                </a:moveTo>
                <a:lnTo>
                  <a:pt x="18288000" y="0"/>
                </a:lnTo>
                <a:lnTo>
                  <a:pt x="18288000" y="20843823"/>
                </a:lnTo>
                <a:lnTo>
                  <a:pt x="0" y="20843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t="-46949" b="-65223"/>
            </a:stretch>
          </a:blipFill>
        </p:spPr>
      </p:sp>
      <p:sp>
        <p:nvSpPr>
          <p:cNvPr id="8" name="TextBox 7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12032" y="-18047"/>
            <a:ext cx="18288000" cy="10343147"/>
          </a:xfrm>
          <a:custGeom>
            <a:avLst/>
            <a:gdLst/>
            <a:ahLst/>
            <a:cxnLst/>
            <a:rect l="l" t="t" r="r" b="b"/>
            <a:pathLst>
              <a:path w="18288000" h="20843823">
                <a:moveTo>
                  <a:pt x="0" y="0"/>
                </a:moveTo>
                <a:lnTo>
                  <a:pt x="18288000" y="0"/>
                </a:lnTo>
                <a:lnTo>
                  <a:pt x="18288000" y="20843823"/>
                </a:lnTo>
                <a:lnTo>
                  <a:pt x="0" y="20843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t="-46949" b="-65223"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-191568" y="6707438"/>
            <a:ext cx="18695199" cy="4323265"/>
          </a:xfrm>
          <a:custGeom>
            <a:avLst/>
            <a:gdLst/>
            <a:ahLst/>
            <a:cxnLst/>
            <a:rect l="l" t="t" r="r" b="b"/>
            <a:pathLst>
              <a:path w="18695199" h="4323265">
                <a:moveTo>
                  <a:pt x="0" y="0"/>
                </a:moveTo>
                <a:lnTo>
                  <a:pt x="18695200" y="0"/>
                </a:lnTo>
                <a:lnTo>
                  <a:pt x="18695200" y="4323265"/>
                </a:lnTo>
                <a:lnTo>
                  <a:pt x="0" y="4323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TextBox 8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12032" y="-18047"/>
            <a:ext cx="18288000" cy="10343147"/>
          </a:xfrm>
          <a:custGeom>
            <a:avLst/>
            <a:gdLst/>
            <a:ahLst/>
            <a:cxnLst/>
            <a:rect l="l" t="t" r="r" b="b"/>
            <a:pathLst>
              <a:path w="18288000" h="20843823">
                <a:moveTo>
                  <a:pt x="0" y="0"/>
                </a:moveTo>
                <a:lnTo>
                  <a:pt x="18288000" y="0"/>
                </a:lnTo>
                <a:lnTo>
                  <a:pt x="18288000" y="20843823"/>
                </a:lnTo>
                <a:lnTo>
                  <a:pt x="0" y="20843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t="-46949" b="-65223"/>
            </a:stretch>
          </a:blipFill>
        </p:spPr>
      </p:sp>
      <p:sp>
        <p:nvSpPr>
          <p:cNvPr id="10" name="Freeform 6"/>
          <p:cNvSpPr/>
          <p:nvPr userDrawn="1"/>
        </p:nvSpPr>
        <p:spPr>
          <a:xfrm>
            <a:off x="14559236" y="312738"/>
            <a:ext cx="2902595" cy="2808261"/>
          </a:xfrm>
          <a:custGeom>
            <a:avLst/>
            <a:gdLst/>
            <a:ahLst/>
            <a:cxnLst/>
            <a:rect l="l" t="t" r="r" b="b"/>
            <a:pathLst>
              <a:path w="2902595" h="2808261">
                <a:moveTo>
                  <a:pt x="0" y="0"/>
                </a:moveTo>
                <a:lnTo>
                  <a:pt x="2902595" y="0"/>
                </a:lnTo>
                <a:lnTo>
                  <a:pt x="2902595" y="2808261"/>
                </a:lnTo>
                <a:lnTo>
                  <a:pt x="0" y="28082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3"/>
          <p:cNvSpPr/>
          <p:nvPr userDrawn="1"/>
        </p:nvSpPr>
        <p:spPr>
          <a:xfrm>
            <a:off x="-191568" y="6707438"/>
            <a:ext cx="18695199" cy="4323265"/>
          </a:xfrm>
          <a:custGeom>
            <a:avLst/>
            <a:gdLst/>
            <a:ahLst/>
            <a:cxnLst/>
            <a:rect l="l" t="t" r="r" b="b"/>
            <a:pathLst>
              <a:path w="18695199" h="4323265">
                <a:moveTo>
                  <a:pt x="0" y="0"/>
                </a:moveTo>
                <a:lnTo>
                  <a:pt x="18695200" y="0"/>
                </a:lnTo>
                <a:lnTo>
                  <a:pt x="18695200" y="4323265"/>
                </a:lnTo>
                <a:lnTo>
                  <a:pt x="0" y="432326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9" name="Rounded Rectangle 31"/>
          <p:cNvSpPr/>
          <p:nvPr userDrawn="1"/>
        </p:nvSpPr>
        <p:spPr>
          <a:xfrm>
            <a:off x="1688431" y="1417638"/>
            <a:ext cx="14935200" cy="5915025"/>
          </a:xfrm>
          <a:custGeom>
            <a:avLst/>
            <a:gdLst>
              <a:gd name="connsiteX0" fmla="*/ 0 w 5609839"/>
              <a:gd name="connsiteY0" fmla="*/ 293968 h 1763772"/>
              <a:gd name="connsiteX1" fmla="*/ 293968 w 5609839"/>
              <a:gd name="connsiteY1" fmla="*/ 0 h 1763772"/>
              <a:gd name="connsiteX2" fmla="*/ 5315871 w 5609839"/>
              <a:gd name="connsiteY2" fmla="*/ 0 h 1763772"/>
              <a:gd name="connsiteX3" fmla="*/ 5609839 w 5609839"/>
              <a:gd name="connsiteY3" fmla="*/ 293968 h 1763772"/>
              <a:gd name="connsiteX4" fmla="*/ 5609839 w 5609839"/>
              <a:gd name="connsiteY4" fmla="*/ 1469804 h 1763772"/>
              <a:gd name="connsiteX5" fmla="*/ 5315871 w 5609839"/>
              <a:gd name="connsiteY5" fmla="*/ 1763772 h 1763772"/>
              <a:gd name="connsiteX6" fmla="*/ 293968 w 5609839"/>
              <a:gd name="connsiteY6" fmla="*/ 1763772 h 1763772"/>
              <a:gd name="connsiteX7" fmla="*/ 0 w 5609839"/>
              <a:gd name="connsiteY7" fmla="*/ 1469804 h 1763772"/>
              <a:gd name="connsiteX8" fmla="*/ 0 w 5609839"/>
              <a:gd name="connsiteY8" fmla="*/ 293968 h 1763772"/>
              <a:gd name="connsiteX0" fmla="*/ 0 w 5609839"/>
              <a:gd name="connsiteY0" fmla="*/ 390220 h 1860024"/>
              <a:gd name="connsiteX1" fmla="*/ 293968 w 5609839"/>
              <a:gd name="connsiteY1" fmla="*/ 96252 h 1860024"/>
              <a:gd name="connsiteX2" fmla="*/ 5315871 w 5609839"/>
              <a:gd name="connsiteY2" fmla="*/ 96252 h 1860024"/>
              <a:gd name="connsiteX3" fmla="*/ 5609839 w 5609839"/>
              <a:gd name="connsiteY3" fmla="*/ 390220 h 1860024"/>
              <a:gd name="connsiteX4" fmla="*/ 5609839 w 5609839"/>
              <a:gd name="connsiteY4" fmla="*/ 1566056 h 1860024"/>
              <a:gd name="connsiteX5" fmla="*/ 5315871 w 5609839"/>
              <a:gd name="connsiteY5" fmla="*/ 1860024 h 1860024"/>
              <a:gd name="connsiteX6" fmla="*/ 293968 w 5609839"/>
              <a:gd name="connsiteY6" fmla="*/ 1860024 h 1860024"/>
              <a:gd name="connsiteX7" fmla="*/ 0 w 5609839"/>
              <a:gd name="connsiteY7" fmla="*/ 1566056 h 1860024"/>
              <a:gd name="connsiteX8" fmla="*/ 0 w 5609839"/>
              <a:gd name="connsiteY8" fmla="*/ 390220 h 1860024"/>
              <a:gd name="connsiteX0" fmla="*/ 0 w 5695396"/>
              <a:gd name="connsiteY0" fmla="*/ 390220 h 1860024"/>
              <a:gd name="connsiteX1" fmla="*/ 293968 w 5695396"/>
              <a:gd name="connsiteY1" fmla="*/ 96252 h 1860024"/>
              <a:gd name="connsiteX2" fmla="*/ 5315871 w 5695396"/>
              <a:gd name="connsiteY2" fmla="*/ 96252 h 1860024"/>
              <a:gd name="connsiteX3" fmla="*/ 5609839 w 5695396"/>
              <a:gd name="connsiteY3" fmla="*/ 390220 h 1860024"/>
              <a:gd name="connsiteX4" fmla="*/ 5609839 w 5695396"/>
              <a:gd name="connsiteY4" fmla="*/ 1566056 h 1860024"/>
              <a:gd name="connsiteX5" fmla="*/ 5315871 w 5695396"/>
              <a:gd name="connsiteY5" fmla="*/ 1860024 h 1860024"/>
              <a:gd name="connsiteX6" fmla="*/ 293968 w 5695396"/>
              <a:gd name="connsiteY6" fmla="*/ 1860024 h 1860024"/>
              <a:gd name="connsiteX7" fmla="*/ 0 w 5695396"/>
              <a:gd name="connsiteY7" fmla="*/ 1566056 h 1860024"/>
              <a:gd name="connsiteX8" fmla="*/ 0 w 5695396"/>
              <a:gd name="connsiteY8" fmla="*/ 390220 h 1860024"/>
              <a:gd name="connsiteX0" fmla="*/ 0 w 5695396"/>
              <a:gd name="connsiteY0" fmla="*/ 390220 h 1860024"/>
              <a:gd name="connsiteX1" fmla="*/ 293968 w 5695396"/>
              <a:gd name="connsiteY1" fmla="*/ 96252 h 1860024"/>
              <a:gd name="connsiteX2" fmla="*/ 5315871 w 5695396"/>
              <a:gd name="connsiteY2" fmla="*/ 96252 h 1860024"/>
              <a:gd name="connsiteX3" fmla="*/ 5609839 w 5695396"/>
              <a:gd name="connsiteY3" fmla="*/ 390220 h 1860024"/>
              <a:gd name="connsiteX4" fmla="*/ 5609839 w 5695396"/>
              <a:gd name="connsiteY4" fmla="*/ 1566056 h 1860024"/>
              <a:gd name="connsiteX5" fmla="*/ 5315871 w 5695396"/>
              <a:gd name="connsiteY5" fmla="*/ 1860024 h 1860024"/>
              <a:gd name="connsiteX6" fmla="*/ 293968 w 5695396"/>
              <a:gd name="connsiteY6" fmla="*/ 1860024 h 1860024"/>
              <a:gd name="connsiteX7" fmla="*/ 0 w 5695396"/>
              <a:gd name="connsiteY7" fmla="*/ 1566056 h 1860024"/>
              <a:gd name="connsiteX8" fmla="*/ 0 w 5695396"/>
              <a:gd name="connsiteY8" fmla="*/ 390220 h 1860024"/>
              <a:gd name="connsiteX0" fmla="*/ 0 w 5695396"/>
              <a:gd name="connsiteY0" fmla="*/ 390220 h 1955106"/>
              <a:gd name="connsiteX1" fmla="*/ 293968 w 5695396"/>
              <a:gd name="connsiteY1" fmla="*/ 96252 h 1955106"/>
              <a:gd name="connsiteX2" fmla="*/ 5315871 w 5695396"/>
              <a:gd name="connsiteY2" fmla="*/ 96252 h 1955106"/>
              <a:gd name="connsiteX3" fmla="*/ 5609839 w 5695396"/>
              <a:gd name="connsiteY3" fmla="*/ 390220 h 1955106"/>
              <a:gd name="connsiteX4" fmla="*/ 5609839 w 5695396"/>
              <a:gd name="connsiteY4" fmla="*/ 1566056 h 1955106"/>
              <a:gd name="connsiteX5" fmla="*/ 5315871 w 5695396"/>
              <a:gd name="connsiteY5" fmla="*/ 1860024 h 1955106"/>
              <a:gd name="connsiteX6" fmla="*/ 2120682 w 5695396"/>
              <a:gd name="connsiteY6" fmla="*/ 1955106 h 1955106"/>
              <a:gd name="connsiteX7" fmla="*/ 293968 w 5695396"/>
              <a:gd name="connsiteY7" fmla="*/ 1860024 h 1955106"/>
              <a:gd name="connsiteX8" fmla="*/ 0 w 5695396"/>
              <a:gd name="connsiteY8" fmla="*/ 1566056 h 1955106"/>
              <a:gd name="connsiteX9" fmla="*/ 0 w 5695396"/>
              <a:gd name="connsiteY9" fmla="*/ 390220 h 1955106"/>
              <a:gd name="connsiteX0" fmla="*/ 0 w 5695396"/>
              <a:gd name="connsiteY0" fmla="*/ 390220 h 1955106"/>
              <a:gd name="connsiteX1" fmla="*/ 293968 w 5695396"/>
              <a:gd name="connsiteY1" fmla="*/ 96252 h 1955106"/>
              <a:gd name="connsiteX2" fmla="*/ 5315871 w 5695396"/>
              <a:gd name="connsiteY2" fmla="*/ 96252 h 1955106"/>
              <a:gd name="connsiteX3" fmla="*/ 5609839 w 5695396"/>
              <a:gd name="connsiteY3" fmla="*/ 390220 h 1955106"/>
              <a:gd name="connsiteX4" fmla="*/ 5609839 w 5695396"/>
              <a:gd name="connsiteY4" fmla="*/ 1566056 h 1955106"/>
              <a:gd name="connsiteX5" fmla="*/ 5315871 w 5695396"/>
              <a:gd name="connsiteY5" fmla="*/ 1860024 h 1955106"/>
              <a:gd name="connsiteX6" fmla="*/ 2120682 w 5695396"/>
              <a:gd name="connsiteY6" fmla="*/ 1955106 h 1955106"/>
              <a:gd name="connsiteX7" fmla="*/ 293968 w 5695396"/>
              <a:gd name="connsiteY7" fmla="*/ 1860024 h 1955106"/>
              <a:gd name="connsiteX8" fmla="*/ 0 w 5695396"/>
              <a:gd name="connsiteY8" fmla="*/ 1566056 h 1955106"/>
              <a:gd name="connsiteX9" fmla="*/ 0 w 5695396"/>
              <a:gd name="connsiteY9" fmla="*/ 390220 h 1955106"/>
              <a:gd name="connsiteX0" fmla="*/ 85557 w 5780953"/>
              <a:gd name="connsiteY0" fmla="*/ 390220 h 1955106"/>
              <a:gd name="connsiteX1" fmla="*/ 379525 w 5780953"/>
              <a:gd name="connsiteY1" fmla="*/ 96252 h 1955106"/>
              <a:gd name="connsiteX2" fmla="*/ 5401428 w 5780953"/>
              <a:gd name="connsiteY2" fmla="*/ 96252 h 1955106"/>
              <a:gd name="connsiteX3" fmla="*/ 5695396 w 5780953"/>
              <a:gd name="connsiteY3" fmla="*/ 390220 h 1955106"/>
              <a:gd name="connsiteX4" fmla="*/ 5695396 w 5780953"/>
              <a:gd name="connsiteY4" fmla="*/ 1566056 h 1955106"/>
              <a:gd name="connsiteX5" fmla="*/ 5401428 w 5780953"/>
              <a:gd name="connsiteY5" fmla="*/ 1860024 h 1955106"/>
              <a:gd name="connsiteX6" fmla="*/ 2206239 w 5780953"/>
              <a:gd name="connsiteY6" fmla="*/ 1955106 h 1955106"/>
              <a:gd name="connsiteX7" fmla="*/ 379525 w 5780953"/>
              <a:gd name="connsiteY7" fmla="*/ 1860024 h 1955106"/>
              <a:gd name="connsiteX8" fmla="*/ 85557 w 5780953"/>
              <a:gd name="connsiteY8" fmla="*/ 1566056 h 1955106"/>
              <a:gd name="connsiteX9" fmla="*/ 85557 w 5780953"/>
              <a:gd name="connsiteY9" fmla="*/ 390220 h 19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0953" h="1955106">
                <a:moveTo>
                  <a:pt x="85557" y="390220"/>
                </a:moveTo>
                <a:cubicBezTo>
                  <a:pt x="85557" y="227866"/>
                  <a:pt x="217171" y="96252"/>
                  <a:pt x="379525" y="96252"/>
                </a:cubicBezTo>
                <a:cubicBezTo>
                  <a:pt x="2077556" y="-120317"/>
                  <a:pt x="3727460" y="96252"/>
                  <a:pt x="5401428" y="96252"/>
                </a:cubicBezTo>
                <a:cubicBezTo>
                  <a:pt x="5563782" y="96252"/>
                  <a:pt x="5695396" y="227866"/>
                  <a:pt x="5695396" y="390220"/>
                </a:cubicBezTo>
                <a:cubicBezTo>
                  <a:pt x="5887901" y="1022797"/>
                  <a:pt x="5695396" y="1174111"/>
                  <a:pt x="5695396" y="1566056"/>
                </a:cubicBezTo>
                <a:cubicBezTo>
                  <a:pt x="5695396" y="1728410"/>
                  <a:pt x="5563782" y="1860024"/>
                  <a:pt x="5401428" y="1860024"/>
                </a:cubicBezTo>
                <a:cubicBezTo>
                  <a:pt x="4803860" y="1904813"/>
                  <a:pt x="3043223" y="1858854"/>
                  <a:pt x="2206239" y="1955106"/>
                </a:cubicBezTo>
                <a:cubicBezTo>
                  <a:pt x="1369255" y="1955106"/>
                  <a:pt x="716930" y="1904813"/>
                  <a:pt x="379525" y="1860024"/>
                </a:cubicBezTo>
                <a:cubicBezTo>
                  <a:pt x="217171" y="1860024"/>
                  <a:pt x="85557" y="1728410"/>
                  <a:pt x="85557" y="1566056"/>
                </a:cubicBezTo>
                <a:cubicBezTo>
                  <a:pt x="85557" y="1174111"/>
                  <a:pt x="-106948" y="758101"/>
                  <a:pt x="85557" y="39022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12032" y="-18047"/>
            <a:ext cx="18288000" cy="10343147"/>
          </a:xfrm>
          <a:custGeom>
            <a:avLst/>
            <a:gdLst/>
            <a:ahLst/>
            <a:cxnLst/>
            <a:rect l="l" t="t" r="r" b="b"/>
            <a:pathLst>
              <a:path w="18288000" h="20843823">
                <a:moveTo>
                  <a:pt x="0" y="0"/>
                </a:moveTo>
                <a:lnTo>
                  <a:pt x="18288000" y="0"/>
                </a:lnTo>
                <a:lnTo>
                  <a:pt x="18288000" y="20843823"/>
                </a:lnTo>
                <a:lnTo>
                  <a:pt x="0" y="20843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t="-46949" b="-65223"/>
            </a:stretch>
          </a:blipFill>
        </p:spPr>
      </p:sp>
      <p:sp>
        <p:nvSpPr>
          <p:cNvPr id="10" name="Freeform 6"/>
          <p:cNvSpPr/>
          <p:nvPr userDrawn="1"/>
        </p:nvSpPr>
        <p:spPr>
          <a:xfrm>
            <a:off x="14559236" y="312738"/>
            <a:ext cx="2902595" cy="2808261"/>
          </a:xfrm>
          <a:custGeom>
            <a:avLst/>
            <a:gdLst/>
            <a:ahLst/>
            <a:cxnLst/>
            <a:rect l="l" t="t" r="r" b="b"/>
            <a:pathLst>
              <a:path w="2902595" h="2808261">
                <a:moveTo>
                  <a:pt x="0" y="0"/>
                </a:moveTo>
                <a:lnTo>
                  <a:pt x="2902595" y="0"/>
                </a:lnTo>
                <a:lnTo>
                  <a:pt x="2902595" y="2808261"/>
                </a:lnTo>
                <a:lnTo>
                  <a:pt x="0" y="28082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3"/>
          <p:cNvSpPr/>
          <p:nvPr userDrawn="1"/>
        </p:nvSpPr>
        <p:spPr>
          <a:xfrm>
            <a:off x="-191568" y="6707438"/>
            <a:ext cx="18695199" cy="4323265"/>
          </a:xfrm>
          <a:custGeom>
            <a:avLst/>
            <a:gdLst/>
            <a:ahLst/>
            <a:cxnLst/>
            <a:rect l="l" t="t" r="r" b="b"/>
            <a:pathLst>
              <a:path w="18695199" h="4323265">
                <a:moveTo>
                  <a:pt x="0" y="0"/>
                </a:moveTo>
                <a:lnTo>
                  <a:pt x="18695200" y="0"/>
                </a:lnTo>
                <a:lnTo>
                  <a:pt x="18695200" y="4323265"/>
                </a:lnTo>
                <a:lnTo>
                  <a:pt x="0" y="432326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9" name="Rounded Rectangle 31"/>
          <p:cNvSpPr/>
          <p:nvPr userDrawn="1"/>
        </p:nvSpPr>
        <p:spPr>
          <a:xfrm>
            <a:off x="3561860" y="595039"/>
            <a:ext cx="11798969" cy="8818076"/>
          </a:xfrm>
          <a:custGeom>
            <a:avLst/>
            <a:gdLst>
              <a:gd name="connsiteX0" fmla="*/ 0 w 5609839"/>
              <a:gd name="connsiteY0" fmla="*/ 293968 h 1763772"/>
              <a:gd name="connsiteX1" fmla="*/ 293968 w 5609839"/>
              <a:gd name="connsiteY1" fmla="*/ 0 h 1763772"/>
              <a:gd name="connsiteX2" fmla="*/ 5315871 w 5609839"/>
              <a:gd name="connsiteY2" fmla="*/ 0 h 1763772"/>
              <a:gd name="connsiteX3" fmla="*/ 5609839 w 5609839"/>
              <a:gd name="connsiteY3" fmla="*/ 293968 h 1763772"/>
              <a:gd name="connsiteX4" fmla="*/ 5609839 w 5609839"/>
              <a:gd name="connsiteY4" fmla="*/ 1469804 h 1763772"/>
              <a:gd name="connsiteX5" fmla="*/ 5315871 w 5609839"/>
              <a:gd name="connsiteY5" fmla="*/ 1763772 h 1763772"/>
              <a:gd name="connsiteX6" fmla="*/ 293968 w 5609839"/>
              <a:gd name="connsiteY6" fmla="*/ 1763772 h 1763772"/>
              <a:gd name="connsiteX7" fmla="*/ 0 w 5609839"/>
              <a:gd name="connsiteY7" fmla="*/ 1469804 h 1763772"/>
              <a:gd name="connsiteX8" fmla="*/ 0 w 5609839"/>
              <a:gd name="connsiteY8" fmla="*/ 293968 h 1763772"/>
              <a:gd name="connsiteX0" fmla="*/ 0 w 5609839"/>
              <a:gd name="connsiteY0" fmla="*/ 390220 h 1860024"/>
              <a:gd name="connsiteX1" fmla="*/ 293968 w 5609839"/>
              <a:gd name="connsiteY1" fmla="*/ 96252 h 1860024"/>
              <a:gd name="connsiteX2" fmla="*/ 5315871 w 5609839"/>
              <a:gd name="connsiteY2" fmla="*/ 96252 h 1860024"/>
              <a:gd name="connsiteX3" fmla="*/ 5609839 w 5609839"/>
              <a:gd name="connsiteY3" fmla="*/ 390220 h 1860024"/>
              <a:gd name="connsiteX4" fmla="*/ 5609839 w 5609839"/>
              <a:gd name="connsiteY4" fmla="*/ 1566056 h 1860024"/>
              <a:gd name="connsiteX5" fmla="*/ 5315871 w 5609839"/>
              <a:gd name="connsiteY5" fmla="*/ 1860024 h 1860024"/>
              <a:gd name="connsiteX6" fmla="*/ 293968 w 5609839"/>
              <a:gd name="connsiteY6" fmla="*/ 1860024 h 1860024"/>
              <a:gd name="connsiteX7" fmla="*/ 0 w 5609839"/>
              <a:gd name="connsiteY7" fmla="*/ 1566056 h 1860024"/>
              <a:gd name="connsiteX8" fmla="*/ 0 w 5609839"/>
              <a:gd name="connsiteY8" fmla="*/ 390220 h 1860024"/>
              <a:gd name="connsiteX0" fmla="*/ 0 w 5695396"/>
              <a:gd name="connsiteY0" fmla="*/ 390220 h 1860024"/>
              <a:gd name="connsiteX1" fmla="*/ 293968 w 5695396"/>
              <a:gd name="connsiteY1" fmla="*/ 96252 h 1860024"/>
              <a:gd name="connsiteX2" fmla="*/ 5315871 w 5695396"/>
              <a:gd name="connsiteY2" fmla="*/ 96252 h 1860024"/>
              <a:gd name="connsiteX3" fmla="*/ 5609839 w 5695396"/>
              <a:gd name="connsiteY3" fmla="*/ 390220 h 1860024"/>
              <a:gd name="connsiteX4" fmla="*/ 5609839 w 5695396"/>
              <a:gd name="connsiteY4" fmla="*/ 1566056 h 1860024"/>
              <a:gd name="connsiteX5" fmla="*/ 5315871 w 5695396"/>
              <a:gd name="connsiteY5" fmla="*/ 1860024 h 1860024"/>
              <a:gd name="connsiteX6" fmla="*/ 293968 w 5695396"/>
              <a:gd name="connsiteY6" fmla="*/ 1860024 h 1860024"/>
              <a:gd name="connsiteX7" fmla="*/ 0 w 5695396"/>
              <a:gd name="connsiteY7" fmla="*/ 1566056 h 1860024"/>
              <a:gd name="connsiteX8" fmla="*/ 0 w 5695396"/>
              <a:gd name="connsiteY8" fmla="*/ 390220 h 1860024"/>
              <a:gd name="connsiteX0" fmla="*/ 0 w 5695396"/>
              <a:gd name="connsiteY0" fmla="*/ 390220 h 1860024"/>
              <a:gd name="connsiteX1" fmla="*/ 293968 w 5695396"/>
              <a:gd name="connsiteY1" fmla="*/ 96252 h 1860024"/>
              <a:gd name="connsiteX2" fmla="*/ 5315871 w 5695396"/>
              <a:gd name="connsiteY2" fmla="*/ 96252 h 1860024"/>
              <a:gd name="connsiteX3" fmla="*/ 5609839 w 5695396"/>
              <a:gd name="connsiteY3" fmla="*/ 390220 h 1860024"/>
              <a:gd name="connsiteX4" fmla="*/ 5609839 w 5695396"/>
              <a:gd name="connsiteY4" fmla="*/ 1566056 h 1860024"/>
              <a:gd name="connsiteX5" fmla="*/ 5315871 w 5695396"/>
              <a:gd name="connsiteY5" fmla="*/ 1860024 h 1860024"/>
              <a:gd name="connsiteX6" fmla="*/ 293968 w 5695396"/>
              <a:gd name="connsiteY6" fmla="*/ 1860024 h 1860024"/>
              <a:gd name="connsiteX7" fmla="*/ 0 w 5695396"/>
              <a:gd name="connsiteY7" fmla="*/ 1566056 h 1860024"/>
              <a:gd name="connsiteX8" fmla="*/ 0 w 5695396"/>
              <a:gd name="connsiteY8" fmla="*/ 390220 h 1860024"/>
              <a:gd name="connsiteX0" fmla="*/ 0 w 5695396"/>
              <a:gd name="connsiteY0" fmla="*/ 390220 h 1955106"/>
              <a:gd name="connsiteX1" fmla="*/ 293968 w 5695396"/>
              <a:gd name="connsiteY1" fmla="*/ 96252 h 1955106"/>
              <a:gd name="connsiteX2" fmla="*/ 5315871 w 5695396"/>
              <a:gd name="connsiteY2" fmla="*/ 96252 h 1955106"/>
              <a:gd name="connsiteX3" fmla="*/ 5609839 w 5695396"/>
              <a:gd name="connsiteY3" fmla="*/ 390220 h 1955106"/>
              <a:gd name="connsiteX4" fmla="*/ 5609839 w 5695396"/>
              <a:gd name="connsiteY4" fmla="*/ 1566056 h 1955106"/>
              <a:gd name="connsiteX5" fmla="*/ 5315871 w 5695396"/>
              <a:gd name="connsiteY5" fmla="*/ 1860024 h 1955106"/>
              <a:gd name="connsiteX6" fmla="*/ 2120682 w 5695396"/>
              <a:gd name="connsiteY6" fmla="*/ 1955106 h 1955106"/>
              <a:gd name="connsiteX7" fmla="*/ 293968 w 5695396"/>
              <a:gd name="connsiteY7" fmla="*/ 1860024 h 1955106"/>
              <a:gd name="connsiteX8" fmla="*/ 0 w 5695396"/>
              <a:gd name="connsiteY8" fmla="*/ 1566056 h 1955106"/>
              <a:gd name="connsiteX9" fmla="*/ 0 w 5695396"/>
              <a:gd name="connsiteY9" fmla="*/ 390220 h 1955106"/>
              <a:gd name="connsiteX0" fmla="*/ 0 w 5695396"/>
              <a:gd name="connsiteY0" fmla="*/ 390220 h 1955106"/>
              <a:gd name="connsiteX1" fmla="*/ 293968 w 5695396"/>
              <a:gd name="connsiteY1" fmla="*/ 96252 h 1955106"/>
              <a:gd name="connsiteX2" fmla="*/ 5315871 w 5695396"/>
              <a:gd name="connsiteY2" fmla="*/ 96252 h 1955106"/>
              <a:gd name="connsiteX3" fmla="*/ 5609839 w 5695396"/>
              <a:gd name="connsiteY3" fmla="*/ 390220 h 1955106"/>
              <a:gd name="connsiteX4" fmla="*/ 5609839 w 5695396"/>
              <a:gd name="connsiteY4" fmla="*/ 1566056 h 1955106"/>
              <a:gd name="connsiteX5" fmla="*/ 5315871 w 5695396"/>
              <a:gd name="connsiteY5" fmla="*/ 1860024 h 1955106"/>
              <a:gd name="connsiteX6" fmla="*/ 2120682 w 5695396"/>
              <a:gd name="connsiteY6" fmla="*/ 1955106 h 1955106"/>
              <a:gd name="connsiteX7" fmla="*/ 293968 w 5695396"/>
              <a:gd name="connsiteY7" fmla="*/ 1860024 h 1955106"/>
              <a:gd name="connsiteX8" fmla="*/ 0 w 5695396"/>
              <a:gd name="connsiteY8" fmla="*/ 1566056 h 1955106"/>
              <a:gd name="connsiteX9" fmla="*/ 0 w 5695396"/>
              <a:gd name="connsiteY9" fmla="*/ 390220 h 1955106"/>
              <a:gd name="connsiteX0" fmla="*/ 85557 w 5780953"/>
              <a:gd name="connsiteY0" fmla="*/ 390220 h 1955106"/>
              <a:gd name="connsiteX1" fmla="*/ 379525 w 5780953"/>
              <a:gd name="connsiteY1" fmla="*/ 96252 h 1955106"/>
              <a:gd name="connsiteX2" fmla="*/ 5401428 w 5780953"/>
              <a:gd name="connsiteY2" fmla="*/ 96252 h 1955106"/>
              <a:gd name="connsiteX3" fmla="*/ 5695396 w 5780953"/>
              <a:gd name="connsiteY3" fmla="*/ 390220 h 1955106"/>
              <a:gd name="connsiteX4" fmla="*/ 5695396 w 5780953"/>
              <a:gd name="connsiteY4" fmla="*/ 1566056 h 1955106"/>
              <a:gd name="connsiteX5" fmla="*/ 5401428 w 5780953"/>
              <a:gd name="connsiteY5" fmla="*/ 1860024 h 1955106"/>
              <a:gd name="connsiteX6" fmla="*/ 2206239 w 5780953"/>
              <a:gd name="connsiteY6" fmla="*/ 1955106 h 1955106"/>
              <a:gd name="connsiteX7" fmla="*/ 379525 w 5780953"/>
              <a:gd name="connsiteY7" fmla="*/ 1860024 h 1955106"/>
              <a:gd name="connsiteX8" fmla="*/ 85557 w 5780953"/>
              <a:gd name="connsiteY8" fmla="*/ 1566056 h 1955106"/>
              <a:gd name="connsiteX9" fmla="*/ 85557 w 5780953"/>
              <a:gd name="connsiteY9" fmla="*/ 390220 h 19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0953" h="1955106">
                <a:moveTo>
                  <a:pt x="85557" y="390220"/>
                </a:moveTo>
                <a:cubicBezTo>
                  <a:pt x="85557" y="227866"/>
                  <a:pt x="217171" y="96252"/>
                  <a:pt x="379525" y="96252"/>
                </a:cubicBezTo>
                <a:cubicBezTo>
                  <a:pt x="2077556" y="-120317"/>
                  <a:pt x="3727460" y="96252"/>
                  <a:pt x="5401428" y="96252"/>
                </a:cubicBezTo>
                <a:cubicBezTo>
                  <a:pt x="5563782" y="96252"/>
                  <a:pt x="5695396" y="227866"/>
                  <a:pt x="5695396" y="390220"/>
                </a:cubicBezTo>
                <a:cubicBezTo>
                  <a:pt x="5887901" y="1022797"/>
                  <a:pt x="5695396" y="1174111"/>
                  <a:pt x="5695396" y="1566056"/>
                </a:cubicBezTo>
                <a:cubicBezTo>
                  <a:pt x="5695396" y="1728410"/>
                  <a:pt x="5563782" y="1860024"/>
                  <a:pt x="5401428" y="1860024"/>
                </a:cubicBezTo>
                <a:cubicBezTo>
                  <a:pt x="4803860" y="1904813"/>
                  <a:pt x="3043223" y="1858854"/>
                  <a:pt x="2206239" y="1955106"/>
                </a:cubicBezTo>
                <a:cubicBezTo>
                  <a:pt x="1369255" y="1955106"/>
                  <a:pt x="716930" y="1904813"/>
                  <a:pt x="379525" y="1860024"/>
                </a:cubicBezTo>
                <a:cubicBezTo>
                  <a:pt x="217171" y="1860024"/>
                  <a:pt x="85557" y="1728410"/>
                  <a:pt x="85557" y="1566056"/>
                </a:cubicBezTo>
                <a:cubicBezTo>
                  <a:pt x="85557" y="1174111"/>
                  <a:pt x="-106948" y="758101"/>
                  <a:pt x="85557" y="390220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12032" y="-18047"/>
            <a:ext cx="18288000" cy="10343147"/>
          </a:xfrm>
          <a:custGeom>
            <a:avLst/>
            <a:gdLst/>
            <a:ahLst/>
            <a:cxnLst/>
            <a:rect l="l" t="t" r="r" b="b"/>
            <a:pathLst>
              <a:path w="18288000" h="20843823">
                <a:moveTo>
                  <a:pt x="0" y="0"/>
                </a:moveTo>
                <a:lnTo>
                  <a:pt x="18288000" y="0"/>
                </a:lnTo>
                <a:lnTo>
                  <a:pt x="18288000" y="20843823"/>
                </a:lnTo>
                <a:lnTo>
                  <a:pt x="0" y="208438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t="-46949" b="-65223"/>
            </a:stretch>
          </a:blipFill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3"/>
          <p:cNvSpPr/>
          <p:nvPr userDrawn="1"/>
        </p:nvSpPr>
        <p:spPr>
          <a:xfrm>
            <a:off x="-191568" y="6707438"/>
            <a:ext cx="18695199" cy="4323265"/>
          </a:xfrm>
          <a:custGeom>
            <a:avLst/>
            <a:gdLst/>
            <a:ahLst/>
            <a:cxnLst/>
            <a:rect l="l" t="t" r="r" b="b"/>
            <a:pathLst>
              <a:path w="18695199" h="4323265">
                <a:moveTo>
                  <a:pt x="0" y="0"/>
                </a:moveTo>
                <a:lnTo>
                  <a:pt x="18695200" y="0"/>
                </a:lnTo>
                <a:lnTo>
                  <a:pt x="18695200" y="4323265"/>
                </a:lnTo>
                <a:lnTo>
                  <a:pt x="0" y="4323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9"/>
          <p:cNvSpPr txBox="1"/>
          <p:nvPr userDrawn="1"/>
        </p:nvSpPr>
        <p:spPr>
          <a:xfrm>
            <a:off x="16758652" y="-4261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9" name="Rounded Rectangle 31"/>
          <p:cNvSpPr/>
          <p:nvPr userDrawn="1"/>
        </p:nvSpPr>
        <p:spPr>
          <a:xfrm>
            <a:off x="332875" y="322764"/>
            <a:ext cx="17602199" cy="9593262"/>
          </a:xfrm>
          <a:prstGeom prst="roundRect">
            <a:avLst>
              <a:gd name="adj" fmla="val 4791"/>
            </a:avLst>
          </a:prstGeom>
          <a:solidFill>
            <a:schemeClr val="bg1"/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0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71515" y="6505675"/>
            <a:ext cx="18695199" cy="4323265"/>
          </a:xfrm>
          <a:custGeom>
            <a:avLst/>
            <a:gdLst/>
            <a:ahLst/>
            <a:cxnLst/>
            <a:rect l="l" t="t" r="r" b="b"/>
            <a:pathLst>
              <a:path w="18695199" h="4323265">
                <a:moveTo>
                  <a:pt x="0" y="0"/>
                </a:moveTo>
                <a:lnTo>
                  <a:pt x="18695200" y="0"/>
                </a:lnTo>
                <a:lnTo>
                  <a:pt x="18695200" y="4323265"/>
                </a:lnTo>
                <a:lnTo>
                  <a:pt x="0" y="4323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392400" y="5662258"/>
            <a:ext cx="2873849" cy="4358764"/>
          </a:xfrm>
          <a:custGeom>
            <a:avLst/>
            <a:gdLst/>
            <a:ahLst/>
            <a:cxnLst/>
            <a:rect l="l" t="t" r="r" b="b"/>
            <a:pathLst>
              <a:path w="2420132" h="3833872">
                <a:moveTo>
                  <a:pt x="2420132" y="0"/>
                </a:moveTo>
                <a:lnTo>
                  <a:pt x="0" y="0"/>
                </a:lnTo>
                <a:lnTo>
                  <a:pt x="0" y="3833872"/>
                </a:lnTo>
                <a:lnTo>
                  <a:pt x="2420132" y="3833872"/>
                </a:lnTo>
                <a:lnTo>
                  <a:pt x="242013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7337" y="740342"/>
            <a:ext cx="2902595" cy="2808261"/>
          </a:xfrm>
          <a:custGeom>
            <a:avLst/>
            <a:gdLst/>
            <a:ahLst/>
            <a:cxnLst/>
            <a:rect l="l" t="t" r="r" b="b"/>
            <a:pathLst>
              <a:path w="2902595" h="2808261">
                <a:moveTo>
                  <a:pt x="0" y="0"/>
                </a:moveTo>
                <a:lnTo>
                  <a:pt x="2902595" y="0"/>
                </a:lnTo>
                <a:lnTo>
                  <a:pt x="2902595" y="2808261"/>
                </a:lnTo>
                <a:lnTo>
                  <a:pt x="0" y="2808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569133" y="5662258"/>
            <a:ext cx="2482107" cy="4358764"/>
          </a:xfrm>
          <a:custGeom>
            <a:avLst/>
            <a:gdLst/>
            <a:ahLst/>
            <a:cxnLst/>
            <a:rect l="l" t="t" r="r" b="b"/>
            <a:pathLst>
              <a:path w="2295622" h="4018594">
                <a:moveTo>
                  <a:pt x="2295622" y="0"/>
                </a:moveTo>
                <a:lnTo>
                  <a:pt x="0" y="0"/>
                </a:lnTo>
                <a:lnTo>
                  <a:pt x="0" y="4018594"/>
                </a:lnTo>
                <a:lnTo>
                  <a:pt x="2295622" y="4018594"/>
                </a:lnTo>
                <a:lnTo>
                  <a:pt x="229562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733936">
            <a:off x="15521854" y="524269"/>
            <a:ext cx="1913543" cy="1313168"/>
          </a:xfrm>
          <a:custGeom>
            <a:avLst/>
            <a:gdLst/>
            <a:ahLst/>
            <a:cxnLst/>
            <a:rect l="l" t="t" r="r" b="b"/>
            <a:pathLst>
              <a:path w="1231033" h="844796">
                <a:moveTo>
                  <a:pt x="0" y="0"/>
                </a:moveTo>
                <a:lnTo>
                  <a:pt x="1231033" y="0"/>
                </a:lnTo>
                <a:lnTo>
                  <a:pt x="1231033" y="844796"/>
                </a:lnTo>
                <a:lnTo>
                  <a:pt x="0" y="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988711" flipH="1">
            <a:off x="6926431" y="5913924"/>
            <a:ext cx="3600882" cy="3116303"/>
          </a:xfrm>
          <a:custGeom>
            <a:avLst/>
            <a:gdLst/>
            <a:ahLst/>
            <a:cxnLst/>
            <a:rect l="l" t="t" r="r" b="b"/>
            <a:pathLst>
              <a:path w="1901887" h="1747359">
                <a:moveTo>
                  <a:pt x="0" y="0"/>
                </a:moveTo>
                <a:lnTo>
                  <a:pt x="1901887" y="0"/>
                </a:lnTo>
                <a:lnTo>
                  <a:pt x="1901887" y="1747359"/>
                </a:lnTo>
                <a:lnTo>
                  <a:pt x="0" y="17473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16" y="626436"/>
            <a:ext cx="10156816" cy="1518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61497" y="8970644"/>
            <a:ext cx="1275797" cy="1316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" y="-80931"/>
            <a:ext cx="1542489" cy="1542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0006" y="2350677"/>
            <a:ext cx="18557832" cy="45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3153870" cy="1395348"/>
          </a:xfrm>
          <a:prstGeom prst="rect">
            <a:avLst/>
          </a:prstGeom>
        </p:spPr>
      </p:pic>
      <p:pic>
        <p:nvPicPr>
          <p:cNvPr id="3" name="Hướng dẫn viết vần 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7155" t="6025" r="8665" b="8600"/>
          <a:stretch/>
        </p:blipFill>
        <p:spPr>
          <a:xfrm>
            <a:off x="6324600" y="2346158"/>
            <a:ext cx="11353801" cy="64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-1" r="82364" b="-416"/>
          <a:stretch/>
        </p:blipFill>
        <p:spPr>
          <a:xfrm>
            <a:off x="641684" y="2494999"/>
            <a:ext cx="5285874" cy="6328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3526" y="2243889"/>
            <a:ext cx="8090093" cy="75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3153870" cy="13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-1" r="82364" b="-416"/>
          <a:stretch/>
        </p:blipFill>
        <p:spPr>
          <a:xfrm>
            <a:off x="810126" y="2494999"/>
            <a:ext cx="5285874" cy="6328159"/>
          </a:xfrm>
          <a:prstGeom prst="rect">
            <a:avLst/>
          </a:prstGeom>
        </p:spPr>
      </p:pic>
      <p:pic>
        <p:nvPicPr>
          <p:cNvPr id="5" name="Hướng dẫn viết vần ê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7500" t="6297" r="8750" b="8518"/>
          <a:stretch/>
        </p:blipFill>
        <p:spPr>
          <a:xfrm>
            <a:off x="6541679" y="2494999"/>
            <a:ext cx="11060521" cy="6328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1074" y="2247900"/>
            <a:ext cx="8090093" cy="75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3153870" cy="13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-1" r="82364" b="-416"/>
          <a:stretch/>
        </p:blipFill>
        <p:spPr>
          <a:xfrm>
            <a:off x="810126" y="2494999"/>
            <a:ext cx="5285874" cy="6328159"/>
          </a:xfrm>
          <a:prstGeom prst="rect">
            <a:avLst/>
          </a:prstGeom>
        </p:spPr>
      </p:pic>
      <p:pic>
        <p:nvPicPr>
          <p:cNvPr id="3" name="Hướng dẫn viết vần 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7500" t="7037" r="8750" b="9259"/>
          <a:stretch/>
        </p:blipFill>
        <p:spPr>
          <a:xfrm>
            <a:off x="6477000" y="2494999"/>
            <a:ext cx="11256281" cy="6328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66266" y="2399749"/>
            <a:ext cx="6919365" cy="71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3153870" cy="1395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-1" r="82364" b="-416"/>
          <a:stretch/>
        </p:blipFill>
        <p:spPr>
          <a:xfrm>
            <a:off x="810126" y="2494999"/>
            <a:ext cx="5285874" cy="6328159"/>
          </a:xfrm>
          <a:prstGeom prst="rect">
            <a:avLst/>
          </a:prstGeom>
        </p:spPr>
      </p:pic>
      <p:pic>
        <p:nvPicPr>
          <p:cNvPr id="5" name="Hướng dẫn viết vần 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7500" t="6296" r="8750" b="8518"/>
          <a:stretch/>
        </p:blipFill>
        <p:spPr>
          <a:xfrm>
            <a:off x="6553200" y="2494998"/>
            <a:ext cx="11060521" cy="6328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62050" y="2362200"/>
            <a:ext cx="7941302" cy="72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7623"/>
          <a:stretch/>
        </p:blipFill>
        <p:spPr>
          <a:xfrm>
            <a:off x="836760" y="1177089"/>
            <a:ext cx="16613040" cy="8402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31"/>
            <a:ext cx="2590800" cy="11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103" y="1104900"/>
            <a:ext cx="17587831" cy="5497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9166" y="5312455"/>
            <a:ext cx="13396027" cy="56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0</Words>
  <Application>Microsoft Office PowerPoint</Application>
  <PresentationFormat>Custom</PresentationFormat>
  <Paragraphs>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UVF Barmbrack</vt:lpstr>
      <vt:lpstr>SVN-Newton</vt:lpstr>
      <vt:lpstr>Calibri</vt:lpstr>
      <vt:lpstr>Arial</vt:lpstr>
      <vt:lpstr>Times New Roman</vt:lpstr>
      <vt:lpstr>Office Theme</vt:lpstr>
      <vt:lpstr>1_Office Theme</vt:lpstr>
      <vt:lpstr>3_Office Theme</vt:lpstr>
      <vt:lpstr>6_Office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</dc:title>
  <dc:creator>admin</dc:creator>
  <cp:lastModifiedBy>Administrator</cp:lastModifiedBy>
  <cp:revision>50</cp:revision>
  <dcterms:created xsi:type="dcterms:W3CDTF">2006-08-16T00:00:00Z</dcterms:created>
  <dcterms:modified xsi:type="dcterms:W3CDTF">2026-01-13T09:52:03Z</dcterms:modified>
  <dc:identifier>DAG1Qtm04FE</dc:identifier>
</cp:coreProperties>
</file>