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2"/>
  </p:notesMasterIdLst>
  <p:sldIdLst>
    <p:sldId id="262" r:id="rId3"/>
    <p:sldId id="267" r:id="rId4"/>
    <p:sldId id="324" r:id="rId5"/>
    <p:sldId id="318" r:id="rId6"/>
    <p:sldId id="317" r:id="rId7"/>
    <p:sldId id="334" r:id="rId8"/>
    <p:sldId id="333" r:id="rId9"/>
    <p:sldId id="319" r:id="rId10"/>
    <p:sldId id="316" r:id="rId11"/>
  </p:sldIdLst>
  <p:sldSz cx="18288000" cy="10287000"/>
  <p:notesSz cx="6858000" cy="9144000"/>
  <p:embeddedFontLst>
    <p:embeddedFont>
      <p:font typeface="#9Slide07 HoneyCream" panose="020B0604020202020204" charset="0"/>
      <p:regular r:id="rId13"/>
    </p:embeddedFont>
    <p:embeddedFont>
      <p:font typeface="UTM Avo" panose="0204060305050602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C6A"/>
    <a:srgbClr val="EEC958"/>
    <a:srgbClr val="B7B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6" autoAdjust="0"/>
    <p:restoredTop sz="94863" autoAdjust="0"/>
  </p:normalViewPr>
  <p:slideViewPr>
    <p:cSldViewPr>
      <p:cViewPr varScale="1">
        <p:scale>
          <a:sx n="42" d="100"/>
          <a:sy n="42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ADA85-184B-4299-8A8E-9BD450A77C3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7E610-C672-45F6-8ABF-6AF63EDF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5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E6002D-D9AF-445A-B8EA-5CE306A40338}"/>
              </a:ext>
            </a:extLst>
          </p:cNvPr>
          <p:cNvGrpSpPr/>
          <p:nvPr userDrawn="1"/>
        </p:nvGrpSpPr>
        <p:grpSpPr>
          <a:xfrm>
            <a:off x="-4938597" y="-3342402"/>
            <a:ext cx="18508535" cy="18927533"/>
            <a:chOff x="-3429000" y="-2345568"/>
            <a:chExt cx="14634210" cy="14965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A77771-E4EB-413C-822C-A011D85EAA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BED400DC-3763-42AD-A52B-BEC7ED1E2E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A57444EA-FDA1-4C85-80F9-5991AF3D60CB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28952385-AA87-4367-BD51-47AC3F107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35521A-8C42-46E1-A1C3-CE2FACE93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61623" y="-234556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49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9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4A017-0225-4C79-9006-0F8830CD0456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75D572-2492-4CFA-B7CB-C478CD1B7E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EACAC01-F098-4697-BACC-B82B10F9A2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9834E41-ACBF-4585-9A13-7763298BDDA5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43438802-E8BD-4F6E-B81C-1B86B087D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3F07CC-9AC4-4248-8B89-1F828DED2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55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9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21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3E04CA-C211-4FF5-AE82-431F4BCC8C3C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6256E3-E65D-4A4B-91BC-545C5552FA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7BA3767-799D-49AE-97B4-2093AA1420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1F238D5-92D6-4F03-8BAA-E145593E5CEE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4313E1FE-D424-4582-94F7-F2DB1510D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D085CA-303E-4EA2-B6A6-C3CAF06FB3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264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6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8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9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9E91B-DF0D-4C20-BCFD-D49BE79822D0}"/>
              </a:ext>
            </a:extLst>
          </p:cNvPr>
          <p:cNvGrpSpPr/>
          <p:nvPr userDrawn="1"/>
        </p:nvGrpSpPr>
        <p:grpSpPr>
          <a:xfrm>
            <a:off x="-4938597" y="-3342402"/>
            <a:ext cx="18508535" cy="18927533"/>
            <a:chOff x="-3429000" y="-2345568"/>
            <a:chExt cx="14634210" cy="14965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B5C529-2BA9-4D9E-AD3A-4D0E215903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ADEED17-2E94-47B6-B202-DF231DBF28C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D5757FFB-7B22-4F67-8D64-4A3F151C8377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CBF7BF14-584A-4FA4-810A-FAB471F5CB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DDD8F6-4142-4E82-99A4-8DCEC0BF62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61623" y="-234556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F23344-D2C6-42E9-AD41-0BD4C9214D55}"/>
              </a:ext>
            </a:extLst>
          </p:cNvPr>
          <p:cNvGrpSpPr/>
          <p:nvPr userDrawn="1"/>
        </p:nvGrpSpPr>
        <p:grpSpPr>
          <a:xfrm>
            <a:off x="-4938597" y="-3342402"/>
            <a:ext cx="18508535" cy="18927533"/>
            <a:chOff x="-3429000" y="-2345568"/>
            <a:chExt cx="14634210" cy="14965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E96D68-CD89-4795-829B-0D26DF438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99AF0BE-4FF5-44E0-A848-5A8C55D336D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D3C8C869-8ECA-41BD-842D-E8636598D61D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26270F3E-2644-472A-9D84-417134471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604C76-CFF9-425C-AD27-306298573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5361623" y="-234556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12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9727B0-C007-49A1-B8F1-2D3746C0B99D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B4127E-842E-415E-A034-34CE56176F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84FFC2D-D3B7-427B-960C-3304667DF6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3AF82DA-BCA0-4D6F-8A92-0FC05FD5387A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056B05CA-1A9F-4526-B9E7-882711991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7C9DBF-F94C-48C6-B160-6603504F64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4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DBD4F89-6DD6-4A3D-B4F2-E3B134F32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968"/>
            <a:ext cx="18288000" cy="104119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DF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27113" y="0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7456205" y="0"/>
                </a:moveTo>
                <a:lnTo>
                  <a:pt x="0" y="0"/>
                </a:lnTo>
                <a:lnTo>
                  <a:pt x="0" y="4570033"/>
                </a:lnTo>
                <a:lnTo>
                  <a:pt x="7456205" y="4570033"/>
                </a:lnTo>
                <a:lnTo>
                  <a:pt x="7456205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72448" y="-328084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0" y="0"/>
                </a:moveTo>
                <a:lnTo>
                  <a:pt x="7456206" y="0"/>
                </a:lnTo>
                <a:lnTo>
                  <a:pt x="7456206" y="4570032"/>
                </a:lnTo>
                <a:lnTo>
                  <a:pt x="0" y="4570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95938" y="761876"/>
            <a:ext cx="11894495" cy="6077826"/>
          </a:xfrm>
          <a:custGeom>
            <a:avLst/>
            <a:gdLst/>
            <a:ahLst/>
            <a:cxnLst/>
            <a:rect l="l" t="t" r="r" b="b"/>
            <a:pathLst>
              <a:path w="11090052" h="5666773">
                <a:moveTo>
                  <a:pt x="0" y="0"/>
                </a:moveTo>
                <a:lnTo>
                  <a:pt x="11090052" y="0"/>
                </a:lnTo>
                <a:lnTo>
                  <a:pt x="11090052" y="5666773"/>
                </a:lnTo>
                <a:lnTo>
                  <a:pt x="0" y="5666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98114" y="6716891"/>
            <a:ext cx="17119542" cy="4290496"/>
          </a:xfrm>
          <a:custGeom>
            <a:avLst/>
            <a:gdLst/>
            <a:ahLst/>
            <a:cxnLst/>
            <a:rect l="l" t="t" r="r" b="b"/>
            <a:pathLst>
              <a:path w="17119542" h="4290496">
                <a:moveTo>
                  <a:pt x="0" y="0"/>
                </a:moveTo>
                <a:lnTo>
                  <a:pt x="17119541" y="0"/>
                </a:lnTo>
                <a:lnTo>
                  <a:pt x="17119541" y="4290495"/>
                </a:lnTo>
                <a:lnTo>
                  <a:pt x="0" y="4290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626"/>
            </a:stretch>
          </a:blipFill>
        </p:spPr>
      </p:sp>
      <p:sp>
        <p:nvSpPr>
          <p:cNvPr id="6" name="Freeform 6"/>
          <p:cNvSpPr/>
          <p:nvPr/>
        </p:nvSpPr>
        <p:spPr>
          <a:xfrm rot="-244649">
            <a:off x="1144714" y="7300705"/>
            <a:ext cx="18316678" cy="3915190"/>
          </a:xfrm>
          <a:custGeom>
            <a:avLst/>
            <a:gdLst/>
            <a:ahLst/>
            <a:cxnLst/>
            <a:rect l="l" t="t" r="r" b="b"/>
            <a:pathLst>
              <a:path w="18316678" h="3915190">
                <a:moveTo>
                  <a:pt x="0" y="0"/>
                </a:moveTo>
                <a:lnTo>
                  <a:pt x="18316678" y="0"/>
                </a:lnTo>
                <a:lnTo>
                  <a:pt x="18316678" y="3915190"/>
                </a:lnTo>
                <a:lnTo>
                  <a:pt x="0" y="3915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052208" y="3060771"/>
            <a:ext cx="3425032" cy="5975490"/>
          </a:xfrm>
          <a:custGeom>
            <a:avLst/>
            <a:gdLst/>
            <a:ahLst/>
            <a:cxnLst/>
            <a:rect l="l" t="t" r="r" b="b"/>
            <a:pathLst>
              <a:path w="6471585" h="5975490">
                <a:moveTo>
                  <a:pt x="6471584" y="0"/>
                </a:moveTo>
                <a:lnTo>
                  <a:pt x="0" y="0"/>
                </a:lnTo>
                <a:lnTo>
                  <a:pt x="0" y="5975489"/>
                </a:lnTo>
                <a:lnTo>
                  <a:pt x="6471584" y="5975489"/>
                </a:lnTo>
                <a:lnTo>
                  <a:pt x="6471584" y="0"/>
                </a:lnTo>
                <a:close/>
              </a:path>
            </a:pathLst>
          </a:custGeom>
          <a:blipFill>
            <a:blip r:embed="rId7"/>
            <a:stretch>
              <a:fillRect l="-8895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5140" y="1473650"/>
            <a:ext cx="4862794" cy="7047527"/>
          </a:xfrm>
          <a:custGeom>
            <a:avLst/>
            <a:gdLst/>
            <a:ahLst/>
            <a:cxnLst/>
            <a:rect l="l" t="t" r="r" b="b"/>
            <a:pathLst>
              <a:path w="4862794" h="7047527">
                <a:moveTo>
                  <a:pt x="0" y="0"/>
                </a:moveTo>
                <a:lnTo>
                  <a:pt x="4862793" y="0"/>
                </a:lnTo>
                <a:lnTo>
                  <a:pt x="4862793" y="7047527"/>
                </a:lnTo>
                <a:lnTo>
                  <a:pt x="0" y="70475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72892" y="7099101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22505" y="6464800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C5C91-1F05-4C27-884F-6BFCA445A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7507" y="1516266"/>
            <a:ext cx="14436579" cy="70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8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9C487-39A4-4DD8-B865-4C25B399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8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DF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8114" y="6716891"/>
            <a:ext cx="17119542" cy="4290496"/>
          </a:xfrm>
          <a:custGeom>
            <a:avLst/>
            <a:gdLst/>
            <a:ahLst/>
            <a:cxnLst/>
            <a:rect l="l" t="t" r="r" b="b"/>
            <a:pathLst>
              <a:path w="17119542" h="4290496">
                <a:moveTo>
                  <a:pt x="0" y="0"/>
                </a:moveTo>
                <a:lnTo>
                  <a:pt x="17119541" y="0"/>
                </a:lnTo>
                <a:lnTo>
                  <a:pt x="17119541" y="4290495"/>
                </a:lnTo>
                <a:lnTo>
                  <a:pt x="0" y="4290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626"/>
            </a:stretch>
          </a:blipFill>
        </p:spPr>
      </p:sp>
      <p:sp>
        <p:nvSpPr>
          <p:cNvPr id="3" name="Freeform 3"/>
          <p:cNvSpPr/>
          <p:nvPr/>
        </p:nvSpPr>
        <p:spPr>
          <a:xfrm rot="-244649">
            <a:off x="1144714" y="7300705"/>
            <a:ext cx="18316678" cy="3915190"/>
          </a:xfrm>
          <a:custGeom>
            <a:avLst/>
            <a:gdLst/>
            <a:ahLst/>
            <a:cxnLst/>
            <a:rect l="l" t="t" r="r" b="b"/>
            <a:pathLst>
              <a:path w="18316678" h="3915190">
                <a:moveTo>
                  <a:pt x="0" y="0"/>
                </a:moveTo>
                <a:lnTo>
                  <a:pt x="18316678" y="0"/>
                </a:lnTo>
                <a:lnTo>
                  <a:pt x="18316678" y="3915190"/>
                </a:lnTo>
                <a:lnTo>
                  <a:pt x="0" y="3915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448" y="-328084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0" y="0"/>
                </a:moveTo>
                <a:lnTo>
                  <a:pt x="7456206" y="0"/>
                </a:lnTo>
                <a:lnTo>
                  <a:pt x="7456206" y="4570032"/>
                </a:lnTo>
                <a:lnTo>
                  <a:pt x="0" y="4570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827113" y="0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7456205" y="0"/>
                </a:moveTo>
                <a:lnTo>
                  <a:pt x="0" y="0"/>
                </a:lnTo>
                <a:lnTo>
                  <a:pt x="0" y="4570033"/>
                </a:lnTo>
                <a:lnTo>
                  <a:pt x="7456205" y="4570033"/>
                </a:lnTo>
                <a:lnTo>
                  <a:pt x="7456205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72892" y="7099101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13745" y="6781950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BF953-F673-4818-A466-16F31D64E3A9}"/>
              </a:ext>
            </a:extLst>
          </p:cNvPr>
          <p:cNvSpPr/>
          <p:nvPr/>
        </p:nvSpPr>
        <p:spPr>
          <a:xfrm>
            <a:off x="1016015" y="433767"/>
            <a:ext cx="16255971" cy="9419466"/>
          </a:xfrm>
          <a:custGeom>
            <a:avLst/>
            <a:gdLst>
              <a:gd name="csX0" fmla="*/ 0 w 16255971"/>
              <a:gd name="csY0" fmla="*/ 0 h 9419466"/>
              <a:gd name="csX1" fmla="*/ 905690 w 16255971"/>
              <a:gd name="csY1" fmla="*/ 0 h 9419466"/>
              <a:gd name="csX2" fmla="*/ 1161141 w 16255971"/>
              <a:gd name="csY2" fmla="*/ 0 h 9419466"/>
              <a:gd name="csX3" fmla="*/ 1579151 w 16255971"/>
              <a:gd name="csY3" fmla="*/ 0 h 9419466"/>
              <a:gd name="csX4" fmla="*/ 1997162 w 16255971"/>
              <a:gd name="csY4" fmla="*/ 0 h 9419466"/>
              <a:gd name="csX5" fmla="*/ 2415173 w 16255971"/>
              <a:gd name="csY5" fmla="*/ 0 h 9419466"/>
              <a:gd name="csX6" fmla="*/ 2833184 w 16255971"/>
              <a:gd name="csY6" fmla="*/ 0 h 9419466"/>
              <a:gd name="csX7" fmla="*/ 3576314 w 16255971"/>
              <a:gd name="csY7" fmla="*/ 0 h 9419466"/>
              <a:gd name="csX8" fmla="*/ 3994324 w 16255971"/>
              <a:gd name="csY8" fmla="*/ 0 h 9419466"/>
              <a:gd name="csX9" fmla="*/ 4087216 w 16255971"/>
              <a:gd name="csY9" fmla="*/ 0 h 9419466"/>
              <a:gd name="csX10" fmla="*/ 4180107 w 16255971"/>
              <a:gd name="csY10" fmla="*/ 0 h 9419466"/>
              <a:gd name="csX11" fmla="*/ 4435558 w 16255971"/>
              <a:gd name="csY11" fmla="*/ 0 h 9419466"/>
              <a:gd name="csX12" fmla="*/ 4691009 w 16255971"/>
              <a:gd name="csY12" fmla="*/ 0 h 9419466"/>
              <a:gd name="csX13" fmla="*/ 5596699 w 16255971"/>
              <a:gd name="csY13" fmla="*/ 0 h 9419466"/>
              <a:gd name="csX14" fmla="*/ 6339829 w 16255971"/>
              <a:gd name="csY14" fmla="*/ 0 h 9419466"/>
              <a:gd name="csX15" fmla="*/ 7082959 w 16255971"/>
              <a:gd name="csY15" fmla="*/ 0 h 9419466"/>
              <a:gd name="csX16" fmla="*/ 7663529 w 16255971"/>
              <a:gd name="csY16" fmla="*/ 0 h 9419466"/>
              <a:gd name="csX17" fmla="*/ 8406659 w 16255971"/>
              <a:gd name="csY17" fmla="*/ 0 h 9419466"/>
              <a:gd name="csX18" fmla="*/ 9149789 w 16255971"/>
              <a:gd name="csY18" fmla="*/ 0 h 9419466"/>
              <a:gd name="csX19" fmla="*/ 9405240 w 16255971"/>
              <a:gd name="csY19" fmla="*/ 0 h 9419466"/>
              <a:gd name="csX20" fmla="*/ 9660691 w 16255971"/>
              <a:gd name="csY20" fmla="*/ 0 h 9419466"/>
              <a:gd name="csX21" fmla="*/ 9753583 w 16255971"/>
              <a:gd name="csY21" fmla="*/ 0 h 9419466"/>
              <a:gd name="csX22" fmla="*/ 10334153 w 16255971"/>
              <a:gd name="csY22" fmla="*/ 0 h 9419466"/>
              <a:gd name="csX23" fmla="*/ 10589604 w 16255971"/>
              <a:gd name="csY23" fmla="*/ 0 h 9419466"/>
              <a:gd name="csX24" fmla="*/ 11332734 w 16255971"/>
              <a:gd name="csY24" fmla="*/ 0 h 9419466"/>
              <a:gd name="csX25" fmla="*/ 12075864 w 16255971"/>
              <a:gd name="csY25" fmla="*/ 0 h 9419466"/>
              <a:gd name="csX26" fmla="*/ 12981554 w 16255971"/>
              <a:gd name="csY26" fmla="*/ 0 h 9419466"/>
              <a:gd name="csX27" fmla="*/ 13562124 w 16255971"/>
              <a:gd name="csY27" fmla="*/ 0 h 9419466"/>
              <a:gd name="csX28" fmla="*/ 13655016 w 16255971"/>
              <a:gd name="csY28" fmla="*/ 0 h 9419466"/>
              <a:gd name="csX29" fmla="*/ 13910467 w 16255971"/>
              <a:gd name="csY29" fmla="*/ 0 h 9419466"/>
              <a:gd name="csX30" fmla="*/ 14816156 w 16255971"/>
              <a:gd name="csY30" fmla="*/ 0 h 9419466"/>
              <a:gd name="csX31" fmla="*/ 15071607 w 16255971"/>
              <a:gd name="csY31" fmla="*/ 0 h 9419466"/>
              <a:gd name="csX32" fmla="*/ 15652178 w 16255971"/>
              <a:gd name="csY32" fmla="*/ 0 h 9419466"/>
              <a:gd name="csX33" fmla="*/ 16255971 w 16255971"/>
              <a:gd name="csY33" fmla="*/ 0 h 9419466"/>
              <a:gd name="csX34" fmla="*/ 16255971 w 16255971"/>
              <a:gd name="csY34" fmla="*/ 494522 h 9419466"/>
              <a:gd name="csX35" fmla="*/ 16255971 w 16255971"/>
              <a:gd name="csY35" fmla="*/ 1271628 h 9419466"/>
              <a:gd name="csX36" fmla="*/ 16255971 w 16255971"/>
              <a:gd name="csY36" fmla="*/ 1860345 h 9419466"/>
              <a:gd name="csX37" fmla="*/ 16255971 w 16255971"/>
              <a:gd name="csY37" fmla="*/ 2543256 h 9419466"/>
              <a:gd name="csX38" fmla="*/ 16255971 w 16255971"/>
              <a:gd name="csY38" fmla="*/ 3320362 h 9419466"/>
              <a:gd name="csX39" fmla="*/ 16255971 w 16255971"/>
              <a:gd name="csY39" fmla="*/ 3814884 h 9419466"/>
              <a:gd name="csX40" fmla="*/ 16255971 w 16255971"/>
              <a:gd name="csY40" fmla="*/ 4497795 h 9419466"/>
              <a:gd name="csX41" fmla="*/ 16255971 w 16255971"/>
              <a:gd name="csY41" fmla="*/ 4898122 h 9419466"/>
              <a:gd name="csX42" fmla="*/ 16255971 w 16255971"/>
              <a:gd name="csY42" fmla="*/ 5392644 h 9419466"/>
              <a:gd name="csX43" fmla="*/ 16255971 w 16255971"/>
              <a:gd name="csY43" fmla="*/ 5981361 h 9419466"/>
              <a:gd name="csX44" fmla="*/ 16255971 w 16255971"/>
              <a:gd name="csY44" fmla="*/ 6475883 h 9419466"/>
              <a:gd name="csX45" fmla="*/ 16255971 w 16255971"/>
              <a:gd name="csY45" fmla="*/ 7064600 h 9419466"/>
              <a:gd name="csX46" fmla="*/ 16255971 w 16255971"/>
              <a:gd name="csY46" fmla="*/ 7653316 h 9419466"/>
              <a:gd name="csX47" fmla="*/ 16255971 w 16255971"/>
              <a:gd name="csY47" fmla="*/ 8147838 h 9419466"/>
              <a:gd name="csX48" fmla="*/ 16255971 w 16255971"/>
              <a:gd name="csY48" fmla="*/ 9419466 h 9419466"/>
              <a:gd name="csX49" fmla="*/ 15837960 w 16255971"/>
              <a:gd name="csY49" fmla="*/ 9419466 h 9419466"/>
              <a:gd name="csX50" fmla="*/ 15257390 w 16255971"/>
              <a:gd name="csY50" fmla="*/ 9419466 h 9419466"/>
              <a:gd name="csX51" fmla="*/ 15164499 w 16255971"/>
              <a:gd name="csY51" fmla="*/ 9419466 h 9419466"/>
              <a:gd name="csX52" fmla="*/ 14909048 w 16255971"/>
              <a:gd name="csY52" fmla="*/ 9419466 h 9419466"/>
              <a:gd name="csX53" fmla="*/ 14328477 w 16255971"/>
              <a:gd name="csY53" fmla="*/ 9419466 h 9419466"/>
              <a:gd name="csX54" fmla="*/ 13422787 w 16255971"/>
              <a:gd name="csY54" fmla="*/ 9419466 h 9419466"/>
              <a:gd name="csX55" fmla="*/ 13167337 w 16255971"/>
              <a:gd name="csY55" fmla="*/ 9419466 h 9419466"/>
              <a:gd name="csX56" fmla="*/ 12749326 w 16255971"/>
              <a:gd name="csY56" fmla="*/ 9419466 h 9419466"/>
              <a:gd name="csX57" fmla="*/ 12168755 w 16255971"/>
              <a:gd name="csY57" fmla="*/ 9419466 h 9419466"/>
              <a:gd name="csX58" fmla="*/ 12075864 w 16255971"/>
              <a:gd name="csY58" fmla="*/ 9419466 h 9419466"/>
              <a:gd name="csX59" fmla="*/ 11332734 w 16255971"/>
              <a:gd name="csY59" fmla="*/ 9419466 h 9419466"/>
              <a:gd name="csX60" fmla="*/ 10427044 w 16255971"/>
              <a:gd name="csY60" fmla="*/ 9419466 h 9419466"/>
              <a:gd name="csX61" fmla="*/ 9846474 w 16255971"/>
              <a:gd name="csY61" fmla="*/ 9419466 h 9419466"/>
              <a:gd name="csX62" fmla="*/ 9103344 w 16255971"/>
              <a:gd name="csY62" fmla="*/ 9419466 h 9419466"/>
              <a:gd name="csX63" fmla="*/ 8685333 w 16255971"/>
              <a:gd name="csY63" fmla="*/ 9419466 h 9419466"/>
              <a:gd name="csX64" fmla="*/ 7779643 w 16255971"/>
              <a:gd name="csY64" fmla="*/ 9419466 h 9419466"/>
              <a:gd name="csX65" fmla="*/ 7686752 w 16255971"/>
              <a:gd name="csY65" fmla="*/ 9419466 h 9419466"/>
              <a:gd name="csX66" fmla="*/ 6943622 w 16255971"/>
              <a:gd name="csY66" fmla="*/ 9419466 h 9419466"/>
              <a:gd name="csX67" fmla="*/ 6037932 w 16255971"/>
              <a:gd name="csY67" fmla="*/ 9419466 h 9419466"/>
              <a:gd name="csX68" fmla="*/ 5782481 w 16255971"/>
              <a:gd name="csY68" fmla="*/ 9419466 h 9419466"/>
              <a:gd name="csX69" fmla="*/ 4876791 w 16255971"/>
              <a:gd name="csY69" fmla="*/ 9419466 h 9419466"/>
              <a:gd name="csX70" fmla="*/ 4783900 w 16255971"/>
              <a:gd name="csY70" fmla="*/ 9419466 h 9419466"/>
              <a:gd name="csX71" fmla="*/ 4528449 w 16255971"/>
              <a:gd name="csY71" fmla="*/ 9419466 h 9419466"/>
              <a:gd name="csX72" fmla="*/ 4110438 w 16255971"/>
              <a:gd name="csY72" fmla="*/ 9419466 h 9419466"/>
              <a:gd name="csX73" fmla="*/ 3529868 w 16255971"/>
              <a:gd name="csY73" fmla="*/ 9419466 h 9419466"/>
              <a:gd name="csX74" fmla="*/ 2786738 w 16255971"/>
              <a:gd name="csY74" fmla="*/ 9419466 h 9419466"/>
              <a:gd name="csX75" fmla="*/ 2368727 w 16255971"/>
              <a:gd name="csY75" fmla="*/ 9419466 h 9419466"/>
              <a:gd name="csX76" fmla="*/ 2113276 w 16255971"/>
              <a:gd name="csY76" fmla="*/ 9419466 h 9419466"/>
              <a:gd name="csX77" fmla="*/ 2020385 w 16255971"/>
              <a:gd name="csY77" fmla="*/ 9419466 h 9419466"/>
              <a:gd name="csX78" fmla="*/ 1927494 w 16255971"/>
              <a:gd name="csY78" fmla="*/ 9419466 h 9419466"/>
              <a:gd name="csX79" fmla="*/ 1184364 w 16255971"/>
              <a:gd name="csY79" fmla="*/ 9419466 h 9419466"/>
              <a:gd name="csX80" fmla="*/ 1091472 w 16255971"/>
              <a:gd name="csY80" fmla="*/ 9419466 h 9419466"/>
              <a:gd name="csX81" fmla="*/ 998581 w 16255971"/>
              <a:gd name="csY81" fmla="*/ 9419466 h 9419466"/>
              <a:gd name="csX82" fmla="*/ 580570 w 16255971"/>
              <a:gd name="csY82" fmla="*/ 9419466 h 9419466"/>
              <a:gd name="csX83" fmla="*/ 0 w 16255971"/>
              <a:gd name="csY83" fmla="*/ 9419466 h 9419466"/>
              <a:gd name="csX84" fmla="*/ 0 w 16255971"/>
              <a:gd name="csY84" fmla="*/ 8830749 h 9419466"/>
              <a:gd name="csX85" fmla="*/ 0 w 16255971"/>
              <a:gd name="csY85" fmla="*/ 8053643 h 9419466"/>
              <a:gd name="csX86" fmla="*/ 0 w 16255971"/>
              <a:gd name="csY86" fmla="*/ 7653316 h 9419466"/>
              <a:gd name="csX87" fmla="*/ 0 w 16255971"/>
              <a:gd name="csY87" fmla="*/ 7158794 h 9419466"/>
              <a:gd name="csX88" fmla="*/ 0 w 16255971"/>
              <a:gd name="csY88" fmla="*/ 6381688 h 9419466"/>
              <a:gd name="csX89" fmla="*/ 0 w 16255971"/>
              <a:gd name="csY89" fmla="*/ 5604582 h 9419466"/>
              <a:gd name="csX90" fmla="*/ 0 w 16255971"/>
              <a:gd name="csY90" fmla="*/ 4921671 h 9419466"/>
              <a:gd name="csX91" fmla="*/ 0 w 16255971"/>
              <a:gd name="csY91" fmla="*/ 4521344 h 9419466"/>
              <a:gd name="csX92" fmla="*/ 0 w 16255971"/>
              <a:gd name="csY92" fmla="*/ 3838432 h 9419466"/>
              <a:gd name="csX93" fmla="*/ 0 w 16255971"/>
              <a:gd name="csY93" fmla="*/ 3343910 h 9419466"/>
              <a:gd name="csX94" fmla="*/ 0 w 16255971"/>
              <a:gd name="csY94" fmla="*/ 3037778 h 9419466"/>
              <a:gd name="csX95" fmla="*/ 0 w 16255971"/>
              <a:gd name="csY95" fmla="*/ 2449061 h 9419466"/>
              <a:gd name="csX96" fmla="*/ 0 w 16255971"/>
              <a:gd name="csY96" fmla="*/ 2048734 h 9419466"/>
              <a:gd name="csX97" fmla="*/ 0 w 16255971"/>
              <a:gd name="csY97" fmla="*/ 1742601 h 9419466"/>
              <a:gd name="csX98" fmla="*/ 0 w 16255971"/>
              <a:gd name="csY98" fmla="*/ 1153885 h 9419466"/>
              <a:gd name="csX99" fmla="*/ 0 w 16255971"/>
              <a:gd name="csY99" fmla="*/ 0 h 94194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</a:cxnLst>
            <a:rect l="l" t="t" r="r" b="b"/>
            <a:pathLst>
              <a:path w="16255971" h="9419466" fill="none" extrusionOk="0">
                <a:moveTo>
                  <a:pt x="0" y="0"/>
                </a:moveTo>
                <a:cubicBezTo>
                  <a:pt x="323871" y="-46924"/>
                  <a:pt x="480400" y="40235"/>
                  <a:pt x="905690" y="0"/>
                </a:cubicBezTo>
                <a:cubicBezTo>
                  <a:pt x="1330980" y="-40235"/>
                  <a:pt x="1049040" y="13006"/>
                  <a:pt x="1161141" y="0"/>
                </a:cubicBezTo>
                <a:cubicBezTo>
                  <a:pt x="1273242" y="-13006"/>
                  <a:pt x="1387000" y="41341"/>
                  <a:pt x="1579151" y="0"/>
                </a:cubicBezTo>
                <a:cubicBezTo>
                  <a:pt x="1771302" y="-41341"/>
                  <a:pt x="1882796" y="16864"/>
                  <a:pt x="1997162" y="0"/>
                </a:cubicBezTo>
                <a:cubicBezTo>
                  <a:pt x="2111528" y="-16864"/>
                  <a:pt x="2306642" y="39291"/>
                  <a:pt x="2415173" y="0"/>
                </a:cubicBezTo>
                <a:cubicBezTo>
                  <a:pt x="2523704" y="-39291"/>
                  <a:pt x="2721734" y="28268"/>
                  <a:pt x="2833184" y="0"/>
                </a:cubicBezTo>
                <a:cubicBezTo>
                  <a:pt x="2944634" y="-28268"/>
                  <a:pt x="3358442" y="55442"/>
                  <a:pt x="3576314" y="0"/>
                </a:cubicBezTo>
                <a:cubicBezTo>
                  <a:pt x="3794186" y="-55442"/>
                  <a:pt x="3850183" y="14700"/>
                  <a:pt x="3994324" y="0"/>
                </a:cubicBezTo>
                <a:cubicBezTo>
                  <a:pt x="4138465" y="-14700"/>
                  <a:pt x="4066955" y="8783"/>
                  <a:pt x="4087216" y="0"/>
                </a:cubicBezTo>
                <a:cubicBezTo>
                  <a:pt x="4107477" y="-8783"/>
                  <a:pt x="4144502" y="5959"/>
                  <a:pt x="4180107" y="0"/>
                </a:cubicBezTo>
                <a:cubicBezTo>
                  <a:pt x="4215712" y="-5959"/>
                  <a:pt x="4366618" y="9074"/>
                  <a:pt x="4435558" y="0"/>
                </a:cubicBezTo>
                <a:cubicBezTo>
                  <a:pt x="4504498" y="-9074"/>
                  <a:pt x="4611456" y="23193"/>
                  <a:pt x="4691009" y="0"/>
                </a:cubicBezTo>
                <a:cubicBezTo>
                  <a:pt x="4770562" y="-23193"/>
                  <a:pt x="5376059" y="81014"/>
                  <a:pt x="5596699" y="0"/>
                </a:cubicBezTo>
                <a:cubicBezTo>
                  <a:pt x="5817339" y="-81014"/>
                  <a:pt x="6140822" y="61195"/>
                  <a:pt x="6339829" y="0"/>
                </a:cubicBezTo>
                <a:cubicBezTo>
                  <a:pt x="6538836" y="-61195"/>
                  <a:pt x="6910762" y="58548"/>
                  <a:pt x="7082959" y="0"/>
                </a:cubicBezTo>
                <a:cubicBezTo>
                  <a:pt x="7255156" y="-58548"/>
                  <a:pt x="7456453" y="38474"/>
                  <a:pt x="7663529" y="0"/>
                </a:cubicBezTo>
                <a:cubicBezTo>
                  <a:pt x="7870605" y="-38474"/>
                  <a:pt x="8047410" y="9654"/>
                  <a:pt x="8406659" y="0"/>
                </a:cubicBezTo>
                <a:cubicBezTo>
                  <a:pt x="8765908" y="-9654"/>
                  <a:pt x="8806046" y="311"/>
                  <a:pt x="9149789" y="0"/>
                </a:cubicBezTo>
                <a:cubicBezTo>
                  <a:pt x="9493532" y="-311"/>
                  <a:pt x="9294400" y="16533"/>
                  <a:pt x="9405240" y="0"/>
                </a:cubicBezTo>
                <a:cubicBezTo>
                  <a:pt x="9516080" y="-16533"/>
                  <a:pt x="9563645" y="4259"/>
                  <a:pt x="9660691" y="0"/>
                </a:cubicBezTo>
                <a:cubicBezTo>
                  <a:pt x="9757737" y="-4259"/>
                  <a:pt x="9712604" y="9947"/>
                  <a:pt x="9753583" y="0"/>
                </a:cubicBezTo>
                <a:cubicBezTo>
                  <a:pt x="9794562" y="-9947"/>
                  <a:pt x="10136519" y="59451"/>
                  <a:pt x="10334153" y="0"/>
                </a:cubicBezTo>
                <a:cubicBezTo>
                  <a:pt x="10531787" y="-59451"/>
                  <a:pt x="10519107" y="27319"/>
                  <a:pt x="10589604" y="0"/>
                </a:cubicBezTo>
                <a:cubicBezTo>
                  <a:pt x="10660101" y="-27319"/>
                  <a:pt x="10972806" y="31287"/>
                  <a:pt x="11332734" y="0"/>
                </a:cubicBezTo>
                <a:cubicBezTo>
                  <a:pt x="11692662" y="-31287"/>
                  <a:pt x="11747644" y="17855"/>
                  <a:pt x="12075864" y="0"/>
                </a:cubicBezTo>
                <a:cubicBezTo>
                  <a:pt x="12404084" y="-17855"/>
                  <a:pt x="12565643" y="95341"/>
                  <a:pt x="12981554" y="0"/>
                </a:cubicBezTo>
                <a:cubicBezTo>
                  <a:pt x="13397465" y="-95341"/>
                  <a:pt x="13336684" y="23365"/>
                  <a:pt x="13562124" y="0"/>
                </a:cubicBezTo>
                <a:cubicBezTo>
                  <a:pt x="13787564" y="-23365"/>
                  <a:pt x="13622628" y="10415"/>
                  <a:pt x="13655016" y="0"/>
                </a:cubicBezTo>
                <a:cubicBezTo>
                  <a:pt x="13687404" y="-10415"/>
                  <a:pt x="13838995" y="27692"/>
                  <a:pt x="13910467" y="0"/>
                </a:cubicBezTo>
                <a:cubicBezTo>
                  <a:pt x="13981939" y="-27692"/>
                  <a:pt x="14541163" y="17540"/>
                  <a:pt x="14816156" y="0"/>
                </a:cubicBezTo>
                <a:cubicBezTo>
                  <a:pt x="15091149" y="-17540"/>
                  <a:pt x="14989667" y="17068"/>
                  <a:pt x="15071607" y="0"/>
                </a:cubicBezTo>
                <a:cubicBezTo>
                  <a:pt x="15153547" y="-17068"/>
                  <a:pt x="15377313" y="50929"/>
                  <a:pt x="15652178" y="0"/>
                </a:cubicBezTo>
                <a:cubicBezTo>
                  <a:pt x="15927043" y="-50929"/>
                  <a:pt x="16111191" y="51071"/>
                  <a:pt x="16255971" y="0"/>
                </a:cubicBezTo>
                <a:cubicBezTo>
                  <a:pt x="16278308" y="199593"/>
                  <a:pt x="16196776" y="299645"/>
                  <a:pt x="16255971" y="494522"/>
                </a:cubicBezTo>
                <a:cubicBezTo>
                  <a:pt x="16315166" y="689399"/>
                  <a:pt x="16216800" y="993264"/>
                  <a:pt x="16255971" y="1271628"/>
                </a:cubicBezTo>
                <a:cubicBezTo>
                  <a:pt x="16295142" y="1549992"/>
                  <a:pt x="16221147" y="1739827"/>
                  <a:pt x="16255971" y="1860345"/>
                </a:cubicBezTo>
                <a:cubicBezTo>
                  <a:pt x="16290795" y="1980863"/>
                  <a:pt x="16203312" y="2344681"/>
                  <a:pt x="16255971" y="2543256"/>
                </a:cubicBezTo>
                <a:cubicBezTo>
                  <a:pt x="16308630" y="2741831"/>
                  <a:pt x="16243338" y="3138705"/>
                  <a:pt x="16255971" y="3320362"/>
                </a:cubicBezTo>
                <a:cubicBezTo>
                  <a:pt x="16268604" y="3502019"/>
                  <a:pt x="16240578" y="3696344"/>
                  <a:pt x="16255971" y="3814884"/>
                </a:cubicBezTo>
                <a:cubicBezTo>
                  <a:pt x="16271364" y="3933424"/>
                  <a:pt x="16190734" y="4319069"/>
                  <a:pt x="16255971" y="4497795"/>
                </a:cubicBezTo>
                <a:cubicBezTo>
                  <a:pt x="16321208" y="4676521"/>
                  <a:pt x="16254083" y="4734146"/>
                  <a:pt x="16255971" y="4898122"/>
                </a:cubicBezTo>
                <a:cubicBezTo>
                  <a:pt x="16257859" y="5062098"/>
                  <a:pt x="16231649" y="5166951"/>
                  <a:pt x="16255971" y="5392644"/>
                </a:cubicBezTo>
                <a:cubicBezTo>
                  <a:pt x="16280293" y="5618337"/>
                  <a:pt x="16206186" y="5821093"/>
                  <a:pt x="16255971" y="5981361"/>
                </a:cubicBezTo>
                <a:cubicBezTo>
                  <a:pt x="16305756" y="6141629"/>
                  <a:pt x="16241275" y="6349592"/>
                  <a:pt x="16255971" y="6475883"/>
                </a:cubicBezTo>
                <a:cubicBezTo>
                  <a:pt x="16270667" y="6602174"/>
                  <a:pt x="16236343" y="6881036"/>
                  <a:pt x="16255971" y="7064600"/>
                </a:cubicBezTo>
                <a:cubicBezTo>
                  <a:pt x="16275599" y="7248164"/>
                  <a:pt x="16219017" y="7445878"/>
                  <a:pt x="16255971" y="7653316"/>
                </a:cubicBezTo>
                <a:cubicBezTo>
                  <a:pt x="16292925" y="7860754"/>
                  <a:pt x="16235820" y="7907886"/>
                  <a:pt x="16255971" y="8147838"/>
                </a:cubicBezTo>
                <a:cubicBezTo>
                  <a:pt x="16276122" y="8387790"/>
                  <a:pt x="16220724" y="8979745"/>
                  <a:pt x="16255971" y="9419466"/>
                </a:cubicBezTo>
                <a:cubicBezTo>
                  <a:pt x="16053992" y="9438879"/>
                  <a:pt x="16012128" y="9418722"/>
                  <a:pt x="15837960" y="9419466"/>
                </a:cubicBezTo>
                <a:cubicBezTo>
                  <a:pt x="15663792" y="9420210"/>
                  <a:pt x="15488013" y="9376743"/>
                  <a:pt x="15257390" y="9419466"/>
                </a:cubicBezTo>
                <a:cubicBezTo>
                  <a:pt x="15026767" y="9462189"/>
                  <a:pt x="15187865" y="9413635"/>
                  <a:pt x="15164499" y="9419466"/>
                </a:cubicBezTo>
                <a:cubicBezTo>
                  <a:pt x="15141133" y="9425297"/>
                  <a:pt x="15012229" y="9410251"/>
                  <a:pt x="14909048" y="9419466"/>
                </a:cubicBezTo>
                <a:cubicBezTo>
                  <a:pt x="14805867" y="9428681"/>
                  <a:pt x="14608826" y="9382940"/>
                  <a:pt x="14328477" y="9419466"/>
                </a:cubicBezTo>
                <a:cubicBezTo>
                  <a:pt x="14048128" y="9455992"/>
                  <a:pt x="13649188" y="9412246"/>
                  <a:pt x="13422787" y="9419466"/>
                </a:cubicBezTo>
                <a:cubicBezTo>
                  <a:pt x="13196386" y="9426686"/>
                  <a:pt x="13281060" y="9413436"/>
                  <a:pt x="13167337" y="9419466"/>
                </a:cubicBezTo>
                <a:cubicBezTo>
                  <a:pt x="13053614" y="9425496"/>
                  <a:pt x="12954605" y="9402102"/>
                  <a:pt x="12749326" y="9419466"/>
                </a:cubicBezTo>
                <a:cubicBezTo>
                  <a:pt x="12544047" y="9436830"/>
                  <a:pt x="12399170" y="9369488"/>
                  <a:pt x="12168755" y="9419466"/>
                </a:cubicBezTo>
                <a:cubicBezTo>
                  <a:pt x="11938340" y="9469444"/>
                  <a:pt x="12109686" y="9417950"/>
                  <a:pt x="12075864" y="9419466"/>
                </a:cubicBezTo>
                <a:cubicBezTo>
                  <a:pt x="12042042" y="9420982"/>
                  <a:pt x="11515574" y="9413812"/>
                  <a:pt x="11332734" y="9419466"/>
                </a:cubicBezTo>
                <a:cubicBezTo>
                  <a:pt x="11149894" y="9425120"/>
                  <a:pt x="10863679" y="9356163"/>
                  <a:pt x="10427044" y="9419466"/>
                </a:cubicBezTo>
                <a:cubicBezTo>
                  <a:pt x="9990409" y="9482769"/>
                  <a:pt x="10024649" y="9417558"/>
                  <a:pt x="9846474" y="9419466"/>
                </a:cubicBezTo>
                <a:cubicBezTo>
                  <a:pt x="9668299" y="9421374"/>
                  <a:pt x="9288900" y="9390905"/>
                  <a:pt x="9103344" y="9419466"/>
                </a:cubicBezTo>
                <a:cubicBezTo>
                  <a:pt x="8917788" y="9448027"/>
                  <a:pt x="8844846" y="9396218"/>
                  <a:pt x="8685333" y="9419466"/>
                </a:cubicBezTo>
                <a:cubicBezTo>
                  <a:pt x="8525820" y="9442714"/>
                  <a:pt x="8131398" y="9332896"/>
                  <a:pt x="7779643" y="9419466"/>
                </a:cubicBezTo>
                <a:cubicBezTo>
                  <a:pt x="7427888" y="9506036"/>
                  <a:pt x="7715290" y="9413688"/>
                  <a:pt x="7686752" y="9419466"/>
                </a:cubicBezTo>
                <a:cubicBezTo>
                  <a:pt x="7658214" y="9425244"/>
                  <a:pt x="7192935" y="9365974"/>
                  <a:pt x="6943622" y="9419466"/>
                </a:cubicBezTo>
                <a:cubicBezTo>
                  <a:pt x="6694309" y="9472958"/>
                  <a:pt x="6385444" y="9368617"/>
                  <a:pt x="6037932" y="9419466"/>
                </a:cubicBezTo>
                <a:cubicBezTo>
                  <a:pt x="5690420" y="9470315"/>
                  <a:pt x="5857575" y="9419185"/>
                  <a:pt x="5782481" y="9419466"/>
                </a:cubicBezTo>
                <a:cubicBezTo>
                  <a:pt x="5707387" y="9419747"/>
                  <a:pt x="5304620" y="9405201"/>
                  <a:pt x="4876791" y="9419466"/>
                </a:cubicBezTo>
                <a:cubicBezTo>
                  <a:pt x="4448962" y="9433731"/>
                  <a:pt x="4811902" y="9417177"/>
                  <a:pt x="4783900" y="9419466"/>
                </a:cubicBezTo>
                <a:cubicBezTo>
                  <a:pt x="4755898" y="9421755"/>
                  <a:pt x="4618523" y="9405623"/>
                  <a:pt x="4528449" y="9419466"/>
                </a:cubicBezTo>
                <a:cubicBezTo>
                  <a:pt x="4438375" y="9433309"/>
                  <a:pt x="4259753" y="9374662"/>
                  <a:pt x="4110438" y="9419466"/>
                </a:cubicBezTo>
                <a:cubicBezTo>
                  <a:pt x="3961123" y="9464270"/>
                  <a:pt x="3809016" y="9372164"/>
                  <a:pt x="3529868" y="9419466"/>
                </a:cubicBezTo>
                <a:cubicBezTo>
                  <a:pt x="3250720" y="9466768"/>
                  <a:pt x="3126328" y="9332899"/>
                  <a:pt x="2786738" y="9419466"/>
                </a:cubicBezTo>
                <a:cubicBezTo>
                  <a:pt x="2447148" y="9506033"/>
                  <a:pt x="2557427" y="9412503"/>
                  <a:pt x="2368727" y="9419466"/>
                </a:cubicBezTo>
                <a:cubicBezTo>
                  <a:pt x="2180027" y="9426429"/>
                  <a:pt x="2224726" y="9403995"/>
                  <a:pt x="2113276" y="9419466"/>
                </a:cubicBezTo>
                <a:cubicBezTo>
                  <a:pt x="2001826" y="9434937"/>
                  <a:pt x="2062052" y="9408741"/>
                  <a:pt x="2020385" y="9419466"/>
                </a:cubicBezTo>
                <a:cubicBezTo>
                  <a:pt x="1978718" y="9430191"/>
                  <a:pt x="1964605" y="9415327"/>
                  <a:pt x="1927494" y="9419466"/>
                </a:cubicBezTo>
                <a:cubicBezTo>
                  <a:pt x="1890383" y="9423605"/>
                  <a:pt x="1345356" y="9383673"/>
                  <a:pt x="1184364" y="9419466"/>
                </a:cubicBezTo>
                <a:cubicBezTo>
                  <a:pt x="1023372" y="9455259"/>
                  <a:pt x="1123632" y="9413030"/>
                  <a:pt x="1091472" y="9419466"/>
                </a:cubicBezTo>
                <a:cubicBezTo>
                  <a:pt x="1059312" y="9425902"/>
                  <a:pt x="1018752" y="9411076"/>
                  <a:pt x="998581" y="9419466"/>
                </a:cubicBezTo>
                <a:cubicBezTo>
                  <a:pt x="978410" y="9427856"/>
                  <a:pt x="711053" y="9410729"/>
                  <a:pt x="580570" y="9419466"/>
                </a:cubicBezTo>
                <a:cubicBezTo>
                  <a:pt x="450087" y="9428203"/>
                  <a:pt x="227206" y="9361937"/>
                  <a:pt x="0" y="9419466"/>
                </a:cubicBezTo>
                <a:cubicBezTo>
                  <a:pt x="-68364" y="9289065"/>
                  <a:pt x="7769" y="9035163"/>
                  <a:pt x="0" y="8830749"/>
                </a:cubicBezTo>
                <a:cubicBezTo>
                  <a:pt x="-7769" y="8626335"/>
                  <a:pt x="62699" y="8262101"/>
                  <a:pt x="0" y="8053643"/>
                </a:cubicBezTo>
                <a:cubicBezTo>
                  <a:pt x="-62699" y="7845185"/>
                  <a:pt x="4829" y="7826259"/>
                  <a:pt x="0" y="7653316"/>
                </a:cubicBezTo>
                <a:cubicBezTo>
                  <a:pt x="-4829" y="7480373"/>
                  <a:pt x="17273" y="7347056"/>
                  <a:pt x="0" y="7158794"/>
                </a:cubicBezTo>
                <a:cubicBezTo>
                  <a:pt x="-17273" y="6970532"/>
                  <a:pt x="11374" y="6618178"/>
                  <a:pt x="0" y="6381688"/>
                </a:cubicBezTo>
                <a:cubicBezTo>
                  <a:pt x="-11374" y="6145198"/>
                  <a:pt x="49909" y="5831876"/>
                  <a:pt x="0" y="5604582"/>
                </a:cubicBezTo>
                <a:cubicBezTo>
                  <a:pt x="-49909" y="5377288"/>
                  <a:pt x="35852" y="5243454"/>
                  <a:pt x="0" y="4921671"/>
                </a:cubicBezTo>
                <a:cubicBezTo>
                  <a:pt x="-35852" y="4599888"/>
                  <a:pt x="29412" y="4672598"/>
                  <a:pt x="0" y="4521344"/>
                </a:cubicBezTo>
                <a:cubicBezTo>
                  <a:pt x="-29412" y="4370090"/>
                  <a:pt x="24457" y="4073155"/>
                  <a:pt x="0" y="3838432"/>
                </a:cubicBezTo>
                <a:cubicBezTo>
                  <a:pt x="-24457" y="3603709"/>
                  <a:pt x="40785" y="3550628"/>
                  <a:pt x="0" y="3343910"/>
                </a:cubicBezTo>
                <a:cubicBezTo>
                  <a:pt x="-40785" y="3137192"/>
                  <a:pt x="23115" y="3188381"/>
                  <a:pt x="0" y="3037778"/>
                </a:cubicBezTo>
                <a:cubicBezTo>
                  <a:pt x="-23115" y="2887175"/>
                  <a:pt x="1434" y="2578545"/>
                  <a:pt x="0" y="2449061"/>
                </a:cubicBezTo>
                <a:cubicBezTo>
                  <a:pt x="-1434" y="2319577"/>
                  <a:pt x="3575" y="2231179"/>
                  <a:pt x="0" y="2048734"/>
                </a:cubicBezTo>
                <a:cubicBezTo>
                  <a:pt x="-3575" y="1866289"/>
                  <a:pt x="19571" y="1828079"/>
                  <a:pt x="0" y="1742601"/>
                </a:cubicBezTo>
                <a:cubicBezTo>
                  <a:pt x="-19571" y="1657123"/>
                  <a:pt x="8646" y="1403853"/>
                  <a:pt x="0" y="1153885"/>
                </a:cubicBezTo>
                <a:cubicBezTo>
                  <a:pt x="-8646" y="903917"/>
                  <a:pt x="99688" y="329583"/>
                  <a:pt x="0" y="0"/>
                </a:cubicBezTo>
                <a:close/>
              </a:path>
              <a:path w="16255971" h="9419466" stroke="0" extrusionOk="0">
                <a:moveTo>
                  <a:pt x="0" y="0"/>
                </a:moveTo>
                <a:cubicBezTo>
                  <a:pt x="289163" y="-38537"/>
                  <a:pt x="307836" y="6830"/>
                  <a:pt x="580570" y="0"/>
                </a:cubicBezTo>
                <a:cubicBezTo>
                  <a:pt x="853304" y="-6830"/>
                  <a:pt x="996441" y="62275"/>
                  <a:pt x="1161141" y="0"/>
                </a:cubicBezTo>
                <a:cubicBezTo>
                  <a:pt x="1325841" y="-62275"/>
                  <a:pt x="1483084" y="38334"/>
                  <a:pt x="1579151" y="0"/>
                </a:cubicBezTo>
                <a:cubicBezTo>
                  <a:pt x="1675218" y="-38334"/>
                  <a:pt x="2024872" y="86507"/>
                  <a:pt x="2322282" y="0"/>
                </a:cubicBezTo>
                <a:cubicBezTo>
                  <a:pt x="2619692" y="-86507"/>
                  <a:pt x="2638980" y="26647"/>
                  <a:pt x="2902852" y="0"/>
                </a:cubicBezTo>
                <a:cubicBezTo>
                  <a:pt x="3166724" y="-26647"/>
                  <a:pt x="3350580" y="3622"/>
                  <a:pt x="3645982" y="0"/>
                </a:cubicBezTo>
                <a:cubicBezTo>
                  <a:pt x="3941384" y="-3622"/>
                  <a:pt x="3983339" y="2473"/>
                  <a:pt x="4226552" y="0"/>
                </a:cubicBezTo>
                <a:cubicBezTo>
                  <a:pt x="4469765" y="-2473"/>
                  <a:pt x="4521737" y="47213"/>
                  <a:pt x="4807123" y="0"/>
                </a:cubicBezTo>
                <a:cubicBezTo>
                  <a:pt x="5092509" y="-47213"/>
                  <a:pt x="4949320" y="28484"/>
                  <a:pt x="5062574" y="0"/>
                </a:cubicBezTo>
                <a:cubicBezTo>
                  <a:pt x="5175828" y="-28484"/>
                  <a:pt x="5209854" y="14181"/>
                  <a:pt x="5318025" y="0"/>
                </a:cubicBezTo>
                <a:cubicBezTo>
                  <a:pt x="5426196" y="-14181"/>
                  <a:pt x="5508004" y="24948"/>
                  <a:pt x="5573476" y="0"/>
                </a:cubicBezTo>
                <a:cubicBezTo>
                  <a:pt x="5638948" y="-24948"/>
                  <a:pt x="6074770" y="86777"/>
                  <a:pt x="6479166" y="0"/>
                </a:cubicBezTo>
                <a:cubicBezTo>
                  <a:pt x="6883562" y="-86777"/>
                  <a:pt x="6546813" y="3632"/>
                  <a:pt x="6572057" y="0"/>
                </a:cubicBezTo>
                <a:cubicBezTo>
                  <a:pt x="6597301" y="-3632"/>
                  <a:pt x="6878269" y="45122"/>
                  <a:pt x="6990068" y="0"/>
                </a:cubicBezTo>
                <a:cubicBezTo>
                  <a:pt x="7101867" y="-45122"/>
                  <a:pt x="7039580" y="11037"/>
                  <a:pt x="7082959" y="0"/>
                </a:cubicBezTo>
                <a:cubicBezTo>
                  <a:pt x="7126338" y="-11037"/>
                  <a:pt x="7227122" y="24221"/>
                  <a:pt x="7338410" y="0"/>
                </a:cubicBezTo>
                <a:cubicBezTo>
                  <a:pt x="7449698" y="-24221"/>
                  <a:pt x="7482336" y="3944"/>
                  <a:pt x="7593861" y="0"/>
                </a:cubicBezTo>
                <a:cubicBezTo>
                  <a:pt x="7705386" y="-3944"/>
                  <a:pt x="7878192" y="28273"/>
                  <a:pt x="8011871" y="0"/>
                </a:cubicBezTo>
                <a:cubicBezTo>
                  <a:pt x="8145550" y="-28273"/>
                  <a:pt x="8585929" y="38046"/>
                  <a:pt x="8917561" y="0"/>
                </a:cubicBezTo>
                <a:cubicBezTo>
                  <a:pt x="9249193" y="-38046"/>
                  <a:pt x="8987778" y="2356"/>
                  <a:pt x="9010452" y="0"/>
                </a:cubicBezTo>
                <a:cubicBezTo>
                  <a:pt x="9033126" y="-2356"/>
                  <a:pt x="9594411" y="63537"/>
                  <a:pt x="9916142" y="0"/>
                </a:cubicBezTo>
                <a:cubicBezTo>
                  <a:pt x="10237873" y="-63537"/>
                  <a:pt x="10059408" y="29150"/>
                  <a:pt x="10171593" y="0"/>
                </a:cubicBezTo>
                <a:cubicBezTo>
                  <a:pt x="10283778" y="-29150"/>
                  <a:pt x="10233871" y="6484"/>
                  <a:pt x="10264485" y="0"/>
                </a:cubicBezTo>
                <a:cubicBezTo>
                  <a:pt x="10295099" y="-6484"/>
                  <a:pt x="10796791" y="20156"/>
                  <a:pt x="11007615" y="0"/>
                </a:cubicBezTo>
                <a:cubicBezTo>
                  <a:pt x="11218439" y="-20156"/>
                  <a:pt x="11061917" y="10923"/>
                  <a:pt x="11100506" y="0"/>
                </a:cubicBezTo>
                <a:cubicBezTo>
                  <a:pt x="11139095" y="-10923"/>
                  <a:pt x="11521331" y="2311"/>
                  <a:pt x="11843636" y="0"/>
                </a:cubicBezTo>
                <a:cubicBezTo>
                  <a:pt x="12165941" y="-2311"/>
                  <a:pt x="12035829" y="29348"/>
                  <a:pt x="12099087" y="0"/>
                </a:cubicBezTo>
                <a:cubicBezTo>
                  <a:pt x="12162345" y="-29348"/>
                  <a:pt x="12553644" y="73717"/>
                  <a:pt x="13004777" y="0"/>
                </a:cubicBezTo>
                <a:cubicBezTo>
                  <a:pt x="13455910" y="-73717"/>
                  <a:pt x="13067697" y="6162"/>
                  <a:pt x="13097668" y="0"/>
                </a:cubicBezTo>
                <a:cubicBezTo>
                  <a:pt x="13127639" y="-6162"/>
                  <a:pt x="13490410" y="350"/>
                  <a:pt x="13840798" y="0"/>
                </a:cubicBezTo>
                <a:cubicBezTo>
                  <a:pt x="14191186" y="-350"/>
                  <a:pt x="13899500" y="10265"/>
                  <a:pt x="13933689" y="0"/>
                </a:cubicBezTo>
                <a:cubicBezTo>
                  <a:pt x="13967878" y="-10265"/>
                  <a:pt x="14262838" y="48107"/>
                  <a:pt x="14351700" y="0"/>
                </a:cubicBezTo>
                <a:cubicBezTo>
                  <a:pt x="14440562" y="-48107"/>
                  <a:pt x="14410031" y="502"/>
                  <a:pt x="14444591" y="0"/>
                </a:cubicBezTo>
                <a:cubicBezTo>
                  <a:pt x="14479151" y="-502"/>
                  <a:pt x="14793931" y="17070"/>
                  <a:pt x="15025162" y="0"/>
                </a:cubicBezTo>
                <a:cubicBezTo>
                  <a:pt x="15256393" y="-17070"/>
                  <a:pt x="15926153" y="118872"/>
                  <a:pt x="16255971" y="0"/>
                </a:cubicBezTo>
                <a:cubicBezTo>
                  <a:pt x="16303004" y="184827"/>
                  <a:pt x="16236495" y="269765"/>
                  <a:pt x="16255971" y="400327"/>
                </a:cubicBezTo>
                <a:cubicBezTo>
                  <a:pt x="16275447" y="530889"/>
                  <a:pt x="16213635" y="813995"/>
                  <a:pt x="16255971" y="1177433"/>
                </a:cubicBezTo>
                <a:cubicBezTo>
                  <a:pt x="16298307" y="1540871"/>
                  <a:pt x="16199099" y="1681311"/>
                  <a:pt x="16255971" y="1954539"/>
                </a:cubicBezTo>
                <a:cubicBezTo>
                  <a:pt x="16312843" y="2227767"/>
                  <a:pt x="16246455" y="2135481"/>
                  <a:pt x="16255971" y="2260672"/>
                </a:cubicBezTo>
                <a:cubicBezTo>
                  <a:pt x="16265487" y="2385863"/>
                  <a:pt x="16203858" y="2772997"/>
                  <a:pt x="16255971" y="2943583"/>
                </a:cubicBezTo>
                <a:cubicBezTo>
                  <a:pt x="16308084" y="3114169"/>
                  <a:pt x="16221175" y="3294811"/>
                  <a:pt x="16255971" y="3532300"/>
                </a:cubicBezTo>
                <a:cubicBezTo>
                  <a:pt x="16290767" y="3769789"/>
                  <a:pt x="16246923" y="3810129"/>
                  <a:pt x="16255971" y="3932627"/>
                </a:cubicBezTo>
                <a:cubicBezTo>
                  <a:pt x="16265019" y="4055125"/>
                  <a:pt x="16202999" y="4316139"/>
                  <a:pt x="16255971" y="4521344"/>
                </a:cubicBezTo>
                <a:cubicBezTo>
                  <a:pt x="16308943" y="4726549"/>
                  <a:pt x="16252490" y="4759227"/>
                  <a:pt x="16255971" y="4827476"/>
                </a:cubicBezTo>
                <a:cubicBezTo>
                  <a:pt x="16259452" y="4895725"/>
                  <a:pt x="16180747" y="5271475"/>
                  <a:pt x="16255971" y="5510388"/>
                </a:cubicBezTo>
                <a:cubicBezTo>
                  <a:pt x="16331195" y="5749301"/>
                  <a:pt x="16240572" y="5683853"/>
                  <a:pt x="16255971" y="5816520"/>
                </a:cubicBezTo>
                <a:cubicBezTo>
                  <a:pt x="16271370" y="5949187"/>
                  <a:pt x="16197547" y="6350518"/>
                  <a:pt x="16255971" y="6499432"/>
                </a:cubicBezTo>
                <a:cubicBezTo>
                  <a:pt x="16314395" y="6648346"/>
                  <a:pt x="16187195" y="6907104"/>
                  <a:pt x="16255971" y="7088148"/>
                </a:cubicBezTo>
                <a:cubicBezTo>
                  <a:pt x="16324747" y="7269192"/>
                  <a:pt x="16210220" y="7514651"/>
                  <a:pt x="16255971" y="7676865"/>
                </a:cubicBezTo>
                <a:cubicBezTo>
                  <a:pt x="16301722" y="7839079"/>
                  <a:pt x="16203623" y="8013229"/>
                  <a:pt x="16255971" y="8265581"/>
                </a:cubicBezTo>
                <a:cubicBezTo>
                  <a:pt x="16308319" y="8517933"/>
                  <a:pt x="16227934" y="8466656"/>
                  <a:pt x="16255971" y="8571714"/>
                </a:cubicBezTo>
                <a:cubicBezTo>
                  <a:pt x="16284008" y="8676772"/>
                  <a:pt x="16209237" y="9119237"/>
                  <a:pt x="16255971" y="9419466"/>
                </a:cubicBezTo>
                <a:cubicBezTo>
                  <a:pt x="16033258" y="9451951"/>
                  <a:pt x="15560461" y="9380759"/>
                  <a:pt x="15350281" y="9419466"/>
                </a:cubicBezTo>
                <a:cubicBezTo>
                  <a:pt x="15140101" y="9458173"/>
                  <a:pt x="15136556" y="9401101"/>
                  <a:pt x="14932271" y="9419466"/>
                </a:cubicBezTo>
                <a:cubicBezTo>
                  <a:pt x="14727986" y="9437831"/>
                  <a:pt x="14485906" y="9360580"/>
                  <a:pt x="14189140" y="9419466"/>
                </a:cubicBezTo>
                <a:cubicBezTo>
                  <a:pt x="13892374" y="9478352"/>
                  <a:pt x="14044892" y="9412230"/>
                  <a:pt x="13933689" y="9419466"/>
                </a:cubicBezTo>
                <a:cubicBezTo>
                  <a:pt x="13822486" y="9426702"/>
                  <a:pt x="13866821" y="9414751"/>
                  <a:pt x="13840798" y="9419466"/>
                </a:cubicBezTo>
                <a:cubicBezTo>
                  <a:pt x="13814775" y="9424181"/>
                  <a:pt x="13130527" y="9396661"/>
                  <a:pt x="12935108" y="9419466"/>
                </a:cubicBezTo>
                <a:cubicBezTo>
                  <a:pt x="12739689" y="9442271"/>
                  <a:pt x="12403754" y="9317883"/>
                  <a:pt x="12029419" y="9419466"/>
                </a:cubicBezTo>
                <a:cubicBezTo>
                  <a:pt x="11655084" y="9521049"/>
                  <a:pt x="11642705" y="9403166"/>
                  <a:pt x="11286288" y="9419466"/>
                </a:cubicBezTo>
                <a:cubicBezTo>
                  <a:pt x="10929871" y="9435766"/>
                  <a:pt x="11058764" y="9376208"/>
                  <a:pt x="10868278" y="9419466"/>
                </a:cubicBezTo>
                <a:cubicBezTo>
                  <a:pt x="10677792" y="9462724"/>
                  <a:pt x="10813438" y="9416367"/>
                  <a:pt x="10775386" y="9419466"/>
                </a:cubicBezTo>
                <a:cubicBezTo>
                  <a:pt x="10737334" y="9422565"/>
                  <a:pt x="10368249" y="9365716"/>
                  <a:pt x="10194816" y="9419466"/>
                </a:cubicBezTo>
                <a:cubicBezTo>
                  <a:pt x="10021383" y="9473216"/>
                  <a:pt x="9980870" y="9399233"/>
                  <a:pt x="9776805" y="9419466"/>
                </a:cubicBezTo>
                <a:cubicBezTo>
                  <a:pt x="9572740" y="9439699"/>
                  <a:pt x="9497852" y="9370963"/>
                  <a:pt x="9358795" y="9419466"/>
                </a:cubicBezTo>
                <a:cubicBezTo>
                  <a:pt x="9219738" y="9467969"/>
                  <a:pt x="8942023" y="9415640"/>
                  <a:pt x="8615665" y="9419466"/>
                </a:cubicBezTo>
                <a:cubicBezTo>
                  <a:pt x="8289307" y="9423292"/>
                  <a:pt x="8135237" y="9374398"/>
                  <a:pt x="7709975" y="9419466"/>
                </a:cubicBezTo>
                <a:cubicBezTo>
                  <a:pt x="7284713" y="9464534"/>
                  <a:pt x="7337872" y="9410065"/>
                  <a:pt x="6966845" y="9419466"/>
                </a:cubicBezTo>
                <a:cubicBezTo>
                  <a:pt x="6595818" y="9428867"/>
                  <a:pt x="6914206" y="9412033"/>
                  <a:pt x="6873953" y="9419466"/>
                </a:cubicBezTo>
                <a:cubicBezTo>
                  <a:pt x="6833700" y="9426899"/>
                  <a:pt x="6709627" y="9407935"/>
                  <a:pt x="6618502" y="9419466"/>
                </a:cubicBezTo>
                <a:cubicBezTo>
                  <a:pt x="6527377" y="9430997"/>
                  <a:pt x="6388857" y="9406204"/>
                  <a:pt x="6200492" y="9419466"/>
                </a:cubicBezTo>
                <a:cubicBezTo>
                  <a:pt x="6012127" y="9432728"/>
                  <a:pt x="5754258" y="9351430"/>
                  <a:pt x="5457362" y="9419466"/>
                </a:cubicBezTo>
                <a:cubicBezTo>
                  <a:pt x="5160466" y="9487502"/>
                  <a:pt x="5275356" y="9402001"/>
                  <a:pt x="5201911" y="9419466"/>
                </a:cubicBezTo>
                <a:cubicBezTo>
                  <a:pt x="5128466" y="9436931"/>
                  <a:pt x="5024087" y="9405437"/>
                  <a:pt x="4946460" y="9419466"/>
                </a:cubicBezTo>
                <a:cubicBezTo>
                  <a:pt x="4868833" y="9433495"/>
                  <a:pt x="4352538" y="9387868"/>
                  <a:pt x="4203330" y="9419466"/>
                </a:cubicBezTo>
                <a:cubicBezTo>
                  <a:pt x="4054122" y="9451064"/>
                  <a:pt x="3537993" y="9370367"/>
                  <a:pt x="3297640" y="9419466"/>
                </a:cubicBezTo>
                <a:cubicBezTo>
                  <a:pt x="3057287" y="9468565"/>
                  <a:pt x="3102739" y="9407442"/>
                  <a:pt x="3042189" y="9419466"/>
                </a:cubicBezTo>
                <a:cubicBezTo>
                  <a:pt x="2981639" y="9431490"/>
                  <a:pt x="2474266" y="9372122"/>
                  <a:pt x="2136499" y="9419466"/>
                </a:cubicBezTo>
                <a:cubicBezTo>
                  <a:pt x="1798732" y="9466810"/>
                  <a:pt x="1958428" y="9412289"/>
                  <a:pt x="1881048" y="9419466"/>
                </a:cubicBezTo>
                <a:cubicBezTo>
                  <a:pt x="1803668" y="9426643"/>
                  <a:pt x="1612510" y="9383066"/>
                  <a:pt x="1463037" y="9419466"/>
                </a:cubicBezTo>
                <a:cubicBezTo>
                  <a:pt x="1313564" y="9455866"/>
                  <a:pt x="1396783" y="9415883"/>
                  <a:pt x="1370146" y="9419466"/>
                </a:cubicBezTo>
                <a:cubicBezTo>
                  <a:pt x="1343509" y="9423049"/>
                  <a:pt x="656208" y="9416601"/>
                  <a:pt x="0" y="9419466"/>
                </a:cubicBezTo>
                <a:cubicBezTo>
                  <a:pt x="-65709" y="9226233"/>
                  <a:pt x="73211" y="8920681"/>
                  <a:pt x="0" y="8642360"/>
                </a:cubicBezTo>
                <a:cubicBezTo>
                  <a:pt x="-73211" y="8364039"/>
                  <a:pt x="6377" y="8340701"/>
                  <a:pt x="0" y="8147838"/>
                </a:cubicBezTo>
                <a:cubicBezTo>
                  <a:pt x="-6377" y="7954975"/>
                  <a:pt x="25348" y="7878389"/>
                  <a:pt x="0" y="7747511"/>
                </a:cubicBezTo>
                <a:cubicBezTo>
                  <a:pt x="-25348" y="7616633"/>
                  <a:pt x="9543" y="7230934"/>
                  <a:pt x="0" y="6970405"/>
                </a:cubicBezTo>
                <a:cubicBezTo>
                  <a:pt x="-9543" y="6709876"/>
                  <a:pt x="14204" y="6780230"/>
                  <a:pt x="0" y="6664272"/>
                </a:cubicBezTo>
                <a:cubicBezTo>
                  <a:pt x="-14204" y="6548314"/>
                  <a:pt x="35547" y="6439309"/>
                  <a:pt x="0" y="6358140"/>
                </a:cubicBezTo>
                <a:cubicBezTo>
                  <a:pt x="-35547" y="6276971"/>
                  <a:pt x="50922" y="6025516"/>
                  <a:pt x="0" y="5863618"/>
                </a:cubicBezTo>
                <a:cubicBezTo>
                  <a:pt x="-50922" y="5701720"/>
                  <a:pt x="14370" y="5550844"/>
                  <a:pt x="0" y="5463290"/>
                </a:cubicBezTo>
                <a:cubicBezTo>
                  <a:pt x="-14370" y="5375736"/>
                  <a:pt x="29075" y="4849705"/>
                  <a:pt x="0" y="4686184"/>
                </a:cubicBezTo>
                <a:cubicBezTo>
                  <a:pt x="-29075" y="4522663"/>
                  <a:pt x="52489" y="4342337"/>
                  <a:pt x="0" y="4097468"/>
                </a:cubicBezTo>
                <a:cubicBezTo>
                  <a:pt x="-52489" y="3852599"/>
                  <a:pt x="28298" y="3756907"/>
                  <a:pt x="0" y="3508751"/>
                </a:cubicBezTo>
                <a:cubicBezTo>
                  <a:pt x="-28298" y="3260595"/>
                  <a:pt x="4312" y="3307255"/>
                  <a:pt x="0" y="3202618"/>
                </a:cubicBezTo>
                <a:cubicBezTo>
                  <a:pt x="-4312" y="3097981"/>
                  <a:pt x="2894" y="2914935"/>
                  <a:pt x="0" y="2802291"/>
                </a:cubicBezTo>
                <a:cubicBezTo>
                  <a:pt x="-2894" y="2689647"/>
                  <a:pt x="30155" y="2258947"/>
                  <a:pt x="0" y="2119380"/>
                </a:cubicBezTo>
                <a:cubicBezTo>
                  <a:pt x="-30155" y="1979813"/>
                  <a:pt x="7975" y="1895745"/>
                  <a:pt x="0" y="1813247"/>
                </a:cubicBezTo>
                <a:cubicBezTo>
                  <a:pt x="-7975" y="1730749"/>
                  <a:pt x="23284" y="1497485"/>
                  <a:pt x="0" y="1224531"/>
                </a:cubicBezTo>
                <a:cubicBezTo>
                  <a:pt x="-23284" y="951577"/>
                  <a:pt x="41496" y="835099"/>
                  <a:pt x="0" y="541619"/>
                </a:cubicBezTo>
                <a:cubicBezTo>
                  <a:pt x="-41496" y="248139"/>
                  <a:pt x="49157" y="11967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9BC6A"/>
            </a:solidFill>
            <a:extLst>
              <a:ext uri="{C807C97D-BFC1-408E-A445-0C87EB9F89A2}">
                <ask:lineSketchStyleProps xmlns:ask="http://schemas.microsoft.com/office/drawing/2018/sketchyshapes" sd="28016705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35559-73DB-4AD4-996E-0E94D591E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474" y="556524"/>
            <a:ext cx="3444693" cy="1247396"/>
          </a:xfrm>
          <a:prstGeom prst="rect">
            <a:avLst/>
          </a:prstGeom>
        </p:spPr>
      </p:pic>
      <p:pic>
        <p:nvPicPr>
          <p:cNvPr id="6" name="Hướng dẫn viết vần ANH để dạy tiếng việt lớp 1 trên PowerPoint">
            <a:hlinkClick r:id="" action="ppaction://media"/>
            <a:extLst>
              <a:ext uri="{FF2B5EF4-FFF2-40B4-BE49-F238E27FC236}">
                <a16:creationId xmlns:a16="http://schemas.microsoft.com/office/drawing/2014/main" id="{BE36E120-82BD-4933-9BEA-CF22C9E9C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69075" y="2057753"/>
            <a:ext cx="12852353" cy="72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DF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8114" y="6716891"/>
            <a:ext cx="17119542" cy="4290496"/>
          </a:xfrm>
          <a:custGeom>
            <a:avLst/>
            <a:gdLst/>
            <a:ahLst/>
            <a:cxnLst/>
            <a:rect l="l" t="t" r="r" b="b"/>
            <a:pathLst>
              <a:path w="17119542" h="4290496">
                <a:moveTo>
                  <a:pt x="0" y="0"/>
                </a:moveTo>
                <a:lnTo>
                  <a:pt x="17119541" y="0"/>
                </a:lnTo>
                <a:lnTo>
                  <a:pt x="17119541" y="4290495"/>
                </a:lnTo>
                <a:lnTo>
                  <a:pt x="0" y="4290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626"/>
            </a:stretch>
          </a:blipFill>
        </p:spPr>
      </p:sp>
      <p:sp>
        <p:nvSpPr>
          <p:cNvPr id="3" name="Freeform 3"/>
          <p:cNvSpPr/>
          <p:nvPr/>
        </p:nvSpPr>
        <p:spPr>
          <a:xfrm rot="-244649">
            <a:off x="1144714" y="7300705"/>
            <a:ext cx="18316678" cy="3915190"/>
          </a:xfrm>
          <a:custGeom>
            <a:avLst/>
            <a:gdLst/>
            <a:ahLst/>
            <a:cxnLst/>
            <a:rect l="l" t="t" r="r" b="b"/>
            <a:pathLst>
              <a:path w="18316678" h="3915190">
                <a:moveTo>
                  <a:pt x="0" y="0"/>
                </a:moveTo>
                <a:lnTo>
                  <a:pt x="18316678" y="0"/>
                </a:lnTo>
                <a:lnTo>
                  <a:pt x="18316678" y="3915190"/>
                </a:lnTo>
                <a:lnTo>
                  <a:pt x="0" y="3915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448" y="-328084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0" y="0"/>
                </a:moveTo>
                <a:lnTo>
                  <a:pt x="7456206" y="0"/>
                </a:lnTo>
                <a:lnTo>
                  <a:pt x="7456206" y="4570032"/>
                </a:lnTo>
                <a:lnTo>
                  <a:pt x="0" y="4570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827113" y="0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7456205" y="0"/>
                </a:moveTo>
                <a:lnTo>
                  <a:pt x="0" y="0"/>
                </a:lnTo>
                <a:lnTo>
                  <a:pt x="0" y="4570033"/>
                </a:lnTo>
                <a:lnTo>
                  <a:pt x="7456205" y="4570033"/>
                </a:lnTo>
                <a:lnTo>
                  <a:pt x="7456205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72892" y="7099101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13745" y="6781950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BF953-F673-4818-A466-16F31D64E3A9}"/>
              </a:ext>
            </a:extLst>
          </p:cNvPr>
          <p:cNvSpPr/>
          <p:nvPr/>
        </p:nvSpPr>
        <p:spPr>
          <a:xfrm>
            <a:off x="1016015" y="433767"/>
            <a:ext cx="16255971" cy="9419466"/>
          </a:xfrm>
          <a:custGeom>
            <a:avLst/>
            <a:gdLst>
              <a:gd name="csX0" fmla="*/ 0 w 16255971"/>
              <a:gd name="csY0" fmla="*/ 0 h 9419466"/>
              <a:gd name="csX1" fmla="*/ 905690 w 16255971"/>
              <a:gd name="csY1" fmla="*/ 0 h 9419466"/>
              <a:gd name="csX2" fmla="*/ 1161141 w 16255971"/>
              <a:gd name="csY2" fmla="*/ 0 h 9419466"/>
              <a:gd name="csX3" fmla="*/ 1579151 w 16255971"/>
              <a:gd name="csY3" fmla="*/ 0 h 9419466"/>
              <a:gd name="csX4" fmla="*/ 1997162 w 16255971"/>
              <a:gd name="csY4" fmla="*/ 0 h 9419466"/>
              <a:gd name="csX5" fmla="*/ 2415173 w 16255971"/>
              <a:gd name="csY5" fmla="*/ 0 h 9419466"/>
              <a:gd name="csX6" fmla="*/ 2833184 w 16255971"/>
              <a:gd name="csY6" fmla="*/ 0 h 9419466"/>
              <a:gd name="csX7" fmla="*/ 3576314 w 16255971"/>
              <a:gd name="csY7" fmla="*/ 0 h 9419466"/>
              <a:gd name="csX8" fmla="*/ 3994324 w 16255971"/>
              <a:gd name="csY8" fmla="*/ 0 h 9419466"/>
              <a:gd name="csX9" fmla="*/ 4087216 w 16255971"/>
              <a:gd name="csY9" fmla="*/ 0 h 9419466"/>
              <a:gd name="csX10" fmla="*/ 4180107 w 16255971"/>
              <a:gd name="csY10" fmla="*/ 0 h 9419466"/>
              <a:gd name="csX11" fmla="*/ 4435558 w 16255971"/>
              <a:gd name="csY11" fmla="*/ 0 h 9419466"/>
              <a:gd name="csX12" fmla="*/ 4691009 w 16255971"/>
              <a:gd name="csY12" fmla="*/ 0 h 9419466"/>
              <a:gd name="csX13" fmla="*/ 5596699 w 16255971"/>
              <a:gd name="csY13" fmla="*/ 0 h 9419466"/>
              <a:gd name="csX14" fmla="*/ 6339829 w 16255971"/>
              <a:gd name="csY14" fmla="*/ 0 h 9419466"/>
              <a:gd name="csX15" fmla="*/ 7082959 w 16255971"/>
              <a:gd name="csY15" fmla="*/ 0 h 9419466"/>
              <a:gd name="csX16" fmla="*/ 7663529 w 16255971"/>
              <a:gd name="csY16" fmla="*/ 0 h 9419466"/>
              <a:gd name="csX17" fmla="*/ 8406659 w 16255971"/>
              <a:gd name="csY17" fmla="*/ 0 h 9419466"/>
              <a:gd name="csX18" fmla="*/ 9149789 w 16255971"/>
              <a:gd name="csY18" fmla="*/ 0 h 9419466"/>
              <a:gd name="csX19" fmla="*/ 9405240 w 16255971"/>
              <a:gd name="csY19" fmla="*/ 0 h 9419466"/>
              <a:gd name="csX20" fmla="*/ 9660691 w 16255971"/>
              <a:gd name="csY20" fmla="*/ 0 h 9419466"/>
              <a:gd name="csX21" fmla="*/ 9753583 w 16255971"/>
              <a:gd name="csY21" fmla="*/ 0 h 9419466"/>
              <a:gd name="csX22" fmla="*/ 10334153 w 16255971"/>
              <a:gd name="csY22" fmla="*/ 0 h 9419466"/>
              <a:gd name="csX23" fmla="*/ 10589604 w 16255971"/>
              <a:gd name="csY23" fmla="*/ 0 h 9419466"/>
              <a:gd name="csX24" fmla="*/ 11332734 w 16255971"/>
              <a:gd name="csY24" fmla="*/ 0 h 9419466"/>
              <a:gd name="csX25" fmla="*/ 12075864 w 16255971"/>
              <a:gd name="csY25" fmla="*/ 0 h 9419466"/>
              <a:gd name="csX26" fmla="*/ 12981554 w 16255971"/>
              <a:gd name="csY26" fmla="*/ 0 h 9419466"/>
              <a:gd name="csX27" fmla="*/ 13562124 w 16255971"/>
              <a:gd name="csY27" fmla="*/ 0 h 9419466"/>
              <a:gd name="csX28" fmla="*/ 13655016 w 16255971"/>
              <a:gd name="csY28" fmla="*/ 0 h 9419466"/>
              <a:gd name="csX29" fmla="*/ 13910467 w 16255971"/>
              <a:gd name="csY29" fmla="*/ 0 h 9419466"/>
              <a:gd name="csX30" fmla="*/ 14816156 w 16255971"/>
              <a:gd name="csY30" fmla="*/ 0 h 9419466"/>
              <a:gd name="csX31" fmla="*/ 15071607 w 16255971"/>
              <a:gd name="csY31" fmla="*/ 0 h 9419466"/>
              <a:gd name="csX32" fmla="*/ 15652178 w 16255971"/>
              <a:gd name="csY32" fmla="*/ 0 h 9419466"/>
              <a:gd name="csX33" fmla="*/ 16255971 w 16255971"/>
              <a:gd name="csY33" fmla="*/ 0 h 9419466"/>
              <a:gd name="csX34" fmla="*/ 16255971 w 16255971"/>
              <a:gd name="csY34" fmla="*/ 494522 h 9419466"/>
              <a:gd name="csX35" fmla="*/ 16255971 w 16255971"/>
              <a:gd name="csY35" fmla="*/ 1271628 h 9419466"/>
              <a:gd name="csX36" fmla="*/ 16255971 w 16255971"/>
              <a:gd name="csY36" fmla="*/ 1860345 h 9419466"/>
              <a:gd name="csX37" fmla="*/ 16255971 w 16255971"/>
              <a:gd name="csY37" fmla="*/ 2543256 h 9419466"/>
              <a:gd name="csX38" fmla="*/ 16255971 w 16255971"/>
              <a:gd name="csY38" fmla="*/ 3320362 h 9419466"/>
              <a:gd name="csX39" fmla="*/ 16255971 w 16255971"/>
              <a:gd name="csY39" fmla="*/ 3814884 h 9419466"/>
              <a:gd name="csX40" fmla="*/ 16255971 w 16255971"/>
              <a:gd name="csY40" fmla="*/ 4497795 h 9419466"/>
              <a:gd name="csX41" fmla="*/ 16255971 w 16255971"/>
              <a:gd name="csY41" fmla="*/ 4898122 h 9419466"/>
              <a:gd name="csX42" fmla="*/ 16255971 w 16255971"/>
              <a:gd name="csY42" fmla="*/ 5392644 h 9419466"/>
              <a:gd name="csX43" fmla="*/ 16255971 w 16255971"/>
              <a:gd name="csY43" fmla="*/ 5981361 h 9419466"/>
              <a:gd name="csX44" fmla="*/ 16255971 w 16255971"/>
              <a:gd name="csY44" fmla="*/ 6475883 h 9419466"/>
              <a:gd name="csX45" fmla="*/ 16255971 w 16255971"/>
              <a:gd name="csY45" fmla="*/ 7064600 h 9419466"/>
              <a:gd name="csX46" fmla="*/ 16255971 w 16255971"/>
              <a:gd name="csY46" fmla="*/ 7653316 h 9419466"/>
              <a:gd name="csX47" fmla="*/ 16255971 w 16255971"/>
              <a:gd name="csY47" fmla="*/ 8147838 h 9419466"/>
              <a:gd name="csX48" fmla="*/ 16255971 w 16255971"/>
              <a:gd name="csY48" fmla="*/ 9419466 h 9419466"/>
              <a:gd name="csX49" fmla="*/ 15837960 w 16255971"/>
              <a:gd name="csY49" fmla="*/ 9419466 h 9419466"/>
              <a:gd name="csX50" fmla="*/ 15257390 w 16255971"/>
              <a:gd name="csY50" fmla="*/ 9419466 h 9419466"/>
              <a:gd name="csX51" fmla="*/ 15164499 w 16255971"/>
              <a:gd name="csY51" fmla="*/ 9419466 h 9419466"/>
              <a:gd name="csX52" fmla="*/ 14909048 w 16255971"/>
              <a:gd name="csY52" fmla="*/ 9419466 h 9419466"/>
              <a:gd name="csX53" fmla="*/ 14328477 w 16255971"/>
              <a:gd name="csY53" fmla="*/ 9419466 h 9419466"/>
              <a:gd name="csX54" fmla="*/ 13422787 w 16255971"/>
              <a:gd name="csY54" fmla="*/ 9419466 h 9419466"/>
              <a:gd name="csX55" fmla="*/ 13167337 w 16255971"/>
              <a:gd name="csY55" fmla="*/ 9419466 h 9419466"/>
              <a:gd name="csX56" fmla="*/ 12749326 w 16255971"/>
              <a:gd name="csY56" fmla="*/ 9419466 h 9419466"/>
              <a:gd name="csX57" fmla="*/ 12168755 w 16255971"/>
              <a:gd name="csY57" fmla="*/ 9419466 h 9419466"/>
              <a:gd name="csX58" fmla="*/ 12075864 w 16255971"/>
              <a:gd name="csY58" fmla="*/ 9419466 h 9419466"/>
              <a:gd name="csX59" fmla="*/ 11332734 w 16255971"/>
              <a:gd name="csY59" fmla="*/ 9419466 h 9419466"/>
              <a:gd name="csX60" fmla="*/ 10427044 w 16255971"/>
              <a:gd name="csY60" fmla="*/ 9419466 h 9419466"/>
              <a:gd name="csX61" fmla="*/ 9846474 w 16255971"/>
              <a:gd name="csY61" fmla="*/ 9419466 h 9419466"/>
              <a:gd name="csX62" fmla="*/ 9103344 w 16255971"/>
              <a:gd name="csY62" fmla="*/ 9419466 h 9419466"/>
              <a:gd name="csX63" fmla="*/ 8685333 w 16255971"/>
              <a:gd name="csY63" fmla="*/ 9419466 h 9419466"/>
              <a:gd name="csX64" fmla="*/ 7779643 w 16255971"/>
              <a:gd name="csY64" fmla="*/ 9419466 h 9419466"/>
              <a:gd name="csX65" fmla="*/ 7686752 w 16255971"/>
              <a:gd name="csY65" fmla="*/ 9419466 h 9419466"/>
              <a:gd name="csX66" fmla="*/ 6943622 w 16255971"/>
              <a:gd name="csY66" fmla="*/ 9419466 h 9419466"/>
              <a:gd name="csX67" fmla="*/ 6037932 w 16255971"/>
              <a:gd name="csY67" fmla="*/ 9419466 h 9419466"/>
              <a:gd name="csX68" fmla="*/ 5782481 w 16255971"/>
              <a:gd name="csY68" fmla="*/ 9419466 h 9419466"/>
              <a:gd name="csX69" fmla="*/ 4876791 w 16255971"/>
              <a:gd name="csY69" fmla="*/ 9419466 h 9419466"/>
              <a:gd name="csX70" fmla="*/ 4783900 w 16255971"/>
              <a:gd name="csY70" fmla="*/ 9419466 h 9419466"/>
              <a:gd name="csX71" fmla="*/ 4528449 w 16255971"/>
              <a:gd name="csY71" fmla="*/ 9419466 h 9419466"/>
              <a:gd name="csX72" fmla="*/ 4110438 w 16255971"/>
              <a:gd name="csY72" fmla="*/ 9419466 h 9419466"/>
              <a:gd name="csX73" fmla="*/ 3529868 w 16255971"/>
              <a:gd name="csY73" fmla="*/ 9419466 h 9419466"/>
              <a:gd name="csX74" fmla="*/ 2786738 w 16255971"/>
              <a:gd name="csY74" fmla="*/ 9419466 h 9419466"/>
              <a:gd name="csX75" fmla="*/ 2368727 w 16255971"/>
              <a:gd name="csY75" fmla="*/ 9419466 h 9419466"/>
              <a:gd name="csX76" fmla="*/ 2113276 w 16255971"/>
              <a:gd name="csY76" fmla="*/ 9419466 h 9419466"/>
              <a:gd name="csX77" fmla="*/ 2020385 w 16255971"/>
              <a:gd name="csY77" fmla="*/ 9419466 h 9419466"/>
              <a:gd name="csX78" fmla="*/ 1927494 w 16255971"/>
              <a:gd name="csY78" fmla="*/ 9419466 h 9419466"/>
              <a:gd name="csX79" fmla="*/ 1184364 w 16255971"/>
              <a:gd name="csY79" fmla="*/ 9419466 h 9419466"/>
              <a:gd name="csX80" fmla="*/ 1091472 w 16255971"/>
              <a:gd name="csY80" fmla="*/ 9419466 h 9419466"/>
              <a:gd name="csX81" fmla="*/ 998581 w 16255971"/>
              <a:gd name="csY81" fmla="*/ 9419466 h 9419466"/>
              <a:gd name="csX82" fmla="*/ 580570 w 16255971"/>
              <a:gd name="csY82" fmla="*/ 9419466 h 9419466"/>
              <a:gd name="csX83" fmla="*/ 0 w 16255971"/>
              <a:gd name="csY83" fmla="*/ 9419466 h 9419466"/>
              <a:gd name="csX84" fmla="*/ 0 w 16255971"/>
              <a:gd name="csY84" fmla="*/ 8830749 h 9419466"/>
              <a:gd name="csX85" fmla="*/ 0 w 16255971"/>
              <a:gd name="csY85" fmla="*/ 8053643 h 9419466"/>
              <a:gd name="csX86" fmla="*/ 0 w 16255971"/>
              <a:gd name="csY86" fmla="*/ 7653316 h 9419466"/>
              <a:gd name="csX87" fmla="*/ 0 w 16255971"/>
              <a:gd name="csY87" fmla="*/ 7158794 h 9419466"/>
              <a:gd name="csX88" fmla="*/ 0 w 16255971"/>
              <a:gd name="csY88" fmla="*/ 6381688 h 9419466"/>
              <a:gd name="csX89" fmla="*/ 0 w 16255971"/>
              <a:gd name="csY89" fmla="*/ 5604582 h 9419466"/>
              <a:gd name="csX90" fmla="*/ 0 w 16255971"/>
              <a:gd name="csY90" fmla="*/ 4921671 h 9419466"/>
              <a:gd name="csX91" fmla="*/ 0 w 16255971"/>
              <a:gd name="csY91" fmla="*/ 4521344 h 9419466"/>
              <a:gd name="csX92" fmla="*/ 0 w 16255971"/>
              <a:gd name="csY92" fmla="*/ 3838432 h 9419466"/>
              <a:gd name="csX93" fmla="*/ 0 w 16255971"/>
              <a:gd name="csY93" fmla="*/ 3343910 h 9419466"/>
              <a:gd name="csX94" fmla="*/ 0 w 16255971"/>
              <a:gd name="csY94" fmla="*/ 3037778 h 9419466"/>
              <a:gd name="csX95" fmla="*/ 0 w 16255971"/>
              <a:gd name="csY95" fmla="*/ 2449061 h 9419466"/>
              <a:gd name="csX96" fmla="*/ 0 w 16255971"/>
              <a:gd name="csY96" fmla="*/ 2048734 h 9419466"/>
              <a:gd name="csX97" fmla="*/ 0 w 16255971"/>
              <a:gd name="csY97" fmla="*/ 1742601 h 9419466"/>
              <a:gd name="csX98" fmla="*/ 0 w 16255971"/>
              <a:gd name="csY98" fmla="*/ 1153885 h 9419466"/>
              <a:gd name="csX99" fmla="*/ 0 w 16255971"/>
              <a:gd name="csY99" fmla="*/ 0 h 94194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</a:cxnLst>
            <a:rect l="l" t="t" r="r" b="b"/>
            <a:pathLst>
              <a:path w="16255971" h="9419466" fill="none" extrusionOk="0">
                <a:moveTo>
                  <a:pt x="0" y="0"/>
                </a:moveTo>
                <a:cubicBezTo>
                  <a:pt x="323871" y="-46924"/>
                  <a:pt x="480400" y="40235"/>
                  <a:pt x="905690" y="0"/>
                </a:cubicBezTo>
                <a:cubicBezTo>
                  <a:pt x="1330980" y="-40235"/>
                  <a:pt x="1049040" y="13006"/>
                  <a:pt x="1161141" y="0"/>
                </a:cubicBezTo>
                <a:cubicBezTo>
                  <a:pt x="1273242" y="-13006"/>
                  <a:pt x="1387000" y="41341"/>
                  <a:pt x="1579151" y="0"/>
                </a:cubicBezTo>
                <a:cubicBezTo>
                  <a:pt x="1771302" y="-41341"/>
                  <a:pt x="1882796" y="16864"/>
                  <a:pt x="1997162" y="0"/>
                </a:cubicBezTo>
                <a:cubicBezTo>
                  <a:pt x="2111528" y="-16864"/>
                  <a:pt x="2306642" y="39291"/>
                  <a:pt x="2415173" y="0"/>
                </a:cubicBezTo>
                <a:cubicBezTo>
                  <a:pt x="2523704" y="-39291"/>
                  <a:pt x="2721734" y="28268"/>
                  <a:pt x="2833184" y="0"/>
                </a:cubicBezTo>
                <a:cubicBezTo>
                  <a:pt x="2944634" y="-28268"/>
                  <a:pt x="3358442" y="55442"/>
                  <a:pt x="3576314" y="0"/>
                </a:cubicBezTo>
                <a:cubicBezTo>
                  <a:pt x="3794186" y="-55442"/>
                  <a:pt x="3850183" y="14700"/>
                  <a:pt x="3994324" y="0"/>
                </a:cubicBezTo>
                <a:cubicBezTo>
                  <a:pt x="4138465" y="-14700"/>
                  <a:pt x="4066955" y="8783"/>
                  <a:pt x="4087216" y="0"/>
                </a:cubicBezTo>
                <a:cubicBezTo>
                  <a:pt x="4107477" y="-8783"/>
                  <a:pt x="4144502" y="5959"/>
                  <a:pt x="4180107" y="0"/>
                </a:cubicBezTo>
                <a:cubicBezTo>
                  <a:pt x="4215712" y="-5959"/>
                  <a:pt x="4366618" y="9074"/>
                  <a:pt x="4435558" y="0"/>
                </a:cubicBezTo>
                <a:cubicBezTo>
                  <a:pt x="4504498" y="-9074"/>
                  <a:pt x="4611456" y="23193"/>
                  <a:pt x="4691009" y="0"/>
                </a:cubicBezTo>
                <a:cubicBezTo>
                  <a:pt x="4770562" y="-23193"/>
                  <a:pt x="5376059" y="81014"/>
                  <a:pt x="5596699" y="0"/>
                </a:cubicBezTo>
                <a:cubicBezTo>
                  <a:pt x="5817339" y="-81014"/>
                  <a:pt x="6140822" y="61195"/>
                  <a:pt x="6339829" y="0"/>
                </a:cubicBezTo>
                <a:cubicBezTo>
                  <a:pt x="6538836" y="-61195"/>
                  <a:pt x="6910762" y="58548"/>
                  <a:pt x="7082959" y="0"/>
                </a:cubicBezTo>
                <a:cubicBezTo>
                  <a:pt x="7255156" y="-58548"/>
                  <a:pt x="7456453" y="38474"/>
                  <a:pt x="7663529" y="0"/>
                </a:cubicBezTo>
                <a:cubicBezTo>
                  <a:pt x="7870605" y="-38474"/>
                  <a:pt x="8047410" y="9654"/>
                  <a:pt x="8406659" y="0"/>
                </a:cubicBezTo>
                <a:cubicBezTo>
                  <a:pt x="8765908" y="-9654"/>
                  <a:pt x="8806046" y="311"/>
                  <a:pt x="9149789" y="0"/>
                </a:cubicBezTo>
                <a:cubicBezTo>
                  <a:pt x="9493532" y="-311"/>
                  <a:pt x="9294400" y="16533"/>
                  <a:pt x="9405240" y="0"/>
                </a:cubicBezTo>
                <a:cubicBezTo>
                  <a:pt x="9516080" y="-16533"/>
                  <a:pt x="9563645" y="4259"/>
                  <a:pt x="9660691" y="0"/>
                </a:cubicBezTo>
                <a:cubicBezTo>
                  <a:pt x="9757737" y="-4259"/>
                  <a:pt x="9712604" y="9947"/>
                  <a:pt x="9753583" y="0"/>
                </a:cubicBezTo>
                <a:cubicBezTo>
                  <a:pt x="9794562" y="-9947"/>
                  <a:pt x="10136519" y="59451"/>
                  <a:pt x="10334153" y="0"/>
                </a:cubicBezTo>
                <a:cubicBezTo>
                  <a:pt x="10531787" y="-59451"/>
                  <a:pt x="10519107" y="27319"/>
                  <a:pt x="10589604" y="0"/>
                </a:cubicBezTo>
                <a:cubicBezTo>
                  <a:pt x="10660101" y="-27319"/>
                  <a:pt x="10972806" y="31287"/>
                  <a:pt x="11332734" y="0"/>
                </a:cubicBezTo>
                <a:cubicBezTo>
                  <a:pt x="11692662" y="-31287"/>
                  <a:pt x="11747644" y="17855"/>
                  <a:pt x="12075864" y="0"/>
                </a:cubicBezTo>
                <a:cubicBezTo>
                  <a:pt x="12404084" y="-17855"/>
                  <a:pt x="12565643" y="95341"/>
                  <a:pt x="12981554" y="0"/>
                </a:cubicBezTo>
                <a:cubicBezTo>
                  <a:pt x="13397465" y="-95341"/>
                  <a:pt x="13336684" y="23365"/>
                  <a:pt x="13562124" y="0"/>
                </a:cubicBezTo>
                <a:cubicBezTo>
                  <a:pt x="13787564" y="-23365"/>
                  <a:pt x="13622628" y="10415"/>
                  <a:pt x="13655016" y="0"/>
                </a:cubicBezTo>
                <a:cubicBezTo>
                  <a:pt x="13687404" y="-10415"/>
                  <a:pt x="13838995" y="27692"/>
                  <a:pt x="13910467" y="0"/>
                </a:cubicBezTo>
                <a:cubicBezTo>
                  <a:pt x="13981939" y="-27692"/>
                  <a:pt x="14541163" y="17540"/>
                  <a:pt x="14816156" y="0"/>
                </a:cubicBezTo>
                <a:cubicBezTo>
                  <a:pt x="15091149" y="-17540"/>
                  <a:pt x="14989667" y="17068"/>
                  <a:pt x="15071607" y="0"/>
                </a:cubicBezTo>
                <a:cubicBezTo>
                  <a:pt x="15153547" y="-17068"/>
                  <a:pt x="15377313" y="50929"/>
                  <a:pt x="15652178" y="0"/>
                </a:cubicBezTo>
                <a:cubicBezTo>
                  <a:pt x="15927043" y="-50929"/>
                  <a:pt x="16111191" y="51071"/>
                  <a:pt x="16255971" y="0"/>
                </a:cubicBezTo>
                <a:cubicBezTo>
                  <a:pt x="16278308" y="199593"/>
                  <a:pt x="16196776" y="299645"/>
                  <a:pt x="16255971" y="494522"/>
                </a:cubicBezTo>
                <a:cubicBezTo>
                  <a:pt x="16315166" y="689399"/>
                  <a:pt x="16216800" y="993264"/>
                  <a:pt x="16255971" y="1271628"/>
                </a:cubicBezTo>
                <a:cubicBezTo>
                  <a:pt x="16295142" y="1549992"/>
                  <a:pt x="16221147" y="1739827"/>
                  <a:pt x="16255971" y="1860345"/>
                </a:cubicBezTo>
                <a:cubicBezTo>
                  <a:pt x="16290795" y="1980863"/>
                  <a:pt x="16203312" y="2344681"/>
                  <a:pt x="16255971" y="2543256"/>
                </a:cubicBezTo>
                <a:cubicBezTo>
                  <a:pt x="16308630" y="2741831"/>
                  <a:pt x="16243338" y="3138705"/>
                  <a:pt x="16255971" y="3320362"/>
                </a:cubicBezTo>
                <a:cubicBezTo>
                  <a:pt x="16268604" y="3502019"/>
                  <a:pt x="16240578" y="3696344"/>
                  <a:pt x="16255971" y="3814884"/>
                </a:cubicBezTo>
                <a:cubicBezTo>
                  <a:pt x="16271364" y="3933424"/>
                  <a:pt x="16190734" y="4319069"/>
                  <a:pt x="16255971" y="4497795"/>
                </a:cubicBezTo>
                <a:cubicBezTo>
                  <a:pt x="16321208" y="4676521"/>
                  <a:pt x="16254083" y="4734146"/>
                  <a:pt x="16255971" y="4898122"/>
                </a:cubicBezTo>
                <a:cubicBezTo>
                  <a:pt x="16257859" y="5062098"/>
                  <a:pt x="16231649" y="5166951"/>
                  <a:pt x="16255971" y="5392644"/>
                </a:cubicBezTo>
                <a:cubicBezTo>
                  <a:pt x="16280293" y="5618337"/>
                  <a:pt x="16206186" y="5821093"/>
                  <a:pt x="16255971" y="5981361"/>
                </a:cubicBezTo>
                <a:cubicBezTo>
                  <a:pt x="16305756" y="6141629"/>
                  <a:pt x="16241275" y="6349592"/>
                  <a:pt x="16255971" y="6475883"/>
                </a:cubicBezTo>
                <a:cubicBezTo>
                  <a:pt x="16270667" y="6602174"/>
                  <a:pt x="16236343" y="6881036"/>
                  <a:pt x="16255971" y="7064600"/>
                </a:cubicBezTo>
                <a:cubicBezTo>
                  <a:pt x="16275599" y="7248164"/>
                  <a:pt x="16219017" y="7445878"/>
                  <a:pt x="16255971" y="7653316"/>
                </a:cubicBezTo>
                <a:cubicBezTo>
                  <a:pt x="16292925" y="7860754"/>
                  <a:pt x="16235820" y="7907886"/>
                  <a:pt x="16255971" y="8147838"/>
                </a:cubicBezTo>
                <a:cubicBezTo>
                  <a:pt x="16276122" y="8387790"/>
                  <a:pt x="16220724" y="8979745"/>
                  <a:pt x="16255971" y="9419466"/>
                </a:cubicBezTo>
                <a:cubicBezTo>
                  <a:pt x="16053992" y="9438879"/>
                  <a:pt x="16012128" y="9418722"/>
                  <a:pt x="15837960" y="9419466"/>
                </a:cubicBezTo>
                <a:cubicBezTo>
                  <a:pt x="15663792" y="9420210"/>
                  <a:pt x="15488013" y="9376743"/>
                  <a:pt x="15257390" y="9419466"/>
                </a:cubicBezTo>
                <a:cubicBezTo>
                  <a:pt x="15026767" y="9462189"/>
                  <a:pt x="15187865" y="9413635"/>
                  <a:pt x="15164499" y="9419466"/>
                </a:cubicBezTo>
                <a:cubicBezTo>
                  <a:pt x="15141133" y="9425297"/>
                  <a:pt x="15012229" y="9410251"/>
                  <a:pt x="14909048" y="9419466"/>
                </a:cubicBezTo>
                <a:cubicBezTo>
                  <a:pt x="14805867" y="9428681"/>
                  <a:pt x="14608826" y="9382940"/>
                  <a:pt x="14328477" y="9419466"/>
                </a:cubicBezTo>
                <a:cubicBezTo>
                  <a:pt x="14048128" y="9455992"/>
                  <a:pt x="13649188" y="9412246"/>
                  <a:pt x="13422787" y="9419466"/>
                </a:cubicBezTo>
                <a:cubicBezTo>
                  <a:pt x="13196386" y="9426686"/>
                  <a:pt x="13281060" y="9413436"/>
                  <a:pt x="13167337" y="9419466"/>
                </a:cubicBezTo>
                <a:cubicBezTo>
                  <a:pt x="13053614" y="9425496"/>
                  <a:pt x="12954605" y="9402102"/>
                  <a:pt x="12749326" y="9419466"/>
                </a:cubicBezTo>
                <a:cubicBezTo>
                  <a:pt x="12544047" y="9436830"/>
                  <a:pt x="12399170" y="9369488"/>
                  <a:pt x="12168755" y="9419466"/>
                </a:cubicBezTo>
                <a:cubicBezTo>
                  <a:pt x="11938340" y="9469444"/>
                  <a:pt x="12109686" y="9417950"/>
                  <a:pt x="12075864" y="9419466"/>
                </a:cubicBezTo>
                <a:cubicBezTo>
                  <a:pt x="12042042" y="9420982"/>
                  <a:pt x="11515574" y="9413812"/>
                  <a:pt x="11332734" y="9419466"/>
                </a:cubicBezTo>
                <a:cubicBezTo>
                  <a:pt x="11149894" y="9425120"/>
                  <a:pt x="10863679" y="9356163"/>
                  <a:pt x="10427044" y="9419466"/>
                </a:cubicBezTo>
                <a:cubicBezTo>
                  <a:pt x="9990409" y="9482769"/>
                  <a:pt x="10024649" y="9417558"/>
                  <a:pt x="9846474" y="9419466"/>
                </a:cubicBezTo>
                <a:cubicBezTo>
                  <a:pt x="9668299" y="9421374"/>
                  <a:pt x="9288900" y="9390905"/>
                  <a:pt x="9103344" y="9419466"/>
                </a:cubicBezTo>
                <a:cubicBezTo>
                  <a:pt x="8917788" y="9448027"/>
                  <a:pt x="8844846" y="9396218"/>
                  <a:pt x="8685333" y="9419466"/>
                </a:cubicBezTo>
                <a:cubicBezTo>
                  <a:pt x="8525820" y="9442714"/>
                  <a:pt x="8131398" y="9332896"/>
                  <a:pt x="7779643" y="9419466"/>
                </a:cubicBezTo>
                <a:cubicBezTo>
                  <a:pt x="7427888" y="9506036"/>
                  <a:pt x="7715290" y="9413688"/>
                  <a:pt x="7686752" y="9419466"/>
                </a:cubicBezTo>
                <a:cubicBezTo>
                  <a:pt x="7658214" y="9425244"/>
                  <a:pt x="7192935" y="9365974"/>
                  <a:pt x="6943622" y="9419466"/>
                </a:cubicBezTo>
                <a:cubicBezTo>
                  <a:pt x="6694309" y="9472958"/>
                  <a:pt x="6385444" y="9368617"/>
                  <a:pt x="6037932" y="9419466"/>
                </a:cubicBezTo>
                <a:cubicBezTo>
                  <a:pt x="5690420" y="9470315"/>
                  <a:pt x="5857575" y="9419185"/>
                  <a:pt x="5782481" y="9419466"/>
                </a:cubicBezTo>
                <a:cubicBezTo>
                  <a:pt x="5707387" y="9419747"/>
                  <a:pt x="5304620" y="9405201"/>
                  <a:pt x="4876791" y="9419466"/>
                </a:cubicBezTo>
                <a:cubicBezTo>
                  <a:pt x="4448962" y="9433731"/>
                  <a:pt x="4811902" y="9417177"/>
                  <a:pt x="4783900" y="9419466"/>
                </a:cubicBezTo>
                <a:cubicBezTo>
                  <a:pt x="4755898" y="9421755"/>
                  <a:pt x="4618523" y="9405623"/>
                  <a:pt x="4528449" y="9419466"/>
                </a:cubicBezTo>
                <a:cubicBezTo>
                  <a:pt x="4438375" y="9433309"/>
                  <a:pt x="4259753" y="9374662"/>
                  <a:pt x="4110438" y="9419466"/>
                </a:cubicBezTo>
                <a:cubicBezTo>
                  <a:pt x="3961123" y="9464270"/>
                  <a:pt x="3809016" y="9372164"/>
                  <a:pt x="3529868" y="9419466"/>
                </a:cubicBezTo>
                <a:cubicBezTo>
                  <a:pt x="3250720" y="9466768"/>
                  <a:pt x="3126328" y="9332899"/>
                  <a:pt x="2786738" y="9419466"/>
                </a:cubicBezTo>
                <a:cubicBezTo>
                  <a:pt x="2447148" y="9506033"/>
                  <a:pt x="2557427" y="9412503"/>
                  <a:pt x="2368727" y="9419466"/>
                </a:cubicBezTo>
                <a:cubicBezTo>
                  <a:pt x="2180027" y="9426429"/>
                  <a:pt x="2224726" y="9403995"/>
                  <a:pt x="2113276" y="9419466"/>
                </a:cubicBezTo>
                <a:cubicBezTo>
                  <a:pt x="2001826" y="9434937"/>
                  <a:pt x="2062052" y="9408741"/>
                  <a:pt x="2020385" y="9419466"/>
                </a:cubicBezTo>
                <a:cubicBezTo>
                  <a:pt x="1978718" y="9430191"/>
                  <a:pt x="1964605" y="9415327"/>
                  <a:pt x="1927494" y="9419466"/>
                </a:cubicBezTo>
                <a:cubicBezTo>
                  <a:pt x="1890383" y="9423605"/>
                  <a:pt x="1345356" y="9383673"/>
                  <a:pt x="1184364" y="9419466"/>
                </a:cubicBezTo>
                <a:cubicBezTo>
                  <a:pt x="1023372" y="9455259"/>
                  <a:pt x="1123632" y="9413030"/>
                  <a:pt x="1091472" y="9419466"/>
                </a:cubicBezTo>
                <a:cubicBezTo>
                  <a:pt x="1059312" y="9425902"/>
                  <a:pt x="1018752" y="9411076"/>
                  <a:pt x="998581" y="9419466"/>
                </a:cubicBezTo>
                <a:cubicBezTo>
                  <a:pt x="978410" y="9427856"/>
                  <a:pt x="711053" y="9410729"/>
                  <a:pt x="580570" y="9419466"/>
                </a:cubicBezTo>
                <a:cubicBezTo>
                  <a:pt x="450087" y="9428203"/>
                  <a:pt x="227206" y="9361937"/>
                  <a:pt x="0" y="9419466"/>
                </a:cubicBezTo>
                <a:cubicBezTo>
                  <a:pt x="-68364" y="9289065"/>
                  <a:pt x="7769" y="9035163"/>
                  <a:pt x="0" y="8830749"/>
                </a:cubicBezTo>
                <a:cubicBezTo>
                  <a:pt x="-7769" y="8626335"/>
                  <a:pt x="62699" y="8262101"/>
                  <a:pt x="0" y="8053643"/>
                </a:cubicBezTo>
                <a:cubicBezTo>
                  <a:pt x="-62699" y="7845185"/>
                  <a:pt x="4829" y="7826259"/>
                  <a:pt x="0" y="7653316"/>
                </a:cubicBezTo>
                <a:cubicBezTo>
                  <a:pt x="-4829" y="7480373"/>
                  <a:pt x="17273" y="7347056"/>
                  <a:pt x="0" y="7158794"/>
                </a:cubicBezTo>
                <a:cubicBezTo>
                  <a:pt x="-17273" y="6970532"/>
                  <a:pt x="11374" y="6618178"/>
                  <a:pt x="0" y="6381688"/>
                </a:cubicBezTo>
                <a:cubicBezTo>
                  <a:pt x="-11374" y="6145198"/>
                  <a:pt x="49909" y="5831876"/>
                  <a:pt x="0" y="5604582"/>
                </a:cubicBezTo>
                <a:cubicBezTo>
                  <a:pt x="-49909" y="5377288"/>
                  <a:pt x="35852" y="5243454"/>
                  <a:pt x="0" y="4921671"/>
                </a:cubicBezTo>
                <a:cubicBezTo>
                  <a:pt x="-35852" y="4599888"/>
                  <a:pt x="29412" y="4672598"/>
                  <a:pt x="0" y="4521344"/>
                </a:cubicBezTo>
                <a:cubicBezTo>
                  <a:pt x="-29412" y="4370090"/>
                  <a:pt x="24457" y="4073155"/>
                  <a:pt x="0" y="3838432"/>
                </a:cubicBezTo>
                <a:cubicBezTo>
                  <a:pt x="-24457" y="3603709"/>
                  <a:pt x="40785" y="3550628"/>
                  <a:pt x="0" y="3343910"/>
                </a:cubicBezTo>
                <a:cubicBezTo>
                  <a:pt x="-40785" y="3137192"/>
                  <a:pt x="23115" y="3188381"/>
                  <a:pt x="0" y="3037778"/>
                </a:cubicBezTo>
                <a:cubicBezTo>
                  <a:pt x="-23115" y="2887175"/>
                  <a:pt x="1434" y="2578545"/>
                  <a:pt x="0" y="2449061"/>
                </a:cubicBezTo>
                <a:cubicBezTo>
                  <a:pt x="-1434" y="2319577"/>
                  <a:pt x="3575" y="2231179"/>
                  <a:pt x="0" y="2048734"/>
                </a:cubicBezTo>
                <a:cubicBezTo>
                  <a:pt x="-3575" y="1866289"/>
                  <a:pt x="19571" y="1828079"/>
                  <a:pt x="0" y="1742601"/>
                </a:cubicBezTo>
                <a:cubicBezTo>
                  <a:pt x="-19571" y="1657123"/>
                  <a:pt x="8646" y="1403853"/>
                  <a:pt x="0" y="1153885"/>
                </a:cubicBezTo>
                <a:cubicBezTo>
                  <a:pt x="-8646" y="903917"/>
                  <a:pt x="99688" y="329583"/>
                  <a:pt x="0" y="0"/>
                </a:cubicBezTo>
                <a:close/>
              </a:path>
              <a:path w="16255971" h="9419466" stroke="0" extrusionOk="0">
                <a:moveTo>
                  <a:pt x="0" y="0"/>
                </a:moveTo>
                <a:cubicBezTo>
                  <a:pt x="289163" y="-38537"/>
                  <a:pt x="307836" y="6830"/>
                  <a:pt x="580570" y="0"/>
                </a:cubicBezTo>
                <a:cubicBezTo>
                  <a:pt x="853304" y="-6830"/>
                  <a:pt x="996441" y="62275"/>
                  <a:pt x="1161141" y="0"/>
                </a:cubicBezTo>
                <a:cubicBezTo>
                  <a:pt x="1325841" y="-62275"/>
                  <a:pt x="1483084" y="38334"/>
                  <a:pt x="1579151" y="0"/>
                </a:cubicBezTo>
                <a:cubicBezTo>
                  <a:pt x="1675218" y="-38334"/>
                  <a:pt x="2024872" y="86507"/>
                  <a:pt x="2322282" y="0"/>
                </a:cubicBezTo>
                <a:cubicBezTo>
                  <a:pt x="2619692" y="-86507"/>
                  <a:pt x="2638980" y="26647"/>
                  <a:pt x="2902852" y="0"/>
                </a:cubicBezTo>
                <a:cubicBezTo>
                  <a:pt x="3166724" y="-26647"/>
                  <a:pt x="3350580" y="3622"/>
                  <a:pt x="3645982" y="0"/>
                </a:cubicBezTo>
                <a:cubicBezTo>
                  <a:pt x="3941384" y="-3622"/>
                  <a:pt x="3983339" y="2473"/>
                  <a:pt x="4226552" y="0"/>
                </a:cubicBezTo>
                <a:cubicBezTo>
                  <a:pt x="4469765" y="-2473"/>
                  <a:pt x="4521737" y="47213"/>
                  <a:pt x="4807123" y="0"/>
                </a:cubicBezTo>
                <a:cubicBezTo>
                  <a:pt x="5092509" y="-47213"/>
                  <a:pt x="4949320" y="28484"/>
                  <a:pt x="5062574" y="0"/>
                </a:cubicBezTo>
                <a:cubicBezTo>
                  <a:pt x="5175828" y="-28484"/>
                  <a:pt x="5209854" y="14181"/>
                  <a:pt x="5318025" y="0"/>
                </a:cubicBezTo>
                <a:cubicBezTo>
                  <a:pt x="5426196" y="-14181"/>
                  <a:pt x="5508004" y="24948"/>
                  <a:pt x="5573476" y="0"/>
                </a:cubicBezTo>
                <a:cubicBezTo>
                  <a:pt x="5638948" y="-24948"/>
                  <a:pt x="6074770" y="86777"/>
                  <a:pt x="6479166" y="0"/>
                </a:cubicBezTo>
                <a:cubicBezTo>
                  <a:pt x="6883562" y="-86777"/>
                  <a:pt x="6546813" y="3632"/>
                  <a:pt x="6572057" y="0"/>
                </a:cubicBezTo>
                <a:cubicBezTo>
                  <a:pt x="6597301" y="-3632"/>
                  <a:pt x="6878269" y="45122"/>
                  <a:pt x="6990068" y="0"/>
                </a:cubicBezTo>
                <a:cubicBezTo>
                  <a:pt x="7101867" y="-45122"/>
                  <a:pt x="7039580" y="11037"/>
                  <a:pt x="7082959" y="0"/>
                </a:cubicBezTo>
                <a:cubicBezTo>
                  <a:pt x="7126338" y="-11037"/>
                  <a:pt x="7227122" y="24221"/>
                  <a:pt x="7338410" y="0"/>
                </a:cubicBezTo>
                <a:cubicBezTo>
                  <a:pt x="7449698" y="-24221"/>
                  <a:pt x="7482336" y="3944"/>
                  <a:pt x="7593861" y="0"/>
                </a:cubicBezTo>
                <a:cubicBezTo>
                  <a:pt x="7705386" y="-3944"/>
                  <a:pt x="7878192" y="28273"/>
                  <a:pt x="8011871" y="0"/>
                </a:cubicBezTo>
                <a:cubicBezTo>
                  <a:pt x="8145550" y="-28273"/>
                  <a:pt x="8585929" y="38046"/>
                  <a:pt x="8917561" y="0"/>
                </a:cubicBezTo>
                <a:cubicBezTo>
                  <a:pt x="9249193" y="-38046"/>
                  <a:pt x="8987778" y="2356"/>
                  <a:pt x="9010452" y="0"/>
                </a:cubicBezTo>
                <a:cubicBezTo>
                  <a:pt x="9033126" y="-2356"/>
                  <a:pt x="9594411" y="63537"/>
                  <a:pt x="9916142" y="0"/>
                </a:cubicBezTo>
                <a:cubicBezTo>
                  <a:pt x="10237873" y="-63537"/>
                  <a:pt x="10059408" y="29150"/>
                  <a:pt x="10171593" y="0"/>
                </a:cubicBezTo>
                <a:cubicBezTo>
                  <a:pt x="10283778" y="-29150"/>
                  <a:pt x="10233871" y="6484"/>
                  <a:pt x="10264485" y="0"/>
                </a:cubicBezTo>
                <a:cubicBezTo>
                  <a:pt x="10295099" y="-6484"/>
                  <a:pt x="10796791" y="20156"/>
                  <a:pt x="11007615" y="0"/>
                </a:cubicBezTo>
                <a:cubicBezTo>
                  <a:pt x="11218439" y="-20156"/>
                  <a:pt x="11061917" y="10923"/>
                  <a:pt x="11100506" y="0"/>
                </a:cubicBezTo>
                <a:cubicBezTo>
                  <a:pt x="11139095" y="-10923"/>
                  <a:pt x="11521331" y="2311"/>
                  <a:pt x="11843636" y="0"/>
                </a:cubicBezTo>
                <a:cubicBezTo>
                  <a:pt x="12165941" y="-2311"/>
                  <a:pt x="12035829" y="29348"/>
                  <a:pt x="12099087" y="0"/>
                </a:cubicBezTo>
                <a:cubicBezTo>
                  <a:pt x="12162345" y="-29348"/>
                  <a:pt x="12553644" y="73717"/>
                  <a:pt x="13004777" y="0"/>
                </a:cubicBezTo>
                <a:cubicBezTo>
                  <a:pt x="13455910" y="-73717"/>
                  <a:pt x="13067697" y="6162"/>
                  <a:pt x="13097668" y="0"/>
                </a:cubicBezTo>
                <a:cubicBezTo>
                  <a:pt x="13127639" y="-6162"/>
                  <a:pt x="13490410" y="350"/>
                  <a:pt x="13840798" y="0"/>
                </a:cubicBezTo>
                <a:cubicBezTo>
                  <a:pt x="14191186" y="-350"/>
                  <a:pt x="13899500" y="10265"/>
                  <a:pt x="13933689" y="0"/>
                </a:cubicBezTo>
                <a:cubicBezTo>
                  <a:pt x="13967878" y="-10265"/>
                  <a:pt x="14262838" y="48107"/>
                  <a:pt x="14351700" y="0"/>
                </a:cubicBezTo>
                <a:cubicBezTo>
                  <a:pt x="14440562" y="-48107"/>
                  <a:pt x="14410031" y="502"/>
                  <a:pt x="14444591" y="0"/>
                </a:cubicBezTo>
                <a:cubicBezTo>
                  <a:pt x="14479151" y="-502"/>
                  <a:pt x="14793931" y="17070"/>
                  <a:pt x="15025162" y="0"/>
                </a:cubicBezTo>
                <a:cubicBezTo>
                  <a:pt x="15256393" y="-17070"/>
                  <a:pt x="15926153" y="118872"/>
                  <a:pt x="16255971" y="0"/>
                </a:cubicBezTo>
                <a:cubicBezTo>
                  <a:pt x="16303004" y="184827"/>
                  <a:pt x="16236495" y="269765"/>
                  <a:pt x="16255971" y="400327"/>
                </a:cubicBezTo>
                <a:cubicBezTo>
                  <a:pt x="16275447" y="530889"/>
                  <a:pt x="16213635" y="813995"/>
                  <a:pt x="16255971" y="1177433"/>
                </a:cubicBezTo>
                <a:cubicBezTo>
                  <a:pt x="16298307" y="1540871"/>
                  <a:pt x="16199099" y="1681311"/>
                  <a:pt x="16255971" y="1954539"/>
                </a:cubicBezTo>
                <a:cubicBezTo>
                  <a:pt x="16312843" y="2227767"/>
                  <a:pt x="16246455" y="2135481"/>
                  <a:pt x="16255971" y="2260672"/>
                </a:cubicBezTo>
                <a:cubicBezTo>
                  <a:pt x="16265487" y="2385863"/>
                  <a:pt x="16203858" y="2772997"/>
                  <a:pt x="16255971" y="2943583"/>
                </a:cubicBezTo>
                <a:cubicBezTo>
                  <a:pt x="16308084" y="3114169"/>
                  <a:pt x="16221175" y="3294811"/>
                  <a:pt x="16255971" y="3532300"/>
                </a:cubicBezTo>
                <a:cubicBezTo>
                  <a:pt x="16290767" y="3769789"/>
                  <a:pt x="16246923" y="3810129"/>
                  <a:pt x="16255971" y="3932627"/>
                </a:cubicBezTo>
                <a:cubicBezTo>
                  <a:pt x="16265019" y="4055125"/>
                  <a:pt x="16202999" y="4316139"/>
                  <a:pt x="16255971" y="4521344"/>
                </a:cubicBezTo>
                <a:cubicBezTo>
                  <a:pt x="16308943" y="4726549"/>
                  <a:pt x="16252490" y="4759227"/>
                  <a:pt x="16255971" y="4827476"/>
                </a:cubicBezTo>
                <a:cubicBezTo>
                  <a:pt x="16259452" y="4895725"/>
                  <a:pt x="16180747" y="5271475"/>
                  <a:pt x="16255971" y="5510388"/>
                </a:cubicBezTo>
                <a:cubicBezTo>
                  <a:pt x="16331195" y="5749301"/>
                  <a:pt x="16240572" y="5683853"/>
                  <a:pt x="16255971" y="5816520"/>
                </a:cubicBezTo>
                <a:cubicBezTo>
                  <a:pt x="16271370" y="5949187"/>
                  <a:pt x="16197547" y="6350518"/>
                  <a:pt x="16255971" y="6499432"/>
                </a:cubicBezTo>
                <a:cubicBezTo>
                  <a:pt x="16314395" y="6648346"/>
                  <a:pt x="16187195" y="6907104"/>
                  <a:pt x="16255971" y="7088148"/>
                </a:cubicBezTo>
                <a:cubicBezTo>
                  <a:pt x="16324747" y="7269192"/>
                  <a:pt x="16210220" y="7514651"/>
                  <a:pt x="16255971" y="7676865"/>
                </a:cubicBezTo>
                <a:cubicBezTo>
                  <a:pt x="16301722" y="7839079"/>
                  <a:pt x="16203623" y="8013229"/>
                  <a:pt x="16255971" y="8265581"/>
                </a:cubicBezTo>
                <a:cubicBezTo>
                  <a:pt x="16308319" y="8517933"/>
                  <a:pt x="16227934" y="8466656"/>
                  <a:pt x="16255971" y="8571714"/>
                </a:cubicBezTo>
                <a:cubicBezTo>
                  <a:pt x="16284008" y="8676772"/>
                  <a:pt x="16209237" y="9119237"/>
                  <a:pt x="16255971" y="9419466"/>
                </a:cubicBezTo>
                <a:cubicBezTo>
                  <a:pt x="16033258" y="9451951"/>
                  <a:pt x="15560461" y="9380759"/>
                  <a:pt x="15350281" y="9419466"/>
                </a:cubicBezTo>
                <a:cubicBezTo>
                  <a:pt x="15140101" y="9458173"/>
                  <a:pt x="15136556" y="9401101"/>
                  <a:pt x="14932271" y="9419466"/>
                </a:cubicBezTo>
                <a:cubicBezTo>
                  <a:pt x="14727986" y="9437831"/>
                  <a:pt x="14485906" y="9360580"/>
                  <a:pt x="14189140" y="9419466"/>
                </a:cubicBezTo>
                <a:cubicBezTo>
                  <a:pt x="13892374" y="9478352"/>
                  <a:pt x="14044892" y="9412230"/>
                  <a:pt x="13933689" y="9419466"/>
                </a:cubicBezTo>
                <a:cubicBezTo>
                  <a:pt x="13822486" y="9426702"/>
                  <a:pt x="13866821" y="9414751"/>
                  <a:pt x="13840798" y="9419466"/>
                </a:cubicBezTo>
                <a:cubicBezTo>
                  <a:pt x="13814775" y="9424181"/>
                  <a:pt x="13130527" y="9396661"/>
                  <a:pt x="12935108" y="9419466"/>
                </a:cubicBezTo>
                <a:cubicBezTo>
                  <a:pt x="12739689" y="9442271"/>
                  <a:pt x="12403754" y="9317883"/>
                  <a:pt x="12029419" y="9419466"/>
                </a:cubicBezTo>
                <a:cubicBezTo>
                  <a:pt x="11655084" y="9521049"/>
                  <a:pt x="11642705" y="9403166"/>
                  <a:pt x="11286288" y="9419466"/>
                </a:cubicBezTo>
                <a:cubicBezTo>
                  <a:pt x="10929871" y="9435766"/>
                  <a:pt x="11058764" y="9376208"/>
                  <a:pt x="10868278" y="9419466"/>
                </a:cubicBezTo>
                <a:cubicBezTo>
                  <a:pt x="10677792" y="9462724"/>
                  <a:pt x="10813438" y="9416367"/>
                  <a:pt x="10775386" y="9419466"/>
                </a:cubicBezTo>
                <a:cubicBezTo>
                  <a:pt x="10737334" y="9422565"/>
                  <a:pt x="10368249" y="9365716"/>
                  <a:pt x="10194816" y="9419466"/>
                </a:cubicBezTo>
                <a:cubicBezTo>
                  <a:pt x="10021383" y="9473216"/>
                  <a:pt x="9980870" y="9399233"/>
                  <a:pt x="9776805" y="9419466"/>
                </a:cubicBezTo>
                <a:cubicBezTo>
                  <a:pt x="9572740" y="9439699"/>
                  <a:pt x="9497852" y="9370963"/>
                  <a:pt x="9358795" y="9419466"/>
                </a:cubicBezTo>
                <a:cubicBezTo>
                  <a:pt x="9219738" y="9467969"/>
                  <a:pt x="8942023" y="9415640"/>
                  <a:pt x="8615665" y="9419466"/>
                </a:cubicBezTo>
                <a:cubicBezTo>
                  <a:pt x="8289307" y="9423292"/>
                  <a:pt x="8135237" y="9374398"/>
                  <a:pt x="7709975" y="9419466"/>
                </a:cubicBezTo>
                <a:cubicBezTo>
                  <a:pt x="7284713" y="9464534"/>
                  <a:pt x="7337872" y="9410065"/>
                  <a:pt x="6966845" y="9419466"/>
                </a:cubicBezTo>
                <a:cubicBezTo>
                  <a:pt x="6595818" y="9428867"/>
                  <a:pt x="6914206" y="9412033"/>
                  <a:pt x="6873953" y="9419466"/>
                </a:cubicBezTo>
                <a:cubicBezTo>
                  <a:pt x="6833700" y="9426899"/>
                  <a:pt x="6709627" y="9407935"/>
                  <a:pt x="6618502" y="9419466"/>
                </a:cubicBezTo>
                <a:cubicBezTo>
                  <a:pt x="6527377" y="9430997"/>
                  <a:pt x="6388857" y="9406204"/>
                  <a:pt x="6200492" y="9419466"/>
                </a:cubicBezTo>
                <a:cubicBezTo>
                  <a:pt x="6012127" y="9432728"/>
                  <a:pt x="5754258" y="9351430"/>
                  <a:pt x="5457362" y="9419466"/>
                </a:cubicBezTo>
                <a:cubicBezTo>
                  <a:pt x="5160466" y="9487502"/>
                  <a:pt x="5275356" y="9402001"/>
                  <a:pt x="5201911" y="9419466"/>
                </a:cubicBezTo>
                <a:cubicBezTo>
                  <a:pt x="5128466" y="9436931"/>
                  <a:pt x="5024087" y="9405437"/>
                  <a:pt x="4946460" y="9419466"/>
                </a:cubicBezTo>
                <a:cubicBezTo>
                  <a:pt x="4868833" y="9433495"/>
                  <a:pt x="4352538" y="9387868"/>
                  <a:pt x="4203330" y="9419466"/>
                </a:cubicBezTo>
                <a:cubicBezTo>
                  <a:pt x="4054122" y="9451064"/>
                  <a:pt x="3537993" y="9370367"/>
                  <a:pt x="3297640" y="9419466"/>
                </a:cubicBezTo>
                <a:cubicBezTo>
                  <a:pt x="3057287" y="9468565"/>
                  <a:pt x="3102739" y="9407442"/>
                  <a:pt x="3042189" y="9419466"/>
                </a:cubicBezTo>
                <a:cubicBezTo>
                  <a:pt x="2981639" y="9431490"/>
                  <a:pt x="2474266" y="9372122"/>
                  <a:pt x="2136499" y="9419466"/>
                </a:cubicBezTo>
                <a:cubicBezTo>
                  <a:pt x="1798732" y="9466810"/>
                  <a:pt x="1958428" y="9412289"/>
                  <a:pt x="1881048" y="9419466"/>
                </a:cubicBezTo>
                <a:cubicBezTo>
                  <a:pt x="1803668" y="9426643"/>
                  <a:pt x="1612510" y="9383066"/>
                  <a:pt x="1463037" y="9419466"/>
                </a:cubicBezTo>
                <a:cubicBezTo>
                  <a:pt x="1313564" y="9455866"/>
                  <a:pt x="1396783" y="9415883"/>
                  <a:pt x="1370146" y="9419466"/>
                </a:cubicBezTo>
                <a:cubicBezTo>
                  <a:pt x="1343509" y="9423049"/>
                  <a:pt x="656208" y="9416601"/>
                  <a:pt x="0" y="9419466"/>
                </a:cubicBezTo>
                <a:cubicBezTo>
                  <a:pt x="-65709" y="9226233"/>
                  <a:pt x="73211" y="8920681"/>
                  <a:pt x="0" y="8642360"/>
                </a:cubicBezTo>
                <a:cubicBezTo>
                  <a:pt x="-73211" y="8364039"/>
                  <a:pt x="6377" y="8340701"/>
                  <a:pt x="0" y="8147838"/>
                </a:cubicBezTo>
                <a:cubicBezTo>
                  <a:pt x="-6377" y="7954975"/>
                  <a:pt x="25348" y="7878389"/>
                  <a:pt x="0" y="7747511"/>
                </a:cubicBezTo>
                <a:cubicBezTo>
                  <a:pt x="-25348" y="7616633"/>
                  <a:pt x="9543" y="7230934"/>
                  <a:pt x="0" y="6970405"/>
                </a:cubicBezTo>
                <a:cubicBezTo>
                  <a:pt x="-9543" y="6709876"/>
                  <a:pt x="14204" y="6780230"/>
                  <a:pt x="0" y="6664272"/>
                </a:cubicBezTo>
                <a:cubicBezTo>
                  <a:pt x="-14204" y="6548314"/>
                  <a:pt x="35547" y="6439309"/>
                  <a:pt x="0" y="6358140"/>
                </a:cubicBezTo>
                <a:cubicBezTo>
                  <a:pt x="-35547" y="6276971"/>
                  <a:pt x="50922" y="6025516"/>
                  <a:pt x="0" y="5863618"/>
                </a:cubicBezTo>
                <a:cubicBezTo>
                  <a:pt x="-50922" y="5701720"/>
                  <a:pt x="14370" y="5550844"/>
                  <a:pt x="0" y="5463290"/>
                </a:cubicBezTo>
                <a:cubicBezTo>
                  <a:pt x="-14370" y="5375736"/>
                  <a:pt x="29075" y="4849705"/>
                  <a:pt x="0" y="4686184"/>
                </a:cubicBezTo>
                <a:cubicBezTo>
                  <a:pt x="-29075" y="4522663"/>
                  <a:pt x="52489" y="4342337"/>
                  <a:pt x="0" y="4097468"/>
                </a:cubicBezTo>
                <a:cubicBezTo>
                  <a:pt x="-52489" y="3852599"/>
                  <a:pt x="28298" y="3756907"/>
                  <a:pt x="0" y="3508751"/>
                </a:cubicBezTo>
                <a:cubicBezTo>
                  <a:pt x="-28298" y="3260595"/>
                  <a:pt x="4312" y="3307255"/>
                  <a:pt x="0" y="3202618"/>
                </a:cubicBezTo>
                <a:cubicBezTo>
                  <a:pt x="-4312" y="3097981"/>
                  <a:pt x="2894" y="2914935"/>
                  <a:pt x="0" y="2802291"/>
                </a:cubicBezTo>
                <a:cubicBezTo>
                  <a:pt x="-2894" y="2689647"/>
                  <a:pt x="30155" y="2258947"/>
                  <a:pt x="0" y="2119380"/>
                </a:cubicBezTo>
                <a:cubicBezTo>
                  <a:pt x="-30155" y="1979813"/>
                  <a:pt x="7975" y="1895745"/>
                  <a:pt x="0" y="1813247"/>
                </a:cubicBezTo>
                <a:cubicBezTo>
                  <a:pt x="-7975" y="1730749"/>
                  <a:pt x="23284" y="1497485"/>
                  <a:pt x="0" y="1224531"/>
                </a:cubicBezTo>
                <a:cubicBezTo>
                  <a:pt x="-23284" y="951577"/>
                  <a:pt x="41496" y="835099"/>
                  <a:pt x="0" y="541619"/>
                </a:cubicBezTo>
                <a:cubicBezTo>
                  <a:pt x="-41496" y="248139"/>
                  <a:pt x="49157" y="11967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9BC6A"/>
            </a:solidFill>
            <a:extLst>
              <a:ext uri="{C807C97D-BFC1-408E-A445-0C87EB9F89A2}">
                <ask:lineSketchStyleProps xmlns:ask="http://schemas.microsoft.com/office/drawing/2018/sketchyshapes" sd="28016705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ướng dẫn viết vần ênh">
            <a:hlinkClick r:id="" action="ppaction://media"/>
            <a:extLst>
              <a:ext uri="{FF2B5EF4-FFF2-40B4-BE49-F238E27FC236}">
                <a16:creationId xmlns:a16="http://schemas.microsoft.com/office/drawing/2014/main" id="{D7B3B082-304B-465B-91CA-2E9901246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185" y="1401107"/>
            <a:ext cx="14630400" cy="822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D14D0-3D9C-41C3-8109-8CAC6AFEC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474" y="556524"/>
            <a:ext cx="3444693" cy="12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DF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8114" y="6716891"/>
            <a:ext cx="17119542" cy="4290496"/>
          </a:xfrm>
          <a:custGeom>
            <a:avLst/>
            <a:gdLst/>
            <a:ahLst/>
            <a:cxnLst/>
            <a:rect l="l" t="t" r="r" b="b"/>
            <a:pathLst>
              <a:path w="17119542" h="4290496">
                <a:moveTo>
                  <a:pt x="0" y="0"/>
                </a:moveTo>
                <a:lnTo>
                  <a:pt x="17119541" y="0"/>
                </a:lnTo>
                <a:lnTo>
                  <a:pt x="17119541" y="4290495"/>
                </a:lnTo>
                <a:lnTo>
                  <a:pt x="0" y="4290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626"/>
            </a:stretch>
          </a:blipFill>
        </p:spPr>
      </p:sp>
      <p:sp>
        <p:nvSpPr>
          <p:cNvPr id="3" name="Freeform 3"/>
          <p:cNvSpPr/>
          <p:nvPr/>
        </p:nvSpPr>
        <p:spPr>
          <a:xfrm rot="-244649">
            <a:off x="1144714" y="7300705"/>
            <a:ext cx="18316678" cy="3915190"/>
          </a:xfrm>
          <a:custGeom>
            <a:avLst/>
            <a:gdLst/>
            <a:ahLst/>
            <a:cxnLst/>
            <a:rect l="l" t="t" r="r" b="b"/>
            <a:pathLst>
              <a:path w="18316678" h="3915190">
                <a:moveTo>
                  <a:pt x="0" y="0"/>
                </a:moveTo>
                <a:lnTo>
                  <a:pt x="18316678" y="0"/>
                </a:lnTo>
                <a:lnTo>
                  <a:pt x="18316678" y="3915190"/>
                </a:lnTo>
                <a:lnTo>
                  <a:pt x="0" y="3915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448" y="-328084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0" y="0"/>
                </a:moveTo>
                <a:lnTo>
                  <a:pt x="7456206" y="0"/>
                </a:lnTo>
                <a:lnTo>
                  <a:pt x="7456206" y="4570032"/>
                </a:lnTo>
                <a:lnTo>
                  <a:pt x="0" y="4570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827113" y="0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7456205" y="0"/>
                </a:moveTo>
                <a:lnTo>
                  <a:pt x="0" y="0"/>
                </a:lnTo>
                <a:lnTo>
                  <a:pt x="0" y="4570033"/>
                </a:lnTo>
                <a:lnTo>
                  <a:pt x="7456205" y="4570033"/>
                </a:lnTo>
                <a:lnTo>
                  <a:pt x="7456205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72892" y="7099101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13745" y="6781950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BF953-F673-4818-A466-16F31D64E3A9}"/>
              </a:ext>
            </a:extLst>
          </p:cNvPr>
          <p:cNvSpPr/>
          <p:nvPr/>
        </p:nvSpPr>
        <p:spPr>
          <a:xfrm>
            <a:off x="1016015" y="433767"/>
            <a:ext cx="16255971" cy="9419466"/>
          </a:xfrm>
          <a:custGeom>
            <a:avLst/>
            <a:gdLst>
              <a:gd name="csX0" fmla="*/ 0 w 16255971"/>
              <a:gd name="csY0" fmla="*/ 0 h 9419466"/>
              <a:gd name="csX1" fmla="*/ 905690 w 16255971"/>
              <a:gd name="csY1" fmla="*/ 0 h 9419466"/>
              <a:gd name="csX2" fmla="*/ 1161141 w 16255971"/>
              <a:gd name="csY2" fmla="*/ 0 h 9419466"/>
              <a:gd name="csX3" fmla="*/ 1579151 w 16255971"/>
              <a:gd name="csY3" fmla="*/ 0 h 9419466"/>
              <a:gd name="csX4" fmla="*/ 1997162 w 16255971"/>
              <a:gd name="csY4" fmla="*/ 0 h 9419466"/>
              <a:gd name="csX5" fmla="*/ 2415173 w 16255971"/>
              <a:gd name="csY5" fmla="*/ 0 h 9419466"/>
              <a:gd name="csX6" fmla="*/ 2833184 w 16255971"/>
              <a:gd name="csY6" fmla="*/ 0 h 9419466"/>
              <a:gd name="csX7" fmla="*/ 3576314 w 16255971"/>
              <a:gd name="csY7" fmla="*/ 0 h 9419466"/>
              <a:gd name="csX8" fmla="*/ 3994324 w 16255971"/>
              <a:gd name="csY8" fmla="*/ 0 h 9419466"/>
              <a:gd name="csX9" fmla="*/ 4087216 w 16255971"/>
              <a:gd name="csY9" fmla="*/ 0 h 9419466"/>
              <a:gd name="csX10" fmla="*/ 4180107 w 16255971"/>
              <a:gd name="csY10" fmla="*/ 0 h 9419466"/>
              <a:gd name="csX11" fmla="*/ 4435558 w 16255971"/>
              <a:gd name="csY11" fmla="*/ 0 h 9419466"/>
              <a:gd name="csX12" fmla="*/ 4691009 w 16255971"/>
              <a:gd name="csY12" fmla="*/ 0 h 9419466"/>
              <a:gd name="csX13" fmla="*/ 5596699 w 16255971"/>
              <a:gd name="csY13" fmla="*/ 0 h 9419466"/>
              <a:gd name="csX14" fmla="*/ 6339829 w 16255971"/>
              <a:gd name="csY14" fmla="*/ 0 h 9419466"/>
              <a:gd name="csX15" fmla="*/ 7082959 w 16255971"/>
              <a:gd name="csY15" fmla="*/ 0 h 9419466"/>
              <a:gd name="csX16" fmla="*/ 7663529 w 16255971"/>
              <a:gd name="csY16" fmla="*/ 0 h 9419466"/>
              <a:gd name="csX17" fmla="*/ 8406659 w 16255971"/>
              <a:gd name="csY17" fmla="*/ 0 h 9419466"/>
              <a:gd name="csX18" fmla="*/ 9149789 w 16255971"/>
              <a:gd name="csY18" fmla="*/ 0 h 9419466"/>
              <a:gd name="csX19" fmla="*/ 9405240 w 16255971"/>
              <a:gd name="csY19" fmla="*/ 0 h 9419466"/>
              <a:gd name="csX20" fmla="*/ 9660691 w 16255971"/>
              <a:gd name="csY20" fmla="*/ 0 h 9419466"/>
              <a:gd name="csX21" fmla="*/ 9753583 w 16255971"/>
              <a:gd name="csY21" fmla="*/ 0 h 9419466"/>
              <a:gd name="csX22" fmla="*/ 10334153 w 16255971"/>
              <a:gd name="csY22" fmla="*/ 0 h 9419466"/>
              <a:gd name="csX23" fmla="*/ 10589604 w 16255971"/>
              <a:gd name="csY23" fmla="*/ 0 h 9419466"/>
              <a:gd name="csX24" fmla="*/ 11332734 w 16255971"/>
              <a:gd name="csY24" fmla="*/ 0 h 9419466"/>
              <a:gd name="csX25" fmla="*/ 12075864 w 16255971"/>
              <a:gd name="csY25" fmla="*/ 0 h 9419466"/>
              <a:gd name="csX26" fmla="*/ 12981554 w 16255971"/>
              <a:gd name="csY26" fmla="*/ 0 h 9419466"/>
              <a:gd name="csX27" fmla="*/ 13562124 w 16255971"/>
              <a:gd name="csY27" fmla="*/ 0 h 9419466"/>
              <a:gd name="csX28" fmla="*/ 13655016 w 16255971"/>
              <a:gd name="csY28" fmla="*/ 0 h 9419466"/>
              <a:gd name="csX29" fmla="*/ 13910467 w 16255971"/>
              <a:gd name="csY29" fmla="*/ 0 h 9419466"/>
              <a:gd name="csX30" fmla="*/ 14816156 w 16255971"/>
              <a:gd name="csY30" fmla="*/ 0 h 9419466"/>
              <a:gd name="csX31" fmla="*/ 15071607 w 16255971"/>
              <a:gd name="csY31" fmla="*/ 0 h 9419466"/>
              <a:gd name="csX32" fmla="*/ 15652178 w 16255971"/>
              <a:gd name="csY32" fmla="*/ 0 h 9419466"/>
              <a:gd name="csX33" fmla="*/ 16255971 w 16255971"/>
              <a:gd name="csY33" fmla="*/ 0 h 9419466"/>
              <a:gd name="csX34" fmla="*/ 16255971 w 16255971"/>
              <a:gd name="csY34" fmla="*/ 494522 h 9419466"/>
              <a:gd name="csX35" fmla="*/ 16255971 w 16255971"/>
              <a:gd name="csY35" fmla="*/ 1271628 h 9419466"/>
              <a:gd name="csX36" fmla="*/ 16255971 w 16255971"/>
              <a:gd name="csY36" fmla="*/ 1860345 h 9419466"/>
              <a:gd name="csX37" fmla="*/ 16255971 w 16255971"/>
              <a:gd name="csY37" fmla="*/ 2543256 h 9419466"/>
              <a:gd name="csX38" fmla="*/ 16255971 w 16255971"/>
              <a:gd name="csY38" fmla="*/ 3320362 h 9419466"/>
              <a:gd name="csX39" fmla="*/ 16255971 w 16255971"/>
              <a:gd name="csY39" fmla="*/ 3814884 h 9419466"/>
              <a:gd name="csX40" fmla="*/ 16255971 w 16255971"/>
              <a:gd name="csY40" fmla="*/ 4497795 h 9419466"/>
              <a:gd name="csX41" fmla="*/ 16255971 w 16255971"/>
              <a:gd name="csY41" fmla="*/ 4898122 h 9419466"/>
              <a:gd name="csX42" fmla="*/ 16255971 w 16255971"/>
              <a:gd name="csY42" fmla="*/ 5392644 h 9419466"/>
              <a:gd name="csX43" fmla="*/ 16255971 w 16255971"/>
              <a:gd name="csY43" fmla="*/ 5981361 h 9419466"/>
              <a:gd name="csX44" fmla="*/ 16255971 w 16255971"/>
              <a:gd name="csY44" fmla="*/ 6475883 h 9419466"/>
              <a:gd name="csX45" fmla="*/ 16255971 w 16255971"/>
              <a:gd name="csY45" fmla="*/ 7064600 h 9419466"/>
              <a:gd name="csX46" fmla="*/ 16255971 w 16255971"/>
              <a:gd name="csY46" fmla="*/ 7653316 h 9419466"/>
              <a:gd name="csX47" fmla="*/ 16255971 w 16255971"/>
              <a:gd name="csY47" fmla="*/ 8147838 h 9419466"/>
              <a:gd name="csX48" fmla="*/ 16255971 w 16255971"/>
              <a:gd name="csY48" fmla="*/ 9419466 h 9419466"/>
              <a:gd name="csX49" fmla="*/ 15837960 w 16255971"/>
              <a:gd name="csY49" fmla="*/ 9419466 h 9419466"/>
              <a:gd name="csX50" fmla="*/ 15257390 w 16255971"/>
              <a:gd name="csY50" fmla="*/ 9419466 h 9419466"/>
              <a:gd name="csX51" fmla="*/ 15164499 w 16255971"/>
              <a:gd name="csY51" fmla="*/ 9419466 h 9419466"/>
              <a:gd name="csX52" fmla="*/ 14909048 w 16255971"/>
              <a:gd name="csY52" fmla="*/ 9419466 h 9419466"/>
              <a:gd name="csX53" fmla="*/ 14328477 w 16255971"/>
              <a:gd name="csY53" fmla="*/ 9419466 h 9419466"/>
              <a:gd name="csX54" fmla="*/ 13422787 w 16255971"/>
              <a:gd name="csY54" fmla="*/ 9419466 h 9419466"/>
              <a:gd name="csX55" fmla="*/ 13167337 w 16255971"/>
              <a:gd name="csY55" fmla="*/ 9419466 h 9419466"/>
              <a:gd name="csX56" fmla="*/ 12749326 w 16255971"/>
              <a:gd name="csY56" fmla="*/ 9419466 h 9419466"/>
              <a:gd name="csX57" fmla="*/ 12168755 w 16255971"/>
              <a:gd name="csY57" fmla="*/ 9419466 h 9419466"/>
              <a:gd name="csX58" fmla="*/ 12075864 w 16255971"/>
              <a:gd name="csY58" fmla="*/ 9419466 h 9419466"/>
              <a:gd name="csX59" fmla="*/ 11332734 w 16255971"/>
              <a:gd name="csY59" fmla="*/ 9419466 h 9419466"/>
              <a:gd name="csX60" fmla="*/ 10427044 w 16255971"/>
              <a:gd name="csY60" fmla="*/ 9419466 h 9419466"/>
              <a:gd name="csX61" fmla="*/ 9846474 w 16255971"/>
              <a:gd name="csY61" fmla="*/ 9419466 h 9419466"/>
              <a:gd name="csX62" fmla="*/ 9103344 w 16255971"/>
              <a:gd name="csY62" fmla="*/ 9419466 h 9419466"/>
              <a:gd name="csX63" fmla="*/ 8685333 w 16255971"/>
              <a:gd name="csY63" fmla="*/ 9419466 h 9419466"/>
              <a:gd name="csX64" fmla="*/ 7779643 w 16255971"/>
              <a:gd name="csY64" fmla="*/ 9419466 h 9419466"/>
              <a:gd name="csX65" fmla="*/ 7686752 w 16255971"/>
              <a:gd name="csY65" fmla="*/ 9419466 h 9419466"/>
              <a:gd name="csX66" fmla="*/ 6943622 w 16255971"/>
              <a:gd name="csY66" fmla="*/ 9419466 h 9419466"/>
              <a:gd name="csX67" fmla="*/ 6037932 w 16255971"/>
              <a:gd name="csY67" fmla="*/ 9419466 h 9419466"/>
              <a:gd name="csX68" fmla="*/ 5782481 w 16255971"/>
              <a:gd name="csY68" fmla="*/ 9419466 h 9419466"/>
              <a:gd name="csX69" fmla="*/ 4876791 w 16255971"/>
              <a:gd name="csY69" fmla="*/ 9419466 h 9419466"/>
              <a:gd name="csX70" fmla="*/ 4783900 w 16255971"/>
              <a:gd name="csY70" fmla="*/ 9419466 h 9419466"/>
              <a:gd name="csX71" fmla="*/ 4528449 w 16255971"/>
              <a:gd name="csY71" fmla="*/ 9419466 h 9419466"/>
              <a:gd name="csX72" fmla="*/ 4110438 w 16255971"/>
              <a:gd name="csY72" fmla="*/ 9419466 h 9419466"/>
              <a:gd name="csX73" fmla="*/ 3529868 w 16255971"/>
              <a:gd name="csY73" fmla="*/ 9419466 h 9419466"/>
              <a:gd name="csX74" fmla="*/ 2786738 w 16255971"/>
              <a:gd name="csY74" fmla="*/ 9419466 h 9419466"/>
              <a:gd name="csX75" fmla="*/ 2368727 w 16255971"/>
              <a:gd name="csY75" fmla="*/ 9419466 h 9419466"/>
              <a:gd name="csX76" fmla="*/ 2113276 w 16255971"/>
              <a:gd name="csY76" fmla="*/ 9419466 h 9419466"/>
              <a:gd name="csX77" fmla="*/ 2020385 w 16255971"/>
              <a:gd name="csY77" fmla="*/ 9419466 h 9419466"/>
              <a:gd name="csX78" fmla="*/ 1927494 w 16255971"/>
              <a:gd name="csY78" fmla="*/ 9419466 h 9419466"/>
              <a:gd name="csX79" fmla="*/ 1184364 w 16255971"/>
              <a:gd name="csY79" fmla="*/ 9419466 h 9419466"/>
              <a:gd name="csX80" fmla="*/ 1091472 w 16255971"/>
              <a:gd name="csY80" fmla="*/ 9419466 h 9419466"/>
              <a:gd name="csX81" fmla="*/ 998581 w 16255971"/>
              <a:gd name="csY81" fmla="*/ 9419466 h 9419466"/>
              <a:gd name="csX82" fmla="*/ 580570 w 16255971"/>
              <a:gd name="csY82" fmla="*/ 9419466 h 9419466"/>
              <a:gd name="csX83" fmla="*/ 0 w 16255971"/>
              <a:gd name="csY83" fmla="*/ 9419466 h 9419466"/>
              <a:gd name="csX84" fmla="*/ 0 w 16255971"/>
              <a:gd name="csY84" fmla="*/ 8830749 h 9419466"/>
              <a:gd name="csX85" fmla="*/ 0 w 16255971"/>
              <a:gd name="csY85" fmla="*/ 8053643 h 9419466"/>
              <a:gd name="csX86" fmla="*/ 0 w 16255971"/>
              <a:gd name="csY86" fmla="*/ 7653316 h 9419466"/>
              <a:gd name="csX87" fmla="*/ 0 w 16255971"/>
              <a:gd name="csY87" fmla="*/ 7158794 h 9419466"/>
              <a:gd name="csX88" fmla="*/ 0 w 16255971"/>
              <a:gd name="csY88" fmla="*/ 6381688 h 9419466"/>
              <a:gd name="csX89" fmla="*/ 0 w 16255971"/>
              <a:gd name="csY89" fmla="*/ 5604582 h 9419466"/>
              <a:gd name="csX90" fmla="*/ 0 w 16255971"/>
              <a:gd name="csY90" fmla="*/ 4921671 h 9419466"/>
              <a:gd name="csX91" fmla="*/ 0 w 16255971"/>
              <a:gd name="csY91" fmla="*/ 4521344 h 9419466"/>
              <a:gd name="csX92" fmla="*/ 0 w 16255971"/>
              <a:gd name="csY92" fmla="*/ 3838432 h 9419466"/>
              <a:gd name="csX93" fmla="*/ 0 w 16255971"/>
              <a:gd name="csY93" fmla="*/ 3343910 h 9419466"/>
              <a:gd name="csX94" fmla="*/ 0 w 16255971"/>
              <a:gd name="csY94" fmla="*/ 3037778 h 9419466"/>
              <a:gd name="csX95" fmla="*/ 0 w 16255971"/>
              <a:gd name="csY95" fmla="*/ 2449061 h 9419466"/>
              <a:gd name="csX96" fmla="*/ 0 w 16255971"/>
              <a:gd name="csY96" fmla="*/ 2048734 h 9419466"/>
              <a:gd name="csX97" fmla="*/ 0 w 16255971"/>
              <a:gd name="csY97" fmla="*/ 1742601 h 9419466"/>
              <a:gd name="csX98" fmla="*/ 0 w 16255971"/>
              <a:gd name="csY98" fmla="*/ 1153885 h 9419466"/>
              <a:gd name="csX99" fmla="*/ 0 w 16255971"/>
              <a:gd name="csY99" fmla="*/ 0 h 94194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</a:cxnLst>
            <a:rect l="l" t="t" r="r" b="b"/>
            <a:pathLst>
              <a:path w="16255971" h="9419466" fill="none" extrusionOk="0">
                <a:moveTo>
                  <a:pt x="0" y="0"/>
                </a:moveTo>
                <a:cubicBezTo>
                  <a:pt x="323871" y="-46924"/>
                  <a:pt x="480400" y="40235"/>
                  <a:pt x="905690" y="0"/>
                </a:cubicBezTo>
                <a:cubicBezTo>
                  <a:pt x="1330980" y="-40235"/>
                  <a:pt x="1049040" y="13006"/>
                  <a:pt x="1161141" y="0"/>
                </a:cubicBezTo>
                <a:cubicBezTo>
                  <a:pt x="1273242" y="-13006"/>
                  <a:pt x="1387000" y="41341"/>
                  <a:pt x="1579151" y="0"/>
                </a:cubicBezTo>
                <a:cubicBezTo>
                  <a:pt x="1771302" y="-41341"/>
                  <a:pt x="1882796" y="16864"/>
                  <a:pt x="1997162" y="0"/>
                </a:cubicBezTo>
                <a:cubicBezTo>
                  <a:pt x="2111528" y="-16864"/>
                  <a:pt x="2306642" y="39291"/>
                  <a:pt x="2415173" y="0"/>
                </a:cubicBezTo>
                <a:cubicBezTo>
                  <a:pt x="2523704" y="-39291"/>
                  <a:pt x="2721734" y="28268"/>
                  <a:pt x="2833184" y="0"/>
                </a:cubicBezTo>
                <a:cubicBezTo>
                  <a:pt x="2944634" y="-28268"/>
                  <a:pt x="3358442" y="55442"/>
                  <a:pt x="3576314" y="0"/>
                </a:cubicBezTo>
                <a:cubicBezTo>
                  <a:pt x="3794186" y="-55442"/>
                  <a:pt x="3850183" y="14700"/>
                  <a:pt x="3994324" y="0"/>
                </a:cubicBezTo>
                <a:cubicBezTo>
                  <a:pt x="4138465" y="-14700"/>
                  <a:pt x="4066955" y="8783"/>
                  <a:pt x="4087216" y="0"/>
                </a:cubicBezTo>
                <a:cubicBezTo>
                  <a:pt x="4107477" y="-8783"/>
                  <a:pt x="4144502" y="5959"/>
                  <a:pt x="4180107" y="0"/>
                </a:cubicBezTo>
                <a:cubicBezTo>
                  <a:pt x="4215712" y="-5959"/>
                  <a:pt x="4366618" y="9074"/>
                  <a:pt x="4435558" y="0"/>
                </a:cubicBezTo>
                <a:cubicBezTo>
                  <a:pt x="4504498" y="-9074"/>
                  <a:pt x="4611456" y="23193"/>
                  <a:pt x="4691009" y="0"/>
                </a:cubicBezTo>
                <a:cubicBezTo>
                  <a:pt x="4770562" y="-23193"/>
                  <a:pt x="5376059" y="81014"/>
                  <a:pt x="5596699" y="0"/>
                </a:cubicBezTo>
                <a:cubicBezTo>
                  <a:pt x="5817339" y="-81014"/>
                  <a:pt x="6140822" y="61195"/>
                  <a:pt x="6339829" y="0"/>
                </a:cubicBezTo>
                <a:cubicBezTo>
                  <a:pt x="6538836" y="-61195"/>
                  <a:pt x="6910762" y="58548"/>
                  <a:pt x="7082959" y="0"/>
                </a:cubicBezTo>
                <a:cubicBezTo>
                  <a:pt x="7255156" y="-58548"/>
                  <a:pt x="7456453" y="38474"/>
                  <a:pt x="7663529" y="0"/>
                </a:cubicBezTo>
                <a:cubicBezTo>
                  <a:pt x="7870605" y="-38474"/>
                  <a:pt x="8047410" y="9654"/>
                  <a:pt x="8406659" y="0"/>
                </a:cubicBezTo>
                <a:cubicBezTo>
                  <a:pt x="8765908" y="-9654"/>
                  <a:pt x="8806046" y="311"/>
                  <a:pt x="9149789" y="0"/>
                </a:cubicBezTo>
                <a:cubicBezTo>
                  <a:pt x="9493532" y="-311"/>
                  <a:pt x="9294400" y="16533"/>
                  <a:pt x="9405240" y="0"/>
                </a:cubicBezTo>
                <a:cubicBezTo>
                  <a:pt x="9516080" y="-16533"/>
                  <a:pt x="9563645" y="4259"/>
                  <a:pt x="9660691" y="0"/>
                </a:cubicBezTo>
                <a:cubicBezTo>
                  <a:pt x="9757737" y="-4259"/>
                  <a:pt x="9712604" y="9947"/>
                  <a:pt x="9753583" y="0"/>
                </a:cubicBezTo>
                <a:cubicBezTo>
                  <a:pt x="9794562" y="-9947"/>
                  <a:pt x="10136519" y="59451"/>
                  <a:pt x="10334153" y="0"/>
                </a:cubicBezTo>
                <a:cubicBezTo>
                  <a:pt x="10531787" y="-59451"/>
                  <a:pt x="10519107" y="27319"/>
                  <a:pt x="10589604" y="0"/>
                </a:cubicBezTo>
                <a:cubicBezTo>
                  <a:pt x="10660101" y="-27319"/>
                  <a:pt x="10972806" y="31287"/>
                  <a:pt x="11332734" y="0"/>
                </a:cubicBezTo>
                <a:cubicBezTo>
                  <a:pt x="11692662" y="-31287"/>
                  <a:pt x="11747644" y="17855"/>
                  <a:pt x="12075864" y="0"/>
                </a:cubicBezTo>
                <a:cubicBezTo>
                  <a:pt x="12404084" y="-17855"/>
                  <a:pt x="12565643" y="95341"/>
                  <a:pt x="12981554" y="0"/>
                </a:cubicBezTo>
                <a:cubicBezTo>
                  <a:pt x="13397465" y="-95341"/>
                  <a:pt x="13336684" y="23365"/>
                  <a:pt x="13562124" y="0"/>
                </a:cubicBezTo>
                <a:cubicBezTo>
                  <a:pt x="13787564" y="-23365"/>
                  <a:pt x="13622628" y="10415"/>
                  <a:pt x="13655016" y="0"/>
                </a:cubicBezTo>
                <a:cubicBezTo>
                  <a:pt x="13687404" y="-10415"/>
                  <a:pt x="13838995" y="27692"/>
                  <a:pt x="13910467" y="0"/>
                </a:cubicBezTo>
                <a:cubicBezTo>
                  <a:pt x="13981939" y="-27692"/>
                  <a:pt x="14541163" y="17540"/>
                  <a:pt x="14816156" y="0"/>
                </a:cubicBezTo>
                <a:cubicBezTo>
                  <a:pt x="15091149" y="-17540"/>
                  <a:pt x="14989667" y="17068"/>
                  <a:pt x="15071607" y="0"/>
                </a:cubicBezTo>
                <a:cubicBezTo>
                  <a:pt x="15153547" y="-17068"/>
                  <a:pt x="15377313" y="50929"/>
                  <a:pt x="15652178" y="0"/>
                </a:cubicBezTo>
                <a:cubicBezTo>
                  <a:pt x="15927043" y="-50929"/>
                  <a:pt x="16111191" y="51071"/>
                  <a:pt x="16255971" y="0"/>
                </a:cubicBezTo>
                <a:cubicBezTo>
                  <a:pt x="16278308" y="199593"/>
                  <a:pt x="16196776" y="299645"/>
                  <a:pt x="16255971" y="494522"/>
                </a:cubicBezTo>
                <a:cubicBezTo>
                  <a:pt x="16315166" y="689399"/>
                  <a:pt x="16216800" y="993264"/>
                  <a:pt x="16255971" y="1271628"/>
                </a:cubicBezTo>
                <a:cubicBezTo>
                  <a:pt x="16295142" y="1549992"/>
                  <a:pt x="16221147" y="1739827"/>
                  <a:pt x="16255971" y="1860345"/>
                </a:cubicBezTo>
                <a:cubicBezTo>
                  <a:pt x="16290795" y="1980863"/>
                  <a:pt x="16203312" y="2344681"/>
                  <a:pt x="16255971" y="2543256"/>
                </a:cubicBezTo>
                <a:cubicBezTo>
                  <a:pt x="16308630" y="2741831"/>
                  <a:pt x="16243338" y="3138705"/>
                  <a:pt x="16255971" y="3320362"/>
                </a:cubicBezTo>
                <a:cubicBezTo>
                  <a:pt x="16268604" y="3502019"/>
                  <a:pt x="16240578" y="3696344"/>
                  <a:pt x="16255971" y="3814884"/>
                </a:cubicBezTo>
                <a:cubicBezTo>
                  <a:pt x="16271364" y="3933424"/>
                  <a:pt x="16190734" y="4319069"/>
                  <a:pt x="16255971" y="4497795"/>
                </a:cubicBezTo>
                <a:cubicBezTo>
                  <a:pt x="16321208" y="4676521"/>
                  <a:pt x="16254083" y="4734146"/>
                  <a:pt x="16255971" y="4898122"/>
                </a:cubicBezTo>
                <a:cubicBezTo>
                  <a:pt x="16257859" y="5062098"/>
                  <a:pt x="16231649" y="5166951"/>
                  <a:pt x="16255971" y="5392644"/>
                </a:cubicBezTo>
                <a:cubicBezTo>
                  <a:pt x="16280293" y="5618337"/>
                  <a:pt x="16206186" y="5821093"/>
                  <a:pt x="16255971" y="5981361"/>
                </a:cubicBezTo>
                <a:cubicBezTo>
                  <a:pt x="16305756" y="6141629"/>
                  <a:pt x="16241275" y="6349592"/>
                  <a:pt x="16255971" y="6475883"/>
                </a:cubicBezTo>
                <a:cubicBezTo>
                  <a:pt x="16270667" y="6602174"/>
                  <a:pt x="16236343" y="6881036"/>
                  <a:pt x="16255971" y="7064600"/>
                </a:cubicBezTo>
                <a:cubicBezTo>
                  <a:pt x="16275599" y="7248164"/>
                  <a:pt x="16219017" y="7445878"/>
                  <a:pt x="16255971" y="7653316"/>
                </a:cubicBezTo>
                <a:cubicBezTo>
                  <a:pt x="16292925" y="7860754"/>
                  <a:pt x="16235820" y="7907886"/>
                  <a:pt x="16255971" y="8147838"/>
                </a:cubicBezTo>
                <a:cubicBezTo>
                  <a:pt x="16276122" y="8387790"/>
                  <a:pt x="16220724" y="8979745"/>
                  <a:pt x="16255971" y="9419466"/>
                </a:cubicBezTo>
                <a:cubicBezTo>
                  <a:pt x="16053992" y="9438879"/>
                  <a:pt x="16012128" y="9418722"/>
                  <a:pt x="15837960" y="9419466"/>
                </a:cubicBezTo>
                <a:cubicBezTo>
                  <a:pt x="15663792" y="9420210"/>
                  <a:pt x="15488013" y="9376743"/>
                  <a:pt x="15257390" y="9419466"/>
                </a:cubicBezTo>
                <a:cubicBezTo>
                  <a:pt x="15026767" y="9462189"/>
                  <a:pt x="15187865" y="9413635"/>
                  <a:pt x="15164499" y="9419466"/>
                </a:cubicBezTo>
                <a:cubicBezTo>
                  <a:pt x="15141133" y="9425297"/>
                  <a:pt x="15012229" y="9410251"/>
                  <a:pt x="14909048" y="9419466"/>
                </a:cubicBezTo>
                <a:cubicBezTo>
                  <a:pt x="14805867" y="9428681"/>
                  <a:pt x="14608826" y="9382940"/>
                  <a:pt x="14328477" y="9419466"/>
                </a:cubicBezTo>
                <a:cubicBezTo>
                  <a:pt x="14048128" y="9455992"/>
                  <a:pt x="13649188" y="9412246"/>
                  <a:pt x="13422787" y="9419466"/>
                </a:cubicBezTo>
                <a:cubicBezTo>
                  <a:pt x="13196386" y="9426686"/>
                  <a:pt x="13281060" y="9413436"/>
                  <a:pt x="13167337" y="9419466"/>
                </a:cubicBezTo>
                <a:cubicBezTo>
                  <a:pt x="13053614" y="9425496"/>
                  <a:pt x="12954605" y="9402102"/>
                  <a:pt x="12749326" y="9419466"/>
                </a:cubicBezTo>
                <a:cubicBezTo>
                  <a:pt x="12544047" y="9436830"/>
                  <a:pt x="12399170" y="9369488"/>
                  <a:pt x="12168755" y="9419466"/>
                </a:cubicBezTo>
                <a:cubicBezTo>
                  <a:pt x="11938340" y="9469444"/>
                  <a:pt x="12109686" y="9417950"/>
                  <a:pt x="12075864" y="9419466"/>
                </a:cubicBezTo>
                <a:cubicBezTo>
                  <a:pt x="12042042" y="9420982"/>
                  <a:pt x="11515574" y="9413812"/>
                  <a:pt x="11332734" y="9419466"/>
                </a:cubicBezTo>
                <a:cubicBezTo>
                  <a:pt x="11149894" y="9425120"/>
                  <a:pt x="10863679" y="9356163"/>
                  <a:pt x="10427044" y="9419466"/>
                </a:cubicBezTo>
                <a:cubicBezTo>
                  <a:pt x="9990409" y="9482769"/>
                  <a:pt x="10024649" y="9417558"/>
                  <a:pt x="9846474" y="9419466"/>
                </a:cubicBezTo>
                <a:cubicBezTo>
                  <a:pt x="9668299" y="9421374"/>
                  <a:pt x="9288900" y="9390905"/>
                  <a:pt x="9103344" y="9419466"/>
                </a:cubicBezTo>
                <a:cubicBezTo>
                  <a:pt x="8917788" y="9448027"/>
                  <a:pt x="8844846" y="9396218"/>
                  <a:pt x="8685333" y="9419466"/>
                </a:cubicBezTo>
                <a:cubicBezTo>
                  <a:pt x="8525820" y="9442714"/>
                  <a:pt x="8131398" y="9332896"/>
                  <a:pt x="7779643" y="9419466"/>
                </a:cubicBezTo>
                <a:cubicBezTo>
                  <a:pt x="7427888" y="9506036"/>
                  <a:pt x="7715290" y="9413688"/>
                  <a:pt x="7686752" y="9419466"/>
                </a:cubicBezTo>
                <a:cubicBezTo>
                  <a:pt x="7658214" y="9425244"/>
                  <a:pt x="7192935" y="9365974"/>
                  <a:pt x="6943622" y="9419466"/>
                </a:cubicBezTo>
                <a:cubicBezTo>
                  <a:pt x="6694309" y="9472958"/>
                  <a:pt x="6385444" y="9368617"/>
                  <a:pt x="6037932" y="9419466"/>
                </a:cubicBezTo>
                <a:cubicBezTo>
                  <a:pt x="5690420" y="9470315"/>
                  <a:pt x="5857575" y="9419185"/>
                  <a:pt x="5782481" y="9419466"/>
                </a:cubicBezTo>
                <a:cubicBezTo>
                  <a:pt x="5707387" y="9419747"/>
                  <a:pt x="5304620" y="9405201"/>
                  <a:pt x="4876791" y="9419466"/>
                </a:cubicBezTo>
                <a:cubicBezTo>
                  <a:pt x="4448962" y="9433731"/>
                  <a:pt x="4811902" y="9417177"/>
                  <a:pt x="4783900" y="9419466"/>
                </a:cubicBezTo>
                <a:cubicBezTo>
                  <a:pt x="4755898" y="9421755"/>
                  <a:pt x="4618523" y="9405623"/>
                  <a:pt x="4528449" y="9419466"/>
                </a:cubicBezTo>
                <a:cubicBezTo>
                  <a:pt x="4438375" y="9433309"/>
                  <a:pt x="4259753" y="9374662"/>
                  <a:pt x="4110438" y="9419466"/>
                </a:cubicBezTo>
                <a:cubicBezTo>
                  <a:pt x="3961123" y="9464270"/>
                  <a:pt x="3809016" y="9372164"/>
                  <a:pt x="3529868" y="9419466"/>
                </a:cubicBezTo>
                <a:cubicBezTo>
                  <a:pt x="3250720" y="9466768"/>
                  <a:pt x="3126328" y="9332899"/>
                  <a:pt x="2786738" y="9419466"/>
                </a:cubicBezTo>
                <a:cubicBezTo>
                  <a:pt x="2447148" y="9506033"/>
                  <a:pt x="2557427" y="9412503"/>
                  <a:pt x="2368727" y="9419466"/>
                </a:cubicBezTo>
                <a:cubicBezTo>
                  <a:pt x="2180027" y="9426429"/>
                  <a:pt x="2224726" y="9403995"/>
                  <a:pt x="2113276" y="9419466"/>
                </a:cubicBezTo>
                <a:cubicBezTo>
                  <a:pt x="2001826" y="9434937"/>
                  <a:pt x="2062052" y="9408741"/>
                  <a:pt x="2020385" y="9419466"/>
                </a:cubicBezTo>
                <a:cubicBezTo>
                  <a:pt x="1978718" y="9430191"/>
                  <a:pt x="1964605" y="9415327"/>
                  <a:pt x="1927494" y="9419466"/>
                </a:cubicBezTo>
                <a:cubicBezTo>
                  <a:pt x="1890383" y="9423605"/>
                  <a:pt x="1345356" y="9383673"/>
                  <a:pt x="1184364" y="9419466"/>
                </a:cubicBezTo>
                <a:cubicBezTo>
                  <a:pt x="1023372" y="9455259"/>
                  <a:pt x="1123632" y="9413030"/>
                  <a:pt x="1091472" y="9419466"/>
                </a:cubicBezTo>
                <a:cubicBezTo>
                  <a:pt x="1059312" y="9425902"/>
                  <a:pt x="1018752" y="9411076"/>
                  <a:pt x="998581" y="9419466"/>
                </a:cubicBezTo>
                <a:cubicBezTo>
                  <a:pt x="978410" y="9427856"/>
                  <a:pt x="711053" y="9410729"/>
                  <a:pt x="580570" y="9419466"/>
                </a:cubicBezTo>
                <a:cubicBezTo>
                  <a:pt x="450087" y="9428203"/>
                  <a:pt x="227206" y="9361937"/>
                  <a:pt x="0" y="9419466"/>
                </a:cubicBezTo>
                <a:cubicBezTo>
                  <a:pt x="-68364" y="9289065"/>
                  <a:pt x="7769" y="9035163"/>
                  <a:pt x="0" y="8830749"/>
                </a:cubicBezTo>
                <a:cubicBezTo>
                  <a:pt x="-7769" y="8626335"/>
                  <a:pt x="62699" y="8262101"/>
                  <a:pt x="0" y="8053643"/>
                </a:cubicBezTo>
                <a:cubicBezTo>
                  <a:pt x="-62699" y="7845185"/>
                  <a:pt x="4829" y="7826259"/>
                  <a:pt x="0" y="7653316"/>
                </a:cubicBezTo>
                <a:cubicBezTo>
                  <a:pt x="-4829" y="7480373"/>
                  <a:pt x="17273" y="7347056"/>
                  <a:pt x="0" y="7158794"/>
                </a:cubicBezTo>
                <a:cubicBezTo>
                  <a:pt x="-17273" y="6970532"/>
                  <a:pt x="11374" y="6618178"/>
                  <a:pt x="0" y="6381688"/>
                </a:cubicBezTo>
                <a:cubicBezTo>
                  <a:pt x="-11374" y="6145198"/>
                  <a:pt x="49909" y="5831876"/>
                  <a:pt x="0" y="5604582"/>
                </a:cubicBezTo>
                <a:cubicBezTo>
                  <a:pt x="-49909" y="5377288"/>
                  <a:pt x="35852" y="5243454"/>
                  <a:pt x="0" y="4921671"/>
                </a:cubicBezTo>
                <a:cubicBezTo>
                  <a:pt x="-35852" y="4599888"/>
                  <a:pt x="29412" y="4672598"/>
                  <a:pt x="0" y="4521344"/>
                </a:cubicBezTo>
                <a:cubicBezTo>
                  <a:pt x="-29412" y="4370090"/>
                  <a:pt x="24457" y="4073155"/>
                  <a:pt x="0" y="3838432"/>
                </a:cubicBezTo>
                <a:cubicBezTo>
                  <a:pt x="-24457" y="3603709"/>
                  <a:pt x="40785" y="3550628"/>
                  <a:pt x="0" y="3343910"/>
                </a:cubicBezTo>
                <a:cubicBezTo>
                  <a:pt x="-40785" y="3137192"/>
                  <a:pt x="23115" y="3188381"/>
                  <a:pt x="0" y="3037778"/>
                </a:cubicBezTo>
                <a:cubicBezTo>
                  <a:pt x="-23115" y="2887175"/>
                  <a:pt x="1434" y="2578545"/>
                  <a:pt x="0" y="2449061"/>
                </a:cubicBezTo>
                <a:cubicBezTo>
                  <a:pt x="-1434" y="2319577"/>
                  <a:pt x="3575" y="2231179"/>
                  <a:pt x="0" y="2048734"/>
                </a:cubicBezTo>
                <a:cubicBezTo>
                  <a:pt x="-3575" y="1866289"/>
                  <a:pt x="19571" y="1828079"/>
                  <a:pt x="0" y="1742601"/>
                </a:cubicBezTo>
                <a:cubicBezTo>
                  <a:pt x="-19571" y="1657123"/>
                  <a:pt x="8646" y="1403853"/>
                  <a:pt x="0" y="1153885"/>
                </a:cubicBezTo>
                <a:cubicBezTo>
                  <a:pt x="-8646" y="903917"/>
                  <a:pt x="99688" y="329583"/>
                  <a:pt x="0" y="0"/>
                </a:cubicBezTo>
                <a:close/>
              </a:path>
              <a:path w="16255971" h="9419466" stroke="0" extrusionOk="0">
                <a:moveTo>
                  <a:pt x="0" y="0"/>
                </a:moveTo>
                <a:cubicBezTo>
                  <a:pt x="289163" y="-38537"/>
                  <a:pt x="307836" y="6830"/>
                  <a:pt x="580570" y="0"/>
                </a:cubicBezTo>
                <a:cubicBezTo>
                  <a:pt x="853304" y="-6830"/>
                  <a:pt x="996441" y="62275"/>
                  <a:pt x="1161141" y="0"/>
                </a:cubicBezTo>
                <a:cubicBezTo>
                  <a:pt x="1325841" y="-62275"/>
                  <a:pt x="1483084" y="38334"/>
                  <a:pt x="1579151" y="0"/>
                </a:cubicBezTo>
                <a:cubicBezTo>
                  <a:pt x="1675218" y="-38334"/>
                  <a:pt x="2024872" y="86507"/>
                  <a:pt x="2322282" y="0"/>
                </a:cubicBezTo>
                <a:cubicBezTo>
                  <a:pt x="2619692" y="-86507"/>
                  <a:pt x="2638980" y="26647"/>
                  <a:pt x="2902852" y="0"/>
                </a:cubicBezTo>
                <a:cubicBezTo>
                  <a:pt x="3166724" y="-26647"/>
                  <a:pt x="3350580" y="3622"/>
                  <a:pt x="3645982" y="0"/>
                </a:cubicBezTo>
                <a:cubicBezTo>
                  <a:pt x="3941384" y="-3622"/>
                  <a:pt x="3983339" y="2473"/>
                  <a:pt x="4226552" y="0"/>
                </a:cubicBezTo>
                <a:cubicBezTo>
                  <a:pt x="4469765" y="-2473"/>
                  <a:pt x="4521737" y="47213"/>
                  <a:pt x="4807123" y="0"/>
                </a:cubicBezTo>
                <a:cubicBezTo>
                  <a:pt x="5092509" y="-47213"/>
                  <a:pt x="4949320" y="28484"/>
                  <a:pt x="5062574" y="0"/>
                </a:cubicBezTo>
                <a:cubicBezTo>
                  <a:pt x="5175828" y="-28484"/>
                  <a:pt x="5209854" y="14181"/>
                  <a:pt x="5318025" y="0"/>
                </a:cubicBezTo>
                <a:cubicBezTo>
                  <a:pt x="5426196" y="-14181"/>
                  <a:pt x="5508004" y="24948"/>
                  <a:pt x="5573476" y="0"/>
                </a:cubicBezTo>
                <a:cubicBezTo>
                  <a:pt x="5638948" y="-24948"/>
                  <a:pt x="6074770" y="86777"/>
                  <a:pt x="6479166" y="0"/>
                </a:cubicBezTo>
                <a:cubicBezTo>
                  <a:pt x="6883562" y="-86777"/>
                  <a:pt x="6546813" y="3632"/>
                  <a:pt x="6572057" y="0"/>
                </a:cubicBezTo>
                <a:cubicBezTo>
                  <a:pt x="6597301" y="-3632"/>
                  <a:pt x="6878269" y="45122"/>
                  <a:pt x="6990068" y="0"/>
                </a:cubicBezTo>
                <a:cubicBezTo>
                  <a:pt x="7101867" y="-45122"/>
                  <a:pt x="7039580" y="11037"/>
                  <a:pt x="7082959" y="0"/>
                </a:cubicBezTo>
                <a:cubicBezTo>
                  <a:pt x="7126338" y="-11037"/>
                  <a:pt x="7227122" y="24221"/>
                  <a:pt x="7338410" y="0"/>
                </a:cubicBezTo>
                <a:cubicBezTo>
                  <a:pt x="7449698" y="-24221"/>
                  <a:pt x="7482336" y="3944"/>
                  <a:pt x="7593861" y="0"/>
                </a:cubicBezTo>
                <a:cubicBezTo>
                  <a:pt x="7705386" y="-3944"/>
                  <a:pt x="7878192" y="28273"/>
                  <a:pt x="8011871" y="0"/>
                </a:cubicBezTo>
                <a:cubicBezTo>
                  <a:pt x="8145550" y="-28273"/>
                  <a:pt x="8585929" y="38046"/>
                  <a:pt x="8917561" y="0"/>
                </a:cubicBezTo>
                <a:cubicBezTo>
                  <a:pt x="9249193" y="-38046"/>
                  <a:pt x="8987778" y="2356"/>
                  <a:pt x="9010452" y="0"/>
                </a:cubicBezTo>
                <a:cubicBezTo>
                  <a:pt x="9033126" y="-2356"/>
                  <a:pt x="9594411" y="63537"/>
                  <a:pt x="9916142" y="0"/>
                </a:cubicBezTo>
                <a:cubicBezTo>
                  <a:pt x="10237873" y="-63537"/>
                  <a:pt x="10059408" y="29150"/>
                  <a:pt x="10171593" y="0"/>
                </a:cubicBezTo>
                <a:cubicBezTo>
                  <a:pt x="10283778" y="-29150"/>
                  <a:pt x="10233871" y="6484"/>
                  <a:pt x="10264485" y="0"/>
                </a:cubicBezTo>
                <a:cubicBezTo>
                  <a:pt x="10295099" y="-6484"/>
                  <a:pt x="10796791" y="20156"/>
                  <a:pt x="11007615" y="0"/>
                </a:cubicBezTo>
                <a:cubicBezTo>
                  <a:pt x="11218439" y="-20156"/>
                  <a:pt x="11061917" y="10923"/>
                  <a:pt x="11100506" y="0"/>
                </a:cubicBezTo>
                <a:cubicBezTo>
                  <a:pt x="11139095" y="-10923"/>
                  <a:pt x="11521331" y="2311"/>
                  <a:pt x="11843636" y="0"/>
                </a:cubicBezTo>
                <a:cubicBezTo>
                  <a:pt x="12165941" y="-2311"/>
                  <a:pt x="12035829" y="29348"/>
                  <a:pt x="12099087" y="0"/>
                </a:cubicBezTo>
                <a:cubicBezTo>
                  <a:pt x="12162345" y="-29348"/>
                  <a:pt x="12553644" y="73717"/>
                  <a:pt x="13004777" y="0"/>
                </a:cubicBezTo>
                <a:cubicBezTo>
                  <a:pt x="13455910" y="-73717"/>
                  <a:pt x="13067697" y="6162"/>
                  <a:pt x="13097668" y="0"/>
                </a:cubicBezTo>
                <a:cubicBezTo>
                  <a:pt x="13127639" y="-6162"/>
                  <a:pt x="13490410" y="350"/>
                  <a:pt x="13840798" y="0"/>
                </a:cubicBezTo>
                <a:cubicBezTo>
                  <a:pt x="14191186" y="-350"/>
                  <a:pt x="13899500" y="10265"/>
                  <a:pt x="13933689" y="0"/>
                </a:cubicBezTo>
                <a:cubicBezTo>
                  <a:pt x="13967878" y="-10265"/>
                  <a:pt x="14262838" y="48107"/>
                  <a:pt x="14351700" y="0"/>
                </a:cubicBezTo>
                <a:cubicBezTo>
                  <a:pt x="14440562" y="-48107"/>
                  <a:pt x="14410031" y="502"/>
                  <a:pt x="14444591" y="0"/>
                </a:cubicBezTo>
                <a:cubicBezTo>
                  <a:pt x="14479151" y="-502"/>
                  <a:pt x="14793931" y="17070"/>
                  <a:pt x="15025162" y="0"/>
                </a:cubicBezTo>
                <a:cubicBezTo>
                  <a:pt x="15256393" y="-17070"/>
                  <a:pt x="15926153" y="118872"/>
                  <a:pt x="16255971" y="0"/>
                </a:cubicBezTo>
                <a:cubicBezTo>
                  <a:pt x="16303004" y="184827"/>
                  <a:pt x="16236495" y="269765"/>
                  <a:pt x="16255971" y="400327"/>
                </a:cubicBezTo>
                <a:cubicBezTo>
                  <a:pt x="16275447" y="530889"/>
                  <a:pt x="16213635" y="813995"/>
                  <a:pt x="16255971" y="1177433"/>
                </a:cubicBezTo>
                <a:cubicBezTo>
                  <a:pt x="16298307" y="1540871"/>
                  <a:pt x="16199099" y="1681311"/>
                  <a:pt x="16255971" y="1954539"/>
                </a:cubicBezTo>
                <a:cubicBezTo>
                  <a:pt x="16312843" y="2227767"/>
                  <a:pt x="16246455" y="2135481"/>
                  <a:pt x="16255971" y="2260672"/>
                </a:cubicBezTo>
                <a:cubicBezTo>
                  <a:pt x="16265487" y="2385863"/>
                  <a:pt x="16203858" y="2772997"/>
                  <a:pt x="16255971" y="2943583"/>
                </a:cubicBezTo>
                <a:cubicBezTo>
                  <a:pt x="16308084" y="3114169"/>
                  <a:pt x="16221175" y="3294811"/>
                  <a:pt x="16255971" y="3532300"/>
                </a:cubicBezTo>
                <a:cubicBezTo>
                  <a:pt x="16290767" y="3769789"/>
                  <a:pt x="16246923" y="3810129"/>
                  <a:pt x="16255971" y="3932627"/>
                </a:cubicBezTo>
                <a:cubicBezTo>
                  <a:pt x="16265019" y="4055125"/>
                  <a:pt x="16202999" y="4316139"/>
                  <a:pt x="16255971" y="4521344"/>
                </a:cubicBezTo>
                <a:cubicBezTo>
                  <a:pt x="16308943" y="4726549"/>
                  <a:pt x="16252490" y="4759227"/>
                  <a:pt x="16255971" y="4827476"/>
                </a:cubicBezTo>
                <a:cubicBezTo>
                  <a:pt x="16259452" y="4895725"/>
                  <a:pt x="16180747" y="5271475"/>
                  <a:pt x="16255971" y="5510388"/>
                </a:cubicBezTo>
                <a:cubicBezTo>
                  <a:pt x="16331195" y="5749301"/>
                  <a:pt x="16240572" y="5683853"/>
                  <a:pt x="16255971" y="5816520"/>
                </a:cubicBezTo>
                <a:cubicBezTo>
                  <a:pt x="16271370" y="5949187"/>
                  <a:pt x="16197547" y="6350518"/>
                  <a:pt x="16255971" y="6499432"/>
                </a:cubicBezTo>
                <a:cubicBezTo>
                  <a:pt x="16314395" y="6648346"/>
                  <a:pt x="16187195" y="6907104"/>
                  <a:pt x="16255971" y="7088148"/>
                </a:cubicBezTo>
                <a:cubicBezTo>
                  <a:pt x="16324747" y="7269192"/>
                  <a:pt x="16210220" y="7514651"/>
                  <a:pt x="16255971" y="7676865"/>
                </a:cubicBezTo>
                <a:cubicBezTo>
                  <a:pt x="16301722" y="7839079"/>
                  <a:pt x="16203623" y="8013229"/>
                  <a:pt x="16255971" y="8265581"/>
                </a:cubicBezTo>
                <a:cubicBezTo>
                  <a:pt x="16308319" y="8517933"/>
                  <a:pt x="16227934" y="8466656"/>
                  <a:pt x="16255971" y="8571714"/>
                </a:cubicBezTo>
                <a:cubicBezTo>
                  <a:pt x="16284008" y="8676772"/>
                  <a:pt x="16209237" y="9119237"/>
                  <a:pt x="16255971" y="9419466"/>
                </a:cubicBezTo>
                <a:cubicBezTo>
                  <a:pt x="16033258" y="9451951"/>
                  <a:pt x="15560461" y="9380759"/>
                  <a:pt x="15350281" y="9419466"/>
                </a:cubicBezTo>
                <a:cubicBezTo>
                  <a:pt x="15140101" y="9458173"/>
                  <a:pt x="15136556" y="9401101"/>
                  <a:pt x="14932271" y="9419466"/>
                </a:cubicBezTo>
                <a:cubicBezTo>
                  <a:pt x="14727986" y="9437831"/>
                  <a:pt x="14485906" y="9360580"/>
                  <a:pt x="14189140" y="9419466"/>
                </a:cubicBezTo>
                <a:cubicBezTo>
                  <a:pt x="13892374" y="9478352"/>
                  <a:pt x="14044892" y="9412230"/>
                  <a:pt x="13933689" y="9419466"/>
                </a:cubicBezTo>
                <a:cubicBezTo>
                  <a:pt x="13822486" y="9426702"/>
                  <a:pt x="13866821" y="9414751"/>
                  <a:pt x="13840798" y="9419466"/>
                </a:cubicBezTo>
                <a:cubicBezTo>
                  <a:pt x="13814775" y="9424181"/>
                  <a:pt x="13130527" y="9396661"/>
                  <a:pt x="12935108" y="9419466"/>
                </a:cubicBezTo>
                <a:cubicBezTo>
                  <a:pt x="12739689" y="9442271"/>
                  <a:pt x="12403754" y="9317883"/>
                  <a:pt x="12029419" y="9419466"/>
                </a:cubicBezTo>
                <a:cubicBezTo>
                  <a:pt x="11655084" y="9521049"/>
                  <a:pt x="11642705" y="9403166"/>
                  <a:pt x="11286288" y="9419466"/>
                </a:cubicBezTo>
                <a:cubicBezTo>
                  <a:pt x="10929871" y="9435766"/>
                  <a:pt x="11058764" y="9376208"/>
                  <a:pt x="10868278" y="9419466"/>
                </a:cubicBezTo>
                <a:cubicBezTo>
                  <a:pt x="10677792" y="9462724"/>
                  <a:pt x="10813438" y="9416367"/>
                  <a:pt x="10775386" y="9419466"/>
                </a:cubicBezTo>
                <a:cubicBezTo>
                  <a:pt x="10737334" y="9422565"/>
                  <a:pt x="10368249" y="9365716"/>
                  <a:pt x="10194816" y="9419466"/>
                </a:cubicBezTo>
                <a:cubicBezTo>
                  <a:pt x="10021383" y="9473216"/>
                  <a:pt x="9980870" y="9399233"/>
                  <a:pt x="9776805" y="9419466"/>
                </a:cubicBezTo>
                <a:cubicBezTo>
                  <a:pt x="9572740" y="9439699"/>
                  <a:pt x="9497852" y="9370963"/>
                  <a:pt x="9358795" y="9419466"/>
                </a:cubicBezTo>
                <a:cubicBezTo>
                  <a:pt x="9219738" y="9467969"/>
                  <a:pt x="8942023" y="9415640"/>
                  <a:pt x="8615665" y="9419466"/>
                </a:cubicBezTo>
                <a:cubicBezTo>
                  <a:pt x="8289307" y="9423292"/>
                  <a:pt x="8135237" y="9374398"/>
                  <a:pt x="7709975" y="9419466"/>
                </a:cubicBezTo>
                <a:cubicBezTo>
                  <a:pt x="7284713" y="9464534"/>
                  <a:pt x="7337872" y="9410065"/>
                  <a:pt x="6966845" y="9419466"/>
                </a:cubicBezTo>
                <a:cubicBezTo>
                  <a:pt x="6595818" y="9428867"/>
                  <a:pt x="6914206" y="9412033"/>
                  <a:pt x="6873953" y="9419466"/>
                </a:cubicBezTo>
                <a:cubicBezTo>
                  <a:pt x="6833700" y="9426899"/>
                  <a:pt x="6709627" y="9407935"/>
                  <a:pt x="6618502" y="9419466"/>
                </a:cubicBezTo>
                <a:cubicBezTo>
                  <a:pt x="6527377" y="9430997"/>
                  <a:pt x="6388857" y="9406204"/>
                  <a:pt x="6200492" y="9419466"/>
                </a:cubicBezTo>
                <a:cubicBezTo>
                  <a:pt x="6012127" y="9432728"/>
                  <a:pt x="5754258" y="9351430"/>
                  <a:pt x="5457362" y="9419466"/>
                </a:cubicBezTo>
                <a:cubicBezTo>
                  <a:pt x="5160466" y="9487502"/>
                  <a:pt x="5275356" y="9402001"/>
                  <a:pt x="5201911" y="9419466"/>
                </a:cubicBezTo>
                <a:cubicBezTo>
                  <a:pt x="5128466" y="9436931"/>
                  <a:pt x="5024087" y="9405437"/>
                  <a:pt x="4946460" y="9419466"/>
                </a:cubicBezTo>
                <a:cubicBezTo>
                  <a:pt x="4868833" y="9433495"/>
                  <a:pt x="4352538" y="9387868"/>
                  <a:pt x="4203330" y="9419466"/>
                </a:cubicBezTo>
                <a:cubicBezTo>
                  <a:pt x="4054122" y="9451064"/>
                  <a:pt x="3537993" y="9370367"/>
                  <a:pt x="3297640" y="9419466"/>
                </a:cubicBezTo>
                <a:cubicBezTo>
                  <a:pt x="3057287" y="9468565"/>
                  <a:pt x="3102739" y="9407442"/>
                  <a:pt x="3042189" y="9419466"/>
                </a:cubicBezTo>
                <a:cubicBezTo>
                  <a:pt x="2981639" y="9431490"/>
                  <a:pt x="2474266" y="9372122"/>
                  <a:pt x="2136499" y="9419466"/>
                </a:cubicBezTo>
                <a:cubicBezTo>
                  <a:pt x="1798732" y="9466810"/>
                  <a:pt x="1958428" y="9412289"/>
                  <a:pt x="1881048" y="9419466"/>
                </a:cubicBezTo>
                <a:cubicBezTo>
                  <a:pt x="1803668" y="9426643"/>
                  <a:pt x="1612510" y="9383066"/>
                  <a:pt x="1463037" y="9419466"/>
                </a:cubicBezTo>
                <a:cubicBezTo>
                  <a:pt x="1313564" y="9455866"/>
                  <a:pt x="1396783" y="9415883"/>
                  <a:pt x="1370146" y="9419466"/>
                </a:cubicBezTo>
                <a:cubicBezTo>
                  <a:pt x="1343509" y="9423049"/>
                  <a:pt x="656208" y="9416601"/>
                  <a:pt x="0" y="9419466"/>
                </a:cubicBezTo>
                <a:cubicBezTo>
                  <a:pt x="-65709" y="9226233"/>
                  <a:pt x="73211" y="8920681"/>
                  <a:pt x="0" y="8642360"/>
                </a:cubicBezTo>
                <a:cubicBezTo>
                  <a:pt x="-73211" y="8364039"/>
                  <a:pt x="6377" y="8340701"/>
                  <a:pt x="0" y="8147838"/>
                </a:cubicBezTo>
                <a:cubicBezTo>
                  <a:pt x="-6377" y="7954975"/>
                  <a:pt x="25348" y="7878389"/>
                  <a:pt x="0" y="7747511"/>
                </a:cubicBezTo>
                <a:cubicBezTo>
                  <a:pt x="-25348" y="7616633"/>
                  <a:pt x="9543" y="7230934"/>
                  <a:pt x="0" y="6970405"/>
                </a:cubicBezTo>
                <a:cubicBezTo>
                  <a:pt x="-9543" y="6709876"/>
                  <a:pt x="14204" y="6780230"/>
                  <a:pt x="0" y="6664272"/>
                </a:cubicBezTo>
                <a:cubicBezTo>
                  <a:pt x="-14204" y="6548314"/>
                  <a:pt x="35547" y="6439309"/>
                  <a:pt x="0" y="6358140"/>
                </a:cubicBezTo>
                <a:cubicBezTo>
                  <a:pt x="-35547" y="6276971"/>
                  <a:pt x="50922" y="6025516"/>
                  <a:pt x="0" y="5863618"/>
                </a:cubicBezTo>
                <a:cubicBezTo>
                  <a:pt x="-50922" y="5701720"/>
                  <a:pt x="14370" y="5550844"/>
                  <a:pt x="0" y="5463290"/>
                </a:cubicBezTo>
                <a:cubicBezTo>
                  <a:pt x="-14370" y="5375736"/>
                  <a:pt x="29075" y="4849705"/>
                  <a:pt x="0" y="4686184"/>
                </a:cubicBezTo>
                <a:cubicBezTo>
                  <a:pt x="-29075" y="4522663"/>
                  <a:pt x="52489" y="4342337"/>
                  <a:pt x="0" y="4097468"/>
                </a:cubicBezTo>
                <a:cubicBezTo>
                  <a:pt x="-52489" y="3852599"/>
                  <a:pt x="28298" y="3756907"/>
                  <a:pt x="0" y="3508751"/>
                </a:cubicBezTo>
                <a:cubicBezTo>
                  <a:pt x="-28298" y="3260595"/>
                  <a:pt x="4312" y="3307255"/>
                  <a:pt x="0" y="3202618"/>
                </a:cubicBezTo>
                <a:cubicBezTo>
                  <a:pt x="-4312" y="3097981"/>
                  <a:pt x="2894" y="2914935"/>
                  <a:pt x="0" y="2802291"/>
                </a:cubicBezTo>
                <a:cubicBezTo>
                  <a:pt x="-2894" y="2689647"/>
                  <a:pt x="30155" y="2258947"/>
                  <a:pt x="0" y="2119380"/>
                </a:cubicBezTo>
                <a:cubicBezTo>
                  <a:pt x="-30155" y="1979813"/>
                  <a:pt x="7975" y="1895745"/>
                  <a:pt x="0" y="1813247"/>
                </a:cubicBezTo>
                <a:cubicBezTo>
                  <a:pt x="-7975" y="1730749"/>
                  <a:pt x="23284" y="1497485"/>
                  <a:pt x="0" y="1224531"/>
                </a:cubicBezTo>
                <a:cubicBezTo>
                  <a:pt x="-23284" y="951577"/>
                  <a:pt x="41496" y="835099"/>
                  <a:pt x="0" y="541619"/>
                </a:cubicBezTo>
                <a:cubicBezTo>
                  <a:pt x="-41496" y="248139"/>
                  <a:pt x="49157" y="11967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9BC6A"/>
            </a:solidFill>
            <a:extLst>
              <a:ext uri="{C807C97D-BFC1-408E-A445-0C87EB9F89A2}">
                <ask:lineSketchStyleProps xmlns:ask="http://schemas.microsoft.com/office/drawing/2018/sketchyshapes" sd="28016705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ướng dẫn viết vần inh">
            <a:hlinkClick r:id="" action="ppaction://media"/>
            <a:extLst>
              <a:ext uri="{FF2B5EF4-FFF2-40B4-BE49-F238E27FC236}">
                <a16:creationId xmlns:a16="http://schemas.microsoft.com/office/drawing/2014/main" id="{4EB2FC81-EBF1-47A6-8300-00786937A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7003" y="1155520"/>
            <a:ext cx="14630400" cy="822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D14D0-3D9C-41C3-8109-8CAC6AFEC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474" y="556524"/>
            <a:ext cx="3444693" cy="12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1BBF27-8262-4988-B248-EF34DCD8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0081"/>
            <a:ext cx="18288000" cy="7303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2330E-26E3-4DD2-8548-9E7E17D6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34089"/>
            <a:ext cx="16698391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4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DF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27113" y="0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7456205" y="0"/>
                </a:moveTo>
                <a:lnTo>
                  <a:pt x="0" y="0"/>
                </a:lnTo>
                <a:lnTo>
                  <a:pt x="0" y="4570033"/>
                </a:lnTo>
                <a:lnTo>
                  <a:pt x="7456205" y="4570033"/>
                </a:lnTo>
                <a:lnTo>
                  <a:pt x="7456205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72448" y="-328084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0" y="0"/>
                </a:moveTo>
                <a:lnTo>
                  <a:pt x="7456206" y="0"/>
                </a:lnTo>
                <a:lnTo>
                  <a:pt x="7456206" y="4570032"/>
                </a:lnTo>
                <a:lnTo>
                  <a:pt x="0" y="4570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95938" y="761876"/>
            <a:ext cx="11894495" cy="6077826"/>
          </a:xfrm>
          <a:custGeom>
            <a:avLst/>
            <a:gdLst/>
            <a:ahLst/>
            <a:cxnLst/>
            <a:rect l="l" t="t" r="r" b="b"/>
            <a:pathLst>
              <a:path w="11090052" h="5666773">
                <a:moveTo>
                  <a:pt x="0" y="0"/>
                </a:moveTo>
                <a:lnTo>
                  <a:pt x="11090052" y="0"/>
                </a:lnTo>
                <a:lnTo>
                  <a:pt x="11090052" y="5666773"/>
                </a:lnTo>
                <a:lnTo>
                  <a:pt x="0" y="5666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98114" y="6716891"/>
            <a:ext cx="17119542" cy="4290496"/>
          </a:xfrm>
          <a:custGeom>
            <a:avLst/>
            <a:gdLst/>
            <a:ahLst/>
            <a:cxnLst/>
            <a:rect l="l" t="t" r="r" b="b"/>
            <a:pathLst>
              <a:path w="17119542" h="4290496">
                <a:moveTo>
                  <a:pt x="0" y="0"/>
                </a:moveTo>
                <a:lnTo>
                  <a:pt x="17119541" y="0"/>
                </a:lnTo>
                <a:lnTo>
                  <a:pt x="17119541" y="4290495"/>
                </a:lnTo>
                <a:lnTo>
                  <a:pt x="0" y="4290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626"/>
            </a:stretch>
          </a:blipFill>
        </p:spPr>
      </p:sp>
      <p:sp>
        <p:nvSpPr>
          <p:cNvPr id="6" name="Freeform 6"/>
          <p:cNvSpPr/>
          <p:nvPr/>
        </p:nvSpPr>
        <p:spPr>
          <a:xfrm rot="-244649">
            <a:off x="1144714" y="7300705"/>
            <a:ext cx="18316678" cy="3915190"/>
          </a:xfrm>
          <a:custGeom>
            <a:avLst/>
            <a:gdLst/>
            <a:ahLst/>
            <a:cxnLst/>
            <a:rect l="l" t="t" r="r" b="b"/>
            <a:pathLst>
              <a:path w="18316678" h="3915190">
                <a:moveTo>
                  <a:pt x="0" y="0"/>
                </a:moveTo>
                <a:lnTo>
                  <a:pt x="18316678" y="0"/>
                </a:lnTo>
                <a:lnTo>
                  <a:pt x="18316678" y="3915190"/>
                </a:lnTo>
                <a:lnTo>
                  <a:pt x="0" y="3915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052208" y="3060771"/>
            <a:ext cx="3425032" cy="5975490"/>
          </a:xfrm>
          <a:custGeom>
            <a:avLst/>
            <a:gdLst/>
            <a:ahLst/>
            <a:cxnLst/>
            <a:rect l="l" t="t" r="r" b="b"/>
            <a:pathLst>
              <a:path w="6471585" h="5975490">
                <a:moveTo>
                  <a:pt x="6471584" y="0"/>
                </a:moveTo>
                <a:lnTo>
                  <a:pt x="0" y="0"/>
                </a:lnTo>
                <a:lnTo>
                  <a:pt x="0" y="5975489"/>
                </a:lnTo>
                <a:lnTo>
                  <a:pt x="6471584" y="5975489"/>
                </a:lnTo>
                <a:lnTo>
                  <a:pt x="6471584" y="0"/>
                </a:lnTo>
                <a:close/>
              </a:path>
            </a:pathLst>
          </a:custGeom>
          <a:blipFill>
            <a:blip r:embed="rId7"/>
            <a:stretch>
              <a:fillRect l="-8895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5140" y="1473650"/>
            <a:ext cx="4862794" cy="7047527"/>
          </a:xfrm>
          <a:custGeom>
            <a:avLst/>
            <a:gdLst/>
            <a:ahLst/>
            <a:cxnLst/>
            <a:rect l="l" t="t" r="r" b="b"/>
            <a:pathLst>
              <a:path w="4862794" h="7047527">
                <a:moveTo>
                  <a:pt x="0" y="0"/>
                </a:moveTo>
                <a:lnTo>
                  <a:pt x="4862793" y="0"/>
                </a:lnTo>
                <a:lnTo>
                  <a:pt x="4862793" y="7047527"/>
                </a:lnTo>
                <a:lnTo>
                  <a:pt x="0" y="70475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72892" y="7099101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22505" y="6464800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651B6-7A0A-4262-A661-E66FBCD5F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0319"/>
          <a:stretch/>
        </p:blipFill>
        <p:spPr>
          <a:xfrm>
            <a:off x="4804523" y="612464"/>
            <a:ext cx="11894496" cy="2888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594AD1-F0D6-4EC1-AC3A-68BE28D3E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8" t="52416" r="-718" b="-1873"/>
          <a:stretch/>
        </p:blipFill>
        <p:spPr>
          <a:xfrm>
            <a:off x="3688538" y="3137285"/>
            <a:ext cx="14454869" cy="43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DF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8114" y="6716891"/>
            <a:ext cx="17119542" cy="4290496"/>
          </a:xfrm>
          <a:custGeom>
            <a:avLst/>
            <a:gdLst/>
            <a:ahLst/>
            <a:cxnLst/>
            <a:rect l="l" t="t" r="r" b="b"/>
            <a:pathLst>
              <a:path w="17119542" h="4290496">
                <a:moveTo>
                  <a:pt x="0" y="0"/>
                </a:moveTo>
                <a:lnTo>
                  <a:pt x="17119541" y="0"/>
                </a:lnTo>
                <a:lnTo>
                  <a:pt x="17119541" y="4290495"/>
                </a:lnTo>
                <a:lnTo>
                  <a:pt x="0" y="42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626"/>
            </a:stretch>
          </a:blipFill>
        </p:spPr>
      </p:sp>
      <p:sp>
        <p:nvSpPr>
          <p:cNvPr id="3" name="Freeform 3"/>
          <p:cNvSpPr/>
          <p:nvPr/>
        </p:nvSpPr>
        <p:spPr>
          <a:xfrm rot="-244649">
            <a:off x="1144714" y="7300705"/>
            <a:ext cx="18316678" cy="3915190"/>
          </a:xfrm>
          <a:custGeom>
            <a:avLst/>
            <a:gdLst/>
            <a:ahLst/>
            <a:cxnLst/>
            <a:rect l="l" t="t" r="r" b="b"/>
            <a:pathLst>
              <a:path w="18316678" h="3915190">
                <a:moveTo>
                  <a:pt x="0" y="0"/>
                </a:moveTo>
                <a:lnTo>
                  <a:pt x="18316678" y="0"/>
                </a:lnTo>
                <a:lnTo>
                  <a:pt x="18316678" y="3915190"/>
                </a:lnTo>
                <a:lnTo>
                  <a:pt x="0" y="3915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448" y="-328084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0" y="0"/>
                </a:moveTo>
                <a:lnTo>
                  <a:pt x="7456206" y="0"/>
                </a:lnTo>
                <a:lnTo>
                  <a:pt x="7456206" y="4570032"/>
                </a:lnTo>
                <a:lnTo>
                  <a:pt x="0" y="457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827113" y="0"/>
            <a:ext cx="7456206" cy="4570033"/>
          </a:xfrm>
          <a:custGeom>
            <a:avLst/>
            <a:gdLst/>
            <a:ahLst/>
            <a:cxnLst/>
            <a:rect l="l" t="t" r="r" b="b"/>
            <a:pathLst>
              <a:path w="7456206" h="4570033">
                <a:moveTo>
                  <a:pt x="7456205" y="0"/>
                </a:moveTo>
                <a:lnTo>
                  <a:pt x="0" y="0"/>
                </a:lnTo>
                <a:lnTo>
                  <a:pt x="0" y="4570033"/>
                </a:lnTo>
                <a:lnTo>
                  <a:pt x="7456205" y="4570033"/>
                </a:lnTo>
                <a:lnTo>
                  <a:pt x="7456205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72892" y="7099101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13745" y="6781950"/>
            <a:ext cx="9616892" cy="4952699"/>
          </a:xfrm>
          <a:custGeom>
            <a:avLst/>
            <a:gdLst/>
            <a:ahLst/>
            <a:cxnLst/>
            <a:rect l="l" t="t" r="r" b="b"/>
            <a:pathLst>
              <a:path w="9616892" h="4952699">
                <a:moveTo>
                  <a:pt x="0" y="0"/>
                </a:moveTo>
                <a:lnTo>
                  <a:pt x="9616892" y="0"/>
                </a:lnTo>
                <a:lnTo>
                  <a:pt x="9616892" y="4952700"/>
                </a:lnTo>
                <a:lnTo>
                  <a:pt x="0" y="495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BF953-F673-4818-A466-16F31D64E3A9}"/>
              </a:ext>
            </a:extLst>
          </p:cNvPr>
          <p:cNvSpPr/>
          <p:nvPr/>
        </p:nvSpPr>
        <p:spPr>
          <a:xfrm>
            <a:off x="1016015" y="433767"/>
            <a:ext cx="16255971" cy="9419466"/>
          </a:xfrm>
          <a:custGeom>
            <a:avLst/>
            <a:gdLst>
              <a:gd name="csX0" fmla="*/ 0 w 16255971"/>
              <a:gd name="csY0" fmla="*/ 0 h 9419466"/>
              <a:gd name="csX1" fmla="*/ 905690 w 16255971"/>
              <a:gd name="csY1" fmla="*/ 0 h 9419466"/>
              <a:gd name="csX2" fmla="*/ 1161141 w 16255971"/>
              <a:gd name="csY2" fmla="*/ 0 h 9419466"/>
              <a:gd name="csX3" fmla="*/ 1579151 w 16255971"/>
              <a:gd name="csY3" fmla="*/ 0 h 9419466"/>
              <a:gd name="csX4" fmla="*/ 1997162 w 16255971"/>
              <a:gd name="csY4" fmla="*/ 0 h 9419466"/>
              <a:gd name="csX5" fmla="*/ 2415173 w 16255971"/>
              <a:gd name="csY5" fmla="*/ 0 h 9419466"/>
              <a:gd name="csX6" fmla="*/ 2833184 w 16255971"/>
              <a:gd name="csY6" fmla="*/ 0 h 9419466"/>
              <a:gd name="csX7" fmla="*/ 3576314 w 16255971"/>
              <a:gd name="csY7" fmla="*/ 0 h 9419466"/>
              <a:gd name="csX8" fmla="*/ 3994324 w 16255971"/>
              <a:gd name="csY8" fmla="*/ 0 h 9419466"/>
              <a:gd name="csX9" fmla="*/ 4087216 w 16255971"/>
              <a:gd name="csY9" fmla="*/ 0 h 9419466"/>
              <a:gd name="csX10" fmla="*/ 4180107 w 16255971"/>
              <a:gd name="csY10" fmla="*/ 0 h 9419466"/>
              <a:gd name="csX11" fmla="*/ 4435558 w 16255971"/>
              <a:gd name="csY11" fmla="*/ 0 h 9419466"/>
              <a:gd name="csX12" fmla="*/ 4691009 w 16255971"/>
              <a:gd name="csY12" fmla="*/ 0 h 9419466"/>
              <a:gd name="csX13" fmla="*/ 5596699 w 16255971"/>
              <a:gd name="csY13" fmla="*/ 0 h 9419466"/>
              <a:gd name="csX14" fmla="*/ 6339829 w 16255971"/>
              <a:gd name="csY14" fmla="*/ 0 h 9419466"/>
              <a:gd name="csX15" fmla="*/ 7082959 w 16255971"/>
              <a:gd name="csY15" fmla="*/ 0 h 9419466"/>
              <a:gd name="csX16" fmla="*/ 7663529 w 16255971"/>
              <a:gd name="csY16" fmla="*/ 0 h 9419466"/>
              <a:gd name="csX17" fmla="*/ 8406659 w 16255971"/>
              <a:gd name="csY17" fmla="*/ 0 h 9419466"/>
              <a:gd name="csX18" fmla="*/ 9149789 w 16255971"/>
              <a:gd name="csY18" fmla="*/ 0 h 9419466"/>
              <a:gd name="csX19" fmla="*/ 9405240 w 16255971"/>
              <a:gd name="csY19" fmla="*/ 0 h 9419466"/>
              <a:gd name="csX20" fmla="*/ 9660691 w 16255971"/>
              <a:gd name="csY20" fmla="*/ 0 h 9419466"/>
              <a:gd name="csX21" fmla="*/ 9753583 w 16255971"/>
              <a:gd name="csY21" fmla="*/ 0 h 9419466"/>
              <a:gd name="csX22" fmla="*/ 10334153 w 16255971"/>
              <a:gd name="csY22" fmla="*/ 0 h 9419466"/>
              <a:gd name="csX23" fmla="*/ 10589604 w 16255971"/>
              <a:gd name="csY23" fmla="*/ 0 h 9419466"/>
              <a:gd name="csX24" fmla="*/ 11332734 w 16255971"/>
              <a:gd name="csY24" fmla="*/ 0 h 9419466"/>
              <a:gd name="csX25" fmla="*/ 12075864 w 16255971"/>
              <a:gd name="csY25" fmla="*/ 0 h 9419466"/>
              <a:gd name="csX26" fmla="*/ 12981554 w 16255971"/>
              <a:gd name="csY26" fmla="*/ 0 h 9419466"/>
              <a:gd name="csX27" fmla="*/ 13562124 w 16255971"/>
              <a:gd name="csY27" fmla="*/ 0 h 9419466"/>
              <a:gd name="csX28" fmla="*/ 13655016 w 16255971"/>
              <a:gd name="csY28" fmla="*/ 0 h 9419466"/>
              <a:gd name="csX29" fmla="*/ 13910467 w 16255971"/>
              <a:gd name="csY29" fmla="*/ 0 h 9419466"/>
              <a:gd name="csX30" fmla="*/ 14816156 w 16255971"/>
              <a:gd name="csY30" fmla="*/ 0 h 9419466"/>
              <a:gd name="csX31" fmla="*/ 15071607 w 16255971"/>
              <a:gd name="csY31" fmla="*/ 0 h 9419466"/>
              <a:gd name="csX32" fmla="*/ 15652178 w 16255971"/>
              <a:gd name="csY32" fmla="*/ 0 h 9419466"/>
              <a:gd name="csX33" fmla="*/ 16255971 w 16255971"/>
              <a:gd name="csY33" fmla="*/ 0 h 9419466"/>
              <a:gd name="csX34" fmla="*/ 16255971 w 16255971"/>
              <a:gd name="csY34" fmla="*/ 494522 h 9419466"/>
              <a:gd name="csX35" fmla="*/ 16255971 w 16255971"/>
              <a:gd name="csY35" fmla="*/ 1271628 h 9419466"/>
              <a:gd name="csX36" fmla="*/ 16255971 w 16255971"/>
              <a:gd name="csY36" fmla="*/ 1860345 h 9419466"/>
              <a:gd name="csX37" fmla="*/ 16255971 w 16255971"/>
              <a:gd name="csY37" fmla="*/ 2543256 h 9419466"/>
              <a:gd name="csX38" fmla="*/ 16255971 w 16255971"/>
              <a:gd name="csY38" fmla="*/ 3320362 h 9419466"/>
              <a:gd name="csX39" fmla="*/ 16255971 w 16255971"/>
              <a:gd name="csY39" fmla="*/ 3814884 h 9419466"/>
              <a:gd name="csX40" fmla="*/ 16255971 w 16255971"/>
              <a:gd name="csY40" fmla="*/ 4497795 h 9419466"/>
              <a:gd name="csX41" fmla="*/ 16255971 w 16255971"/>
              <a:gd name="csY41" fmla="*/ 4898122 h 9419466"/>
              <a:gd name="csX42" fmla="*/ 16255971 w 16255971"/>
              <a:gd name="csY42" fmla="*/ 5392644 h 9419466"/>
              <a:gd name="csX43" fmla="*/ 16255971 w 16255971"/>
              <a:gd name="csY43" fmla="*/ 5981361 h 9419466"/>
              <a:gd name="csX44" fmla="*/ 16255971 w 16255971"/>
              <a:gd name="csY44" fmla="*/ 6475883 h 9419466"/>
              <a:gd name="csX45" fmla="*/ 16255971 w 16255971"/>
              <a:gd name="csY45" fmla="*/ 7064600 h 9419466"/>
              <a:gd name="csX46" fmla="*/ 16255971 w 16255971"/>
              <a:gd name="csY46" fmla="*/ 7653316 h 9419466"/>
              <a:gd name="csX47" fmla="*/ 16255971 w 16255971"/>
              <a:gd name="csY47" fmla="*/ 8147838 h 9419466"/>
              <a:gd name="csX48" fmla="*/ 16255971 w 16255971"/>
              <a:gd name="csY48" fmla="*/ 9419466 h 9419466"/>
              <a:gd name="csX49" fmla="*/ 15837960 w 16255971"/>
              <a:gd name="csY49" fmla="*/ 9419466 h 9419466"/>
              <a:gd name="csX50" fmla="*/ 15257390 w 16255971"/>
              <a:gd name="csY50" fmla="*/ 9419466 h 9419466"/>
              <a:gd name="csX51" fmla="*/ 15164499 w 16255971"/>
              <a:gd name="csY51" fmla="*/ 9419466 h 9419466"/>
              <a:gd name="csX52" fmla="*/ 14909048 w 16255971"/>
              <a:gd name="csY52" fmla="*/ 9419466 h 9419466"/>
              <a:gd name="csX53" fmla="*/ 14328477 w 16255971"/>
              <a:gd name="csY53" fmla="*/ 9419466 h 9419466"/>
              <a:gd name="csX54" fmla="*/ 13422787 w 16255971"/>
              <a:gd name="csY54" fmla="*/ 9419466 h 9419466"/>
              <a:gd name="csX55" fmla="*/ 13167337 w 16255971"/>
              <a:gd name="csY55" fmla="*/ 9419466 h 9419466"/>
              <a:gd name="csX56" fmla="*/ 12749326 w 16255971"/>
              <a:gd name="csY56" fmla="*/ 9419466 h 9419466"/>
              <a:gd name="csX57" fmla="*/ 12168755 w 16255971"/>
              <a:gd name="csY57" fmla="*/ 9419466 h 9419466"/>
              <a:gd name="csX58" fmla="*/ 12075864 w 16255971"/>
              <a:gd name="csY58" fmla="*/ 9419466 h 9419466"/>
              <a:gd name="csX59" fmla="*/ 11332734 w 16255971"/>
              <a:gd name="csY59" fmla="*/ 9419466 h 9419466"/>
              <a:gd name="csX60" fmla="*/ 10427044 w 16255971"/>
              <a:gd name="csY60" fmla="*/ 9419466 h 9419466"/>
              <a:gd name="csX61" fmla="*/ 9846474 w 16255971"/>
              <a:gd name="csY61" fmla="*/ 9419466 h 9419466"/>
              <a:gd name="csX62" fmla="*/ 9103344 w 16255971"/>
              <a:gd name="csY62" fmla="*/ 9419466 h 9419466"/>
              <a:gd name="csX63" fmla="*/ 8685333 w 16255971"/>
              <a:gd name="csY63" fmla="*/ 9419466 h 9419466"/>
              <a:gd name="csX64" fmla="*/ 7779643 w 16255971"/>
              <a:gd name="csY64" fmla="*/ 9419466 h 9419466"/>
              <a:gd name="csX65" fmla="*/ 7686752 w 16255971"/>
              <a:gd name="csY65" fmla="*/ 9419466 h 9419466"/>
              <a:gd name="csX66" fmla="*/ 6943622 w 16255971"/>
              <a:gd name="csY66" fmla="*/ 9419466 h 9419466"/>
              <a:gd name="csX67" fmla="*/ 6037932 w 16255971"/>
              <a:gd name="csY67" fmla="*/ 9419466 h 9419466"/>
              <a:gd name="csX68" fmla="*/ 5782481 w 16255971"/>
              <a:gd name="csY68" fmla="*/ 9419466 h 9419466"/>
              <a:gd name="csX69" fmla="*/ 4876791 w 16255971"/>
              <a:gd name="csY69" fmla="*/ 9419466 h 9419466"/>
              <a:gd name="csX70" fmla="*/ 4783900 w 16255971"/>
              <a:gd name="csY70" fmla="*/ 9419466 h 9419466"/>
              <a:gd name="csX71" fmla="*/ 4528449 w 16255971"/>
              <a:gd name="csY71" fmla="*/ 9419466 h 9419466"/>
              <a:gd name="csX72" fmla="*/ 4110438 w 16255971"/>
              <a:gd name="csY72" fmla="*/ 9419466 h 9419466"/>
              <a:gd name="csX73" fmla="*/ 3529868 w 16255971"/>
              <a:gd name="csY73" fmla="*/ 9419466 h 9419466"/>
              <a:gd name="csX74" fmla="*/ 2786738 w 16255971"/>
              <a:gd name="csY74" fmla="*/ 9419466 h 9419466"/>
              <a:gd name="csX75" fmla="*/ 2368727 w 16255971"/>
              <a:gd name="csY75" fmla="*/ 9419466 h 9419466"/>
              <a:gd name="csX76" fmla="*/ 2113276 w 16255971"/>
              <a:gd name="csY76" fmla="*/ 9419466 h 9419466"/>
              <a:gd name="csX77" fmla="*/ 2020385 w 16255971"/>
              <a:gd name="csY77" fmla="*/ 9419466 h 9419466"/>
              <a:gd name="csX78" fmla="*/ 1927494 w 16255971"/>
              <a:gd name="csY78" fmla="*/ 9419466 h 9419466"/>
              <a:gd name="csX79" fmla="*/ 1184364 w 16255971"/>
              <a:gd name="csY79" fmla="*/ 9419466 h 9419466"/>
              <a:gd name="csX80" fmla="*/ 1091472 w 16255971"/>
              <a:gd name="csY80" fmla="*/ 9419466 h 9419466"/>
              <a:gd name="csX81" fmla="*/ 998581 w 16255971"/>
              <a:gd name="csY81" fmla="*/ 9419466 h 9419466"/>
              <a:gd name="csX82" fmla="*/ 580570 w 16255971"/>
              <a:gd name="csY82" fmla="*/ 9419466 h 9419466"/>
              <a:gd name="csX83" fmla="*/ 0 w 16255971"/>
              <a:gd name="csY83" fmla="*/ 9419466 h 9419466"/>
              <a:gd name="csX84" fmla="*/ 0 w 16255971"/>
              <a:gd name="csY84" fmla="*/ 8830749 h 9419466"/>
              <a:gd name="csX85" fmla="*/ 0 w 16255971"/>
              <a:gd name="csY85" fmla="*/ 8053643 h 9419466"/>
              <a:gd name="csX86" fmla="*/ 0 w 16255971"/>
              <a:gd name="csY86" fmla="*/ 7653316 h 9419466"/>
              <a:gd name="csX87" fmla="*/ 0 w 16255971"/>
              <a:gd name="csY87" fmla="*/ 7158794 h 9419466"/>
              <a:gd name="csX88" fmla="*/ 0 w 16255971"/>
              <a:gd name="csY88" fmla="*/ 6381688 h 9419466"/>
              <a:gd name="csX89" fmla="*/ 0 w 16255971"/>
              <a:gd name="csY89" fmla="*/ 5604582 h 9419466"/>
              <a:gd name="csX90" fmla="*/ 0 w 16255971"/>
              <a:gd name="csY90" fmla="*/ 4921671 h 9419466"/>
              <a:gd name="csX91" fmla="*/ 0 w 16255971"/>
              <a:gd name="csY91" fmla="*/ 4521344 h 9419466"/>
              <a:gd name="csX92" fmla="*/ 0 w 16255971"/>
              <a:gd name="csY92" fmla="*/ 3838432 h 9419466"/>
              <a:gd name="csX93" fmla="*/ 0 w 16255971"/>
              <a:gd name="csY93" fmla="*/ 3343910 h 9419466"/>
              <a:gd name="csX94" fmla="*/ 0 w 16255971"/>
              <a:gd name="csY94" fmla="*/ 3037778 h 9419466"/>
              <a:gd name="csX95" fmla="*/ 0 w 16255971"/>
              <a:gd name="csY95" fmla="*/ 2449061 h 9419466"/>
              <a:gd name="csX96" fmla="*/ 0 w 16255971"/>
              <a:gd name="csY96" fmla="*/ 2048734 h 9419466"/>
              <a:gd name="csX97" fmla="*/ 0 w 16255971"/>
              <a:gd name="csY97" fmla="*/ 1742601 h 9419466"/>
              <a:gd name="csX98" fmla="*/ 0 w 16255971"/>
              <a:gd name="csY98" fmla="*/ 1153885 h 9419466"/>
              <a:gd name="csX99" fmla="*/ 0 w 16255971"/>
              <a:gd name="csY99" fmla="*/ 0 h 94194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</a:cxnLst>
            <a:rect l="l" t="t" r="r" b="b"/>
            <a:pathLst>
              <a:path w="16255971" h="9419466" fill="none" extrusionOk="0">
                <a:moveTo>
                  <a:pt x="0" y="0"/>
                </a:moveTo>
                <a:cubicBezTo>
                  <a:pt x="323871" y="-46924"/>
                  <a:pt x="480400" y="40235"/>
                  <a:pt x="905690" y="0"/>
                </a:cubicBezTo>
                <a:cubicBezTo>
                  <a:pt x="1330980" y="-40235"/>
                  <a:pt x="1049040" y="13006"/>
                  <a:pt x="1161141" y="0"/>
                </a:cubicBezTo>
                <a:cubicBezTo>
                  <a:pt x="1273242" y="-13006"/>
                  <a:pt x="1387000" y="41341"/>
                  <a:pt x="1579151" y="0"/>
                </a:cubicBezTo>
                <a:cubicBezTo>
                  <a:pt x="1771302" y="-41341"/>
                  <a:pt x="1882796" y="16864"/>
                  <a:pt x="1997162" y="0"/>
                </a:cubicBezTo>
                <a:cubicBezTo>
                  <a:pt x="2111528" y="-16864"/>
                  <a:pt x="2306642" y="39291"/>
                  <a:pt x="2415173" y="0"/>
                </a:cubicBezTo>
                <a:cubicBezTo>
                  <a:pt x="2523704" y="-39291"/>
                  <a:pt x="2721734" y="28268"/>
                  <a:pt x="2833184" y="0"/>
                </a:cubicBezTo>
                <a:cubicBezTo>
                  <a:pt x="2944634" y="-28268"/>
                  <a:pt x="3358442" y="55442"/>
                  <a:pt x="3576314" y="0"/>
                </a:cubicBezTo>
                <a:cubicBezTo>
                  <a:pt x="3794186" y="-55442"/>
                  <a:pt x="3850183" y="14700"/>
                  <a:pt x="3994324" y="0"/>
                </a:cubicBezTo>
                <a:cubicBezTo>
                  <a:pt x="4138465" y="-14700"/>
                  <a:pt x="4066955" y="8783"/>
                  <a:pt x="4087216" y="0"/>
                </a:cubicBezTo>
                <a:cubicBezTo>
                  <a:pt x="4107477" y="-8783"/>
                  <a:pt x="4144502" y="5959"/>
                  <a:pt x="4180107" y="0"/>
                </a:cubicBezTo>
                <a:cubicBezTo>
                  <a:pt x="4215712" y="-5959"/>
                  <a:pt x="4366618" y="9074"/>
                  <a:pt x="4435558" y="0"/>
                </a:cubicBezTo>
                <a:cubicBezTo>
                  <a:pt x="4504498" y="-9074"/>
                  <a:pt x="4611456" y="23193"/>
                  <a:pt x="4691009" y="0"/>
                </a:cubicBezTo>
                <a:cubicBezTo>
                  <a:pt x="4770562" y="-23193"/>
                  <a:pt x="5376059" y="81014"/>
                  <a:pt x="5596699" y="0"/>
                </a:cubicBezTo>
                <a:cubicBezTo>
                  <a:pt x="5817339" y="-81014"/>
                  <a:pt x="6140822" y="61195"/>
                  <a:pt x="6339829" y="0"/>
                </a:cubicBezTo>
                <a:cubicBezTo>
                  <a:pt x="6538836" y="-61195"/>
                  <a:pt x="6910762" y="58548"/>
                  <a:pt x="7082959" y="0"/>
                </a:cubicBezTo>
                <a:cubicBezTo>
                  <a:pt x="7255156" y="-58548"/>
                  <a:pt x="7456453" y="38474"/>
                  <a:pt x="7663529" y="0"/>
                </a:cubicBezTo>
                <a:cubicBezTo>
                  <a:pt x="7870605" y="-38474"/>
                  <a:pt x="8047410" y="9654"/>
                  <a:pt x="8406659" y="0"/>
                </a:cubicBezTo>
                <a:cubicBezTo>
                  <a:pt x="8765908" y="-9654"/>
                  <a:pt x="8806046" y="311"/>
                  <a:pt x="9149789" y="0"/>
                </a:cubicBezTo>
                <a:cubicBezTo>
                  <a:pt x="9493532" y="-311"/>
                  <a:pt x="9294400" y="16533"/>
                  <a:pt x="9405240" y="0"/>
                </a:cubicBezTo>
                <a:cubicBezTo>
                  <a:pt x="9516080" y="-16533"/>
                  <a:pt x="9563645" y="4259"/>
                  <a:pt x="9660691" y="0"/>
                </a:cubicBezTo>
                <a:cubicBezTo>
                  <a:pt x="9757737" y="-4259"/>
                  <a:pt x="9712604" y="9947"/>
                  <a:pt x="9753583" y="0"/>
                </a:cubicBezTo>
                <a:cubicBezTo>
                  <a:pt x="9794562" y="-9947"/>
                  <a:pt x="10136519" y="59451"/>
                  <a:pt x="10334153" y="0"/>
                </a:cubicBezTo>
                <a:cubicBezTo>
                  <a:pt x="10531787" y="-59451"/>
                  <a:pt x="10519107" y="27319"/>
                  <a:pt x="10589604" y="0"/>
                </a:cubicBezTo>
                <a:cubicBezTo>
                  <a:pt x="10660101" y="-27319"/>
                  <a:pt x="10972806" y="31287"/>
                  <a:pt x="11332734" y="0"/>
                </a:cubicBezTo>
                <a:cubicBezTo>
                  <a:pt x="11692662" y="-31287"/>
                  <a:pt x="11747644" y="17855"/>
                  <a:pt x="12075864" y="0"/>
                </a:cubicBezTo>
                <a:cubicBezTo>
                  <a:pt x="12404084" y="-17855"/>
                  <a:pt x="12565643" y="95341"/>
                  <a:pt x="12981554" y="0"/>
                </a:cubicBezTo>
                <a:cubicBezTo>
                  <a:pt x="13397465" y="-95341"/>
                  <a:pt x="13336684" y="23365"/>
                  <a:pt x="13562124" y="0"/>
                </a:cubicBezTo>
                <a:cubicBezTo>
                  <a:pt x="13787564" y="-23365"/>
                  <a:pt x="13622628" y="10415"/>
                  <a:pt x="13655016" y="0"/>
                </a:cubicBezTo>
                <a:cubicBezTo>
                  <a:pt x="13687404" y="-10415"/>
                  <a:pt x="13838995" y="27692"/>
                  <a:pt x="13910467" y="0"/>
                </a:cubicBezTo>
                <a:cubicBezTo>
                  <a:pt x="13981939" y="-27692"/>
                  <a:pt x="14541163" y="17540"/>
                  <a:pt x="14816156" y="0"/>
                </a:cubicBezTo>
                <a:cubicBezTo>
                  <a:pt x="15091149" y="-17540"/>
                  <a:pt x="14989667" y="17068"/>
                  <a:pt x="15071607" y="0"/>
                </a:cubicBezTo>
                <a:cubicBezTo>
                  <a:pt x="15153547" y="-17068"/>
                  <a:pt x="15377313" y="50929"/>
                  <a:pt x="15652178" y="0"/>
                </a:cubicBezTo>
                <a:cubicBezTo>
                  <a:pt x="15927043" y="-50929"/>
                  <a:pt x="16111191" y="51071"/>
                  <a:pt x="16255971" y="0"/>
                </a:cubicBezTo>
                <a:cubicBezTo>
                  <a:pt x="16278308" y="199593"/>
                  <a:pt x="16196776" y="299645"/>
                  <a:pt x="16255971" y="494522"/>
                </a:cubicBezTo>
                <a:cubicBezTo>
                  <a:pt x="16315166" y="689399"/>
                  <a:pt x="16216800" y="993264"/>
                  <a:pt x="16255971" y="1271628"/>
                </a:cubicBezTo>
                <a:cubicBezTo>
                  <a:pt x="16295142" y="1549992"/>
                  <a:pt x="16221147" y="1739827"/>
                  <a:pt x="16255971" y="1860345"/>
                </a:cubicBezTo>
                <a:cubicBezTo>
                  <a:pt x="16290795" y="1980863"/>
                  <a:pt x="16203312" y="2344681"/>
                  <a:pt x="16255971" y="2543256"/>
                </a:cubicBezTo>
                <a:cubicBezTo>
                  <a:pt x="16308630" y="2741831"/>
                  <a:pt x="16243338" y="3138705"/>
                  <a:pt x="16255971" y="3320362"/>
                </a:cubicBezTo>
                <a:cubicBezTo>
                  <a:pt x="16268604" y="3502019"/>
                  <a:pt x="16240578" y="3696344"/>
                  <a:pt x="16255971" y="3814884"/>
                </a:cubicBezTo>
                <a:cubicBezTo>
                  <a:pt x="16271364" y="3933424"/>
                  <a:pt x="16190734" y="4319069"/>
                  <a:pt x="16255971" y="4497795"/>
                </a:cubicBezTo>
                <a:cubicBezTo>
                  <a:pt x="16321208" y="4676521"/>
                  <a:pt x="16254083" y="4734146"/>
                  <a:pt x="16255971" y="4898122"/>
                </a:cubicBezTo>
                <a:cubicBezTo>
                  <a:pt x="16257859" y="5062098"/>
                  <a:pt x="16231649" y="5166951"/>
                  <a:pt x="16255971" y="5392644"/>
                </a:cubicBezTo>
                <a:cubicBezTo>
                  <a:pt x="16280293" y="5618337"/>
                  <a:pt x="16206186" y="5821093"/>
                  <a:pt x="16255971" y="5981361"/>
                </a:cubicBezTo>
                <a:cubicBezTo>
                  <a:pt x="16305756" y="6141629"/>
                  <a:pt x="16241275" y="6349592"/>
                  <a:pt x="16255971" y="6475883"/>
                </a:cubicBezTo>
                <a:cubicBezTo>
                  <a:pt x="16270667" y="6602174"/>
                  <a:pt x="16236343" y="6881036"/>
                  <a:pt x="16255971" y="7064600"/>
                </a:cubicBezTo>
                <a:cubicBezTo>
                  <a:pt x="16275599" y="7248164"/>
                  <a:pt x="16219017" y="7445878"/>
                  <a:pt x="16255971" y="7653316"/>
                </a:cubicBezTo>
                <a:cubicBezTo>
                  <a:pt x="16292925" y="7860754"/>
                  <a:pt x="16235820" y="7907886"/>
                  <a:pt x="16255971" y="8147838"/>
                </a:cubicBezTo>
                <a:cubicBezTo>
                  <a:pt x="16276122" y="8387790"/>
                  <a:pt x="16220724" y="8979745"/>
                  <a:pt x="16255971" y="9419466"/>
                </a:cubicBezTo>
                <a:cubicBezTo>
                  <a:pt x="16053992" y="9438879"/>
                  <a:pt x="16012128" y="9418722"/>
                  <a:pt x="15837960" y="9419466"/>
                </a:cubicBezTo>
                <a:cubicBezTo>
                  <a:pt x="15663792" y="9420210"/>
                  <a:pt x="15488013" y="9376743"/>
                  <a:pt x="15257390" y="9419466"/>
                </a:cubicBezTo>
                <a:cubicBezTo>
                  <a:pt x="15026767" y="9462189"/>
                  <a:pt x="15187865" y="9413635"/>
                  <a:pt x="15164499" y="9419466"/>
                </a:cubicBezTo>
                <a:cubicBezTo>
                  <a:pt x="15141133" y="9425297"/>
                  <a:pt x="15012229" y="9410251"/>
                  <a:pt x="14909048" y="9419466"/>
                </a:cubicBezTo>
                <a:cubicBezTo>
                  <a:pt x="14805867" y="9428681"/>
                  <a:pt x="14608826" y="9382940"/>
                  <a:pt x="14328477" y="9419466"/>
                </a:cubicBezTo>
                <a:cubicBezTo>
                  <a:pt x="14048128" y="9455992"/>
                  <a:pt x="13649188" y="9412246"/>
                  <a:pt x="13422787" y="9419466"/>
                </a:cubicBezTo>
                <a:cubicBezTo>
                  <a:pt x="13196386" y="9426686"/>
                  <a:pt x="13281060" y="9413436"/>
                  <a:pt x="13167337" y="9419466"/>
                </a:cubicBezTo>
                <a:cubicBezTo>
                  <a:pt x="13053614" y="9425496"/>
                  <a:pt x="12954605" y="9402102"/>
                  <a:pt x="12749326" y="9419466"/>
                </a:cubicBezTo>
                <a:cubicBezTo>
                  <a:pt x="12544047" y="9436830"/>
                  <a:pt x="12399170" y="9369488"/>
                  <a:pt x="12168755" y="9419466"/>
                </a:cubicBezTo>
                <a:cubicBezTo>
                  <a:pt x="11938340" y="9469444"/>
                  <a:pt x="12109686" y="9417950"/>
                  <a:pt x="12075864" y="9419466"/>
                </a:cubicBezTo>
                <a:cubicBezTo>
                  <a:pt x="12042042" y="9420982"/>
                  <a:pt x="11515574" y="9413812"/>
                  <a:pt x="11332734" y="9419466"/>
                </a:cubicBezTo>
                <a:cubicBezTo>
                  <a:pt x="11149894" y="9425120"/>
                  <a:pt x="10863679" y="9356163"/>
                  <a:pt x="10427044" y="9419466"/>
                </a:cubicBezTo>
                <a:cubicBezTo>
                  <a:pt x="9990409" y="9482769"/>
                  <a:pt x="10024649" y="9417558"/>
                  <a:pt x="9846474" y="9419466"/>
                </a:cubicBezTo>
                <a:cubicBezTo>
                  <a:pt x="9668299" y="9421374"/>
                  <a:pt x="9288900" y="9390905"/>
                  <a:pt x="9103344" y="9419466"/>
                </a:cubicBezTo>
                <a:cubicBezTo>
                  <a:pt x="8917788" y="9448027"/>
                  <a:pt x="8844846" y="9396218"/>
                  <a:pt x="8685333" y="9419466"/>
                </a:cubicBezTo>
                <a:cubicBezTo>
                  <a:pt x="8525820" y="9442714"/>
                  <a:pt x="8131398" y="9332896"/>
                  <a:pt x="7779643" y="9419466"/>
                </a:cubicBezTo>
                <a:cubicBezTo>
                  <a:pt x="7427888" y="9506036"/>
                  <a:pt x="7715290" y="9413688"/>
                  <a:pt x="7686752" y="9419466"/>
                </a:cubicBezTo>
                <a:cubicBezTo>
                  <a:pt x="7658214" y="9425244"/>
                  <a:pt x="7192935" y="9365974"/>
                  <a:pt x="6943622" y="9419466"/>
                </a:cubicBezTo>
                <a:cubicBezTo>
                  <a:pt x="6694309" y="9472958"/>
                  <a:pt x="6385444" y="9368617"/>
                  <a:pt x="6037932" y="9419466"/>
                </a:cubicBezTo>
                <a:cubicBezTo>
                  <a:pt x="5690420" y="9470315"/>
                  <a:pt x="5857575" y="9419185"/>
                  <a:pt x="5782481" y="9419466"/>
                </a:cubicBezTo>
                <a:cubicBezTo>
                  <a:pt x="5707387" y="9419747"/>
                  <a:pt x="5304620" y="9405201"/>
                  <a:pt x="4876791" y="9419466"/>
                </a:cubicBezTo>
                <a:cubicBezTo>
                  <a:pt x="4448962" y="9433731"/>
                  <a:pt x="4811902" y="9417177"/>
                  <a:pt x="4783900" y="9419466"/>
                </a:cubicBezTo>
                <a:cubicBezTo>
                  <a:pt x="4755898" y="9421755"/>
                  <a:pt x="4618523" y="9405623"/>
                  <a:pt x="4528449" y="9419466"/>
                </a:cubicBezTo>
                <a:cubicBezTo>
                  <a:pt x="4438375" y="9433309"/>
                  <a:pt x="4259753" y="9374662"/>
                  <a:pt x="4110438" y="9419466"/>
                </a:cubicBezTo>
                <a:cubicBezTo>
                  <a:pt x="3961123" y="9464270"/>
                  <a:pt x="3809016" y="9372164"/>
                  <a:pt x="3529868" y="9419466"/>
                </a:cubicBezTo>
                <a:cubicBezTo>
                  <a:pt x="3250720" y="9466768"/>
                  <a:pt x="3126328" y="9332899"/>
                  <a:pt x="2786738" y="9419466"/>
                </a:cubicBezTo>
                <a:cubicBezTo>
                  <a:pt x="2447148" y="9506033"/>
                  <a:pt x="2557427" y="9412503"/>
                  <a:pt x="2368727" y="9419466"/>
                </a:cubicBezTo>
                <a:cubicBezTo>
                  <a:pt x="2180027" y="9426429"/>
                  <a:pt x="2224726" y="9403995"/>
                  <a:pt x="2113276" y="9419466"/>
                </a:cubicBezTo>
                <a:cubicBezTo>
                  <a:pt x="2001826" y="9434937"/>
                  <a:pt x="2062052" y="9408741"/>
                  <a:pt x="2020385" y="9419466"/>
                </a:cubicBezTo>
                <a:cubicBezTo>
                  <a:pt x="1978718" y="9430191"/>
                  <a:pt x="1964605" y="9415327"/>
                  <a:pt x="1927494" y="9419466"/>
                </a:cubicBezTo>
                <a:cubicBezTo>
                  <a:pt x="1890383" y="9423605"/>
                  <a:pt x="1345356" y="9383673"/>
                  <a:pt x="1184364" y="9419466"/>
                </a:cubicBezTo>
                <a:cubicBezTo>
                  <a:pt x="1023372" y="9455259"/>
                  <a:pt x="1123632" y="9413030"/>
                  <a:pt x="1091472" y="9419466"/>
                </a:cubicBezTo>
                <a:cubicBezTo>
                  <a:pt x="1059312" y="9425902"/>
                  <a:pt x="1018752" y="9411076"/>
                  <a:pt x="998581" y="9419466"/>
                </a:cubicBezTo>
                <a:cubicBezTo>
                  <a:pt x="978410" y="9427856"/>
                  <a:pt x="711053" y="9410729"/>
                  <a:pt x="580570" y="9419466"/>
                </a:cubicBezTo>
                <a:cubicBezTo>
                  <a:pt x="450087" y="9428203"/>
                  <a:pt x="227206" y="9361937"/>
                  <a:pt x="0" y="9419466"/>
                </a:cubicBezTo>
                <a:cubicBezTo>
                  <a:pt x="-68364" y="9289065"/>
                  <a:pt x="7769" y="9035163"/>
                  <a:pt x="0" y="8830749"/>
                </a:cubicBezTo>
                <a:cubicBezTo>
                  <a:pt x="-7769" y="8626335"/>
                  <a:pt x="62699" y="8262101"/>
                  <a:pt x="0" y="8053643"/>
                </a:cubicBezTo>
                <a:cubicBezTo>
                  <a:pt x="-62699" y="7845185"/>
                  <a:pt x="4829" y="7826259"/>
                  <a:pt x="0" y="7653316"/>
                </a:cubicBezTo>
                <a:cubicBezTo>
                  <a:pt x="-4829" y="7480373"/>
                  <a:pt x="17273" y="7347056"/>
                  <a:pt x="0" y="7158794"/>
                </a:cubicBezTo>
                <a:cubicBezTo>
                  <a:pt x="-17273" y="6970532"/>
                  <a:pt x="11374" y="6618178"/>
                  <a:pt x="0" y="6381688"/>
                </a:cubicBezTo>
                <a:cubicBezTo>
                  <a:pt x="-11374" y="6145198"/>
                  <a:pt x="49909" y="5831876"/>
                  <a:pt x="0" y="5604582"/>
                </a:cubicBezTo>
                <a:cubicBezTo>
                  <a:pt x="-49909" y="5377288"/>
                  <a:pt x="35852" y="5243454"/>
                  <a:pt x="0" y="4921671"/>
                </a:cubicBezTo>
                <a:cubicBezTo>
                  <a:pt x="-35852" y="4599888"/>
                  <a:pt x="29412" y="4672598"/>
                  <a:pt x="0" y="4521344"/>
                </a:cubicBezTo>
                <a:cubicBezTo>
                  <a:pt x="-29412" y="4370090"/>
                  <a:pt x="24457" y="4073155"/>
                  <a:pt x="0" y="3838432"/>
                </a:cubicBezTo>
                <a:cubicBezTo>
                  <a:pt x="-24457" y="3603709"/>
                  <a:pt x="40785" y="3550628"/>
                  <a:pt x="0" y="3343910"/>
                </a:cubicBezTo>
                <a:cubicBezTo>
                  <a:pt x="-40785" y="3137192"/>
                  <a:pt x="23115" y="3188381"/>
                  <a:pt x="0" y="3037778"/>
                </a:cubicBezTo>
                <a:cubicBezTo>
                  <a:pt x="-23115" y="2887175"/>
                  <a:pt x="1434" y="2578545"/>
                  <a:pt x="0" y="2449061"/>
                </a:cubicBezTo>
                <a:cubicBezTo>
                  <a:pt x="-1434" y="2319577"/>
                  <a:pt x="3575" y="2231179"/>
                  <a:pt x="0" y="2048734"/>
                </a:cubicBezTo>
                <a:cubicBezTo>
                  <a:pt x="-3575" y="1866289"/>
                  <a:pt x="19571" y="1828079"/>
                  <a:pt x="0" y="1742601"/>
                </a:cubicBezTo>
                <a:cubicBezTo>
                  <a:pt x="-19571" y="1657123"/>
                  <a:pt x="8646" y="1403853"/>
                  <a:pt x="0" y="1153885"/>
                </a:cubicBezTo>
                <a:cubicBezTo>
                  <a:pt x="-8646" y="903917"/>
                  <a:pt x="99688" y="329583"/>
                  <a:pt x="0" y="0"/>
                </a:cubicBezTo>
                <a:close/>
              </a:path>
              <a:path w="16255971" h="9419466" stroke="0" extrusionOk="0">
                <a:moveTo>
                  <a:pt x="0" y="0"/>
                </a:moveTo>
                <a:cubicBezTo>
                  <a:pt x="289163" y="-38537"/>
                  <a:pt x="307836" y="6830"/>
                  <a:pt x="580570" y="0"/>
                </a:cubicBezTo>
                <a:cubicBezTo>
                  <a:pt x="853304" y="-6830"/>
                  <a:pt x="996441" y="62275"/>
                  <a:pt x="1161141" y="0"/>
                </a:cubicBezTo>
                <a:cubicBezTo>
                  <a:pt x="1325841" y="-62275"/>
                  <a:pt x="1483084" y="38334"/>
                  <a:pt x="1579151" y="0"/>
                </a:cubicBezTo>
                <a:cubicBezTo>
                  <a:pt x="1675218" y="-38334"/>
                  <a:pt x="2024872" y="86507"/>
                  <a:pt x="2322282" y="0"/>
                </a:cubicBezTo>
                <a:cubicBezTo>
                  <a:pt x="2619692" y="-86507"/>
                  <a:pt x="2638980" y="26647"/>
                  <a:pt x="2902852" y="0"/>
                </a:cubicBezTo>
                <a:cubicBezTo>
                  <a:pt x="3166724" y="-26647"/>
                  <a:pt x="3350580" y="3622"/>
                  <a:pt x="3645982" y="0"/>
                </a:cubicBezTo>
                <a:cubicBezTo>
                  <a:pt x="3941384" y="-3622"/>
                  <a:pt x="3983339" y="2473"/>
                  <a:pt x="4226552" y="0"/>
                </a:cubicBezTo>
                <a:cubicBezTo>
                  <a:pt x="4469765" y="-2473"/>
                  <a:pt x="4521737" y="47213"/>
                  <a:pt x="4807123" y="0"/>
                </a:cubicBezTo>
                <a:cubicBezTo>
                  <a:pt x="5092509" y="-47213"/>
                  <a:pt x="4949320" y="28484"/>
                  <a:pt x="5062574" y="0"/>
                </a:cubicBezTo>
                <a:cubicBezTo>
                  <a:pt x="5175828" y="-28484"/>
                  <a:pt x="5209854" y="14181"/>
                  <a:pt x="5318025" y="0"/>
                </a:cubicBezTo>
                <a:cubicBezTo>
                  <a:pt x="5426196" y="-14181"/>
                  <a:pt x="5508004" y="24948"/>
                  <a:pt x="5573476" y="0"/>
                </a:cubicBezTo>
                <a:cubicBezTo>
                  <a:pt x="5638948" y="-24948"/>
                  <a:pt x="6074770" y="86777"/>
                  <a:pt x="6479166" y="0"/>
                </a:cubicBezTo>
                <a:cubicBezTo>
                  <a:pt x="6883562" y="-86777"/>
                  <a:pt x="6546813" y="3632"/>
                  <a:pt x="6572057" y="0"/>
                </a:cubicBezTo>
                <a:cubicBezTo>
                  <a:pt x="6597301" y="-3632"/>
                  <a:pt x="6878269" y="45122"/>
                  <a:pt x="6990068" y="0"/>
                </a:cubicBezTo>
                <a:cubicBezTo>
                  <a:pt x="7101867" y="-45122"/>
                  <a:pt x="7039580" y="11037"/>
                  <a:pt x="7082959" y="0"/>
                </a:cubicBezTo>
                <a:cubicBezTo>
                  <a:pt x="7126338" y="-11037"/>
                  <a:pt x="7227122" y="24221"/>
                  <a:pt x="7338410" y="0"/>
                </a:cubicBezTo>
                <a:cubicBezTo>
                  <a:pt x="7449698" y="-24221"/>
                  <a:pt x="7482336" y="3944"/>
                  <a:pt x="7593861" y="0"/>
                </a:cubicBezTo>
                <a:cubicBezTo>
                  <a:pt x="7705386" y="-3944"/>
                  <a:pt x="7878192" y="28273"/>
                  <a:pt x="8011871" y="0"/>
                </a:cubicBezTo>
                <a:cubicBezTo>
                  <a:pt x="8145550" y="-28273"/>
                  <a:pt x="8585929" y="38046"/>
                  <a:pt x="8917561" y="0"/>
                </a:cubicBezTo>
                <a:cubicBezTo>
                  <a:pt x="9249193" y="-38046"/>
                  <a:pt x="8987778" y="2356"/>
                  <a:pt x="9010452" y="0"/>
                </a:cubicBezTo>
                <a:cubicBezTo>
                  <a:pt x="9033126" y="-2356"/>
                  <a:pt x="9594411" y="63537"/>
                  <a:pt x="9916142" y="0"/>
                </a:cubicBezTo>
                <a:cubicBezTo>
                  <a:pt x="10237873" y="-63537"/>
                  <a:pt x="10059408" y="29150"/>
                  <a:pt x="10171593" y="0"/>
                </a:cubicBezTo>
                <a:cubicBezTo>
                  <a:pt x="10283778" y="-29150"/>
                  <a:pt x="10233871" y="6484"/>
                  <a:pt x="10264485" y="0"/>
                </a:cubicBezTo>
                <a:cubicBezTo>
                  <a:pt x="10295099" y="-6484"/>
                  <a:pt x="10796791" y="20156"/>
                  <a:pt x="11007615" y="0"/>
                </a:cubicBezTo>
                <a:cubicBezTo>
                  <a:pt x="11218439" y="-20156"/>
                  <a:pt x="11061917" y="10923"/>
                  <a:pt x="11100506" y="0"/>
                </a:cubicBezTo>
                <a:cubicBezTo>
                  <a:pt x="11139095" y="-10923"/>
                  <a:pt x="11521331" y="2311"/>
                  <a:pt x="11843636" y="0"/>
                </a:cubicBezTo>
                <a:cubicBezTo>
                  <a:pt x="12165941" y="-2311"/>
                  <a:pt x="12035829" y="29348"/>
                  <a:pt x="12099087" y="0"/>
                </a:cubicBezTo>
                <a:cubicBezTo>
                  <a:pt x="12162345" y="-29348"/>
                  <a:pt x="12553644" y="73717"/>
                  <a:pt x="13004777" y="0"/>
                </a:cubicBezTo>
                <a:cubicBezTo>
                  <a:pt x="13455910" y="-73717"/>
                  <a:pt x="13067697" y="6162"/>
                  <a:pt x="13097668" y="0"/>
                </a:cubicBezTo>
                <a:cubicBezTo>
                  <a:pt x="13127639" y="-6162"/>
                  <a:pt x="13490410" y="350"/>
                  <a:pt x="13840798" y="0"/>
                </a:cubicBezTo>
                <a:cubicBezTo>
                  <a:pt x="14191186" y="-350"/>
                  <a:pt x="13899500" y="10265"/>
                  <a:pt x="13933689" y="0"/>
                </a:cubicBezTo>
                <a:cubicBezTo>
                  <a:pt x="13967878" y="-10265"/>
                  <a:pt x="14262838" y="48107"/>
                  <a:pt x="14351700" y="0"/>
                </a:cubicBezTo>
                <a:cubicBezTo>
                  <a:pt x="14440562" y="-48107"/>
                  <a:pt x="14410031" y="502"/>
                  <a:pt x="14444591" y="0"/>
                </a:cubicBezTo>
                <a:cubicBezTo>
                  <a:pt x="14479151" y="-502"/>
                  <a:pt x="14793931" y="17070"/>
                  <a:pt x="15025162" y="0"/>
                </a:cubicBezTo>
                <a:cubicBezTo>
                  <a:pt x="15256393" y="-17070"/>
                  <a:pt x="15926153" y="118872"/>
                  <a:pt x="16255971" y="0"/>
                </a:cubicBezTo>
                <a:cubicBezTo>
                  <a:pt x="16303004" y="184827"/>
                  <a:pt x="16236495" y="269765"/>
                  <a:pt x="16255971" y="400327"/>
                </a:cubicBezTo>
                <a:cubicBezTo>
                  <a:pt x="16275447" y="530889"/>
                  <a:pt x="16213635" y="813995"/>
                  <a:pt x="16255971" y="1177433"/>
                </a:cubicBezTo>
                <a:cubicBezTo>
                  <a:pt x="16298307" y="1540871"/>
                  <a:pt x="16199099" y="1681311"/>
                  <a:pt x="16255971" y="1954539"/>
                </a:cubicBezTo>
                <a:cubicBezTo>
                  <a:pt x="16312843" y="2227767"/>
                  <a:pt x="16246455" y="2135481"/>
                  <a:pt x="16255971" y="2260672"/>
                </a:cubicBezTo>
                <a:cubicBezTo>
                  <a:pt x="16265487" y="2385863"/>
                  <a:pt x="16203858" y="2772997"/>
                  <a:pt x="16255971" y="2943583"/>
                </a:cubicBezTo>
                <a:cubicBezTo>
                  <a:pt x="16308084" y="3114169"/>
                  <a:pt x="16221175" y="3294811"/>
                  <a:pt x="16255971" y="3532300"/>
                </a:cubicBezTo>
                <a:cubicBezTo>
                  <a:pt x="16290767" y="3769789"/>
                  <a:pt x="16246923" y="3810129"/>
                  <a:pt x="16255971" y="3932627"/>
                </a:cubicBezTo>
                <a:cubicBezTo>
                  <a:pt x="16265019" y="4055125"/>
                  <a:pt x="16202999" y="4316139"/>
                  <a:pt x="16255971" y="4521344"/>
                </a:cubicBezTo>
                <a:cubicBezTo>
                  <a:pt x="16308943" y="4726549"/>
                  <a:pt x="16252490" y="4759227"/>
                  <a:pt x="16255971" y="4827476"/>
                </a:cubicBezTo>
                <a:cubicBezTo>
                  <a:pt x="16259452" y="4895725"/>
                  <a:pt x="16180747" y="5271475"/>
                  <a:pt x="16255971" y="5510388"/>
                </a:cubicBezTo>
                <a:cubicBezTo>
                  <a:pt x="16331195" y="5749301"/>
                  <a:pt x="16240572" y="5683853"/>
                  <a:pt x="16255971" y="5816520"/>
                </a:cubicBezTo>
                <a:cubicBezTo>
                  <a:pt x="16271370" y="5949187"/>
                  <a:pt x="16197547" y="6350518"/>
                  <a:pt x="16255971" y="6499432"/>
                </a:cubicBezTo>
                <a:cubicBezTo>
                  <a:pt x="16314395" y="6648346"/>
                  <a:pt x="16187195" y="6907104"/>
                  <a:pt x="16255971" y="7088148"/>
                </a:cubicBezTo>
                <a:cubicBezTo>
                  <a:pt x="16324747" y="7269192"/>
                  <a:pt x="16210220" y="7514651"/>
                  <a:pt x="16255971" y="7676865"/>
                </a:cubicBezTo>
                <a:cubicBezTo>
                  <a:pt x="16301722" y="7839079"/>
                  <a:pt x="16203623" y="8013229"/>
                  <a:pt x="16255971" y="8265581"/>
                </a:cubicBezTo>
                <a:cubicBezTo>
                  <a:pt x="16308319" y="8517933"/>
                  <a:pt x="16227934" y="8466656"/>
                  <a:pt x="16255971" y="8571714"/>
                </a:cubicBezTo>
                <a:cubicBezTo>
                  <a:pt x="16284008" y="8676772"/>
                  <a:pt x="16209237" y="9119237"/>
                  <a:pt x="16255971" y="9419466"/>
                </a:cubicBezTo>
                <a:cubicBezTo>
                  <a:pt x="16033258" y="9451951"/>
                  <a:pt x="15560461" y="9380759"/>
                  <a:pt x="15350281" y="9419466"/>
                </a:cubicBezTo>
                <a:cubicBezTo>
                  <a:pt x="15140101" y="9458173"/>
                  <a:pt x="15136556" y="9401101"/>
                  <a:pt x="14932271" y="9419466"/>
                </a:cubicBezTo>
                <a:cubicBezTo>
                  <a:pt x="14727986" y="9437831"/>
                  <a:pt x="14485906" y="9360580"/>
                  <a:pt x="14189140" y="9419466"/>
                </a:cubicBezTo>
                <a:cubicBezTo>
                  <a:pt x="13892374" y="9478352"/>
                  <a:pt x="14044892" y="9412230"/>
                  <a:pt x="13933689" y="9419466"/>
                </a:cubicBezTo>
                <a:cubicBezTo>
                  <a:pt x="13822486" y="9426702"/>
                  <a:pt x="13866821" y="9414751"/>
                  <a:pt x="13840798" y="9419466"/>
                </a:cubicBezTo>
                <a:cubicBezTo>
                  <a:pt x="13814775" y="9424181"/>
                  <a:pt x="13130527" y="9396661"/>
                  <a:pt x="12935108" y="9419466"/>
                </a:cubicBezTo>
                <a:cubicBezTo>
                  <a:pt x="12739689" y="9442271"/>
                  <a:pt x="12403754" y="9317883"/>
                  <a:pt x="12029419" y="9419466"/>
                </a:cubicBezTo>
                <a:cubicBezTo>
                  <a:pt x="11655084" y="9521049"/>
                  <a:pt x="11642705" y="9403166"/>
                  <a:pt x="11286288" y="9419466"/>
                </a:cubicBezTo>
                <a:cubicBezTo>
                  <a:pt x="10929871" y="9435766"/>
                  <a:pt x="11058764" y="9376208"/>
                  <a:pt x="10868278" y="9419466"/>
                </a:cubicBezTo>
                <a:cubicBezTo>
                  <a:pt x="10677792" y="9462724"/>
                  <a:pt x="10813438" y="9416367"/>
                  <a:pt x="10775386" y="9419466"/>
                </a:cubicBezTo>
                <a:cubicBezTo>
                  <a:pt x="10737334" y="9422565"/>
                  <a:pt x="10368249" y="9365716"/>
                  <a:pt x="10194816" y="9419466"/>
                </a:cubicBezTo>
                <a:cubicBezTo>
                  <a:pt x="10021383" y="9473216"/>
                  <a:pt x="9980870" y="9399233"/>
                  <a:pt x="9776805" y="9419466"/>
                </a:cubicBezTo>
                <a:cubicBezTo>
                  <a:pt x="9572740" y="9439699"/>
                  <a:pt x="9497852" y="9370963"/>
                  <a:pt x="9358795" y="9419466"/>
                </a:cubicBezTo>
                <a:cubicBezTo>
                  <a:pt x="9219738" y="9467969"/>
                  <a:pt x="8942023" y="9415640"/>
                  <a:pt x="8615665" y="9419466"/>
                </a:cubicBezTo>
                <a:cubicBezTo>
                  <a:pt x="8289307" y="9423292"/>
                  <a:pt x="8135237" y="9374398"/>
                  <a:pt x="7709975" y="9419466"/>
                </a:cubicBezTo>
                <a:cubicBezTo>
                  <a:pt x="7284713" y="9464534"/>
                  <a:pt x="7337872" y="9410065"/>
                  <a:pt x="6966845" y="9419466"/>
                </a:cubicBezTo>
                <a:cubicBezTo>
                  <a:pt x="6595818" y="9428867"/>
                  <a:pt x="6914206" y="9412033"/>
                  <a:pt x="6873953" y="9419466"/>
                </a:cubicBezTo>
                <a:cubicBezTo>
                  <a:pt x="6833700" y="9426899"/>
                  <a:pt x="6709627" y="9407935"/>
                  <a:pt x="6618502" y="9419466"/>
                </a:cubicBezTo>
                <a:cubicBezTo>
                  <a:pt x="6527377" y="9430997"/>
                  <a:pt x="6388857" y="9406204"/>
                  <a:pt x="6200492" y="9419466"/>
                </a:cubicBezTo>
                <a:cubicBezTo>
                  <a:pt x="6012127" y="9432728"/>
                  <a:pt x="5754258" y="9351430"/>
                  <a:pt x="5457362" y="9419466"/>
                </a:cubicBezTo>
                <a:cubicBezTo>
                  <a:pt x="5160466" y="9487502"/>
                  <a:pt x="5275356" y="9402001"/>
                  <a:pt x="5201911" y="9419466"/>
                </a:cubicBezTo>
                <a:cubicBezTo>
                  <a:pt x="5128466" y="9436931"/>
                  <a:pt x="5024087" y="9405437"/>
                  <a:pt x="4946460" y="9419466"/>
                </a:cubicBezTo>
                <a:cubicBezTo>
                  <a:pt x="4868833" y="9433495"/>
                  <a:pt x="4352538" y="9387868"/>
                  <a:pt x="4203330" y="9419466"/>
                </a:cubicBezTo>
                <a:cubicBezTo>
                  <a:pt x="4054122" y="9451064"/>
                  <a:pt x="3537993" y="9370367"/>
                  <a:pt x="3297640" y="9419466"/>
                </a:cubicBezTo>
                <a:cubicBezTo>
                  <a:pt x="3057287" y="9468565"/>
                  <a:pt x="3102739" y="9407442"/>
                  <a:pt x="3042189" y="9419466"/>
                </a:cubicBezTo>
                <a:cubicBezTo>
                  <a:pt x="2981639" y="9431490"/>
                  <a:pt x="2474266" y="9372122"/>
                  <a:pt x="2136499" y="9419466"/>
                </a:cubicBezTo>
                <a:cubicBezTo>
                  <a:pt x="1798732" y="9466810"/>
                  <a:pt x="1958428" y="9412289"/>
                  <a:pt x="1881048" y="9419466"/>
                </a:cubicBezTo>
                <a:cubicBezTo>
                  <a:pt x="1803668" y="9426643"/>
                  <a:pt x="1612510" y="9383066"/>
                  <a:pt x="1463037" y="9419466"/>
                </a:cubicBezTo>
                <a:cubicBezTo>
                  <a:pt x="1313564" y="9455866"/>
                  <a:pt x="1396783" y="9415883"/>
                  <a:pt x="1370146" y="9419466"/>
                </a:cubicBezTo>
                <a:cubicBezTo>
                  <a:pt x="1343509" y="9423049"/>
                  <a:pt x="656208" y="9416601"/>
                  <a:pt x="0" y="9419466"/>
                </a:cubicBezTo>
                <a:cubicBezTo>
                  <a:pt x="-65709" y="9226233"/>
                  <a:pt x="73211" y="8920681"/>
                  <a:pt x="0" y="8642360"/>
                </a:cubicBezTo>
                <a:cubicBezTo>
                  <a:pt x="-73211" y="8364039"/>
                  <a:pt x="6377" y="8340701"/>
                  <a:pt x="0" y="8147838"/>
                </a:cubicBezTo>
                <a:cubicBezTo>
                  <a:pt x="-6377" y="7954975"/>
                  <a:pt x="25348" y="7878389"/>
                  <a:pt x="0" y="7747511"/>
                </a:cubicBezTo>
                <a:cubicBezTo>
                  <a:pt x="-25348" y="7616633"/>
                  <a:pt x="9543" y="7230934"/>
                  <a:pt x="0" y="6970405"/>
                </a:cubicBezTo>
                <a:cubicBezTo>
                  <a:pt x="-9543" y="6709876"/>
                  <a:pt x="14204" y="6780230"/>
                  <a:pt x="0" y="6664272"/>
                </a:cubicBezTo>
                <a:cubicBezTo>
                  <a:pt x="-14204" y="6548314"/>
                  <a:pt x="35547" y="6439309"/>
                  <a:pt x="0" y="6358140"/>
                </a:cubicBezTo>
                <a:cubicBezTo>
                  <a:pt x="-35547" y="6276971"/>
                  <a:pt x="50922" y="6025516"/>
                  <a:pt x="0" y="5863618"/>
                </a:cubicBezTo>
                <a:cubicBezTo>
                  <a:pt x="-50922" y="5701720"/>
                  <a:pt x="14370" y="5550844"/>
                  <a:pt x="0" y="5463290"/>
                </a:cubicBezTo>
                <a:cubicBezTo>
                  <a:pt x="-14370" y="5375736"/>
                  <a:pt x="29075" y="4849705"/>
                  <a:pt x="0" y="4686184"/>
                </a:cubicBezTo>
                <a:cubicBezTo>
                  <a:pt x="-29075" y="4522663"/>
                  <a:pt x="52489" y="4342337"/>
                  <a:pt x="0" y="4097468"/>
                </a:cubicBezTo>
                <a:cubicBezTo>
                  <a:pt x="-52489" y="3852599"/>
                  <a:pt x="28298" y="3756907"/>
                  <a:pt x="0" y="3508751"/>
                </a:cubicBezTo>
                <a:cubicBezTo>
                  <a:pt x="-28298" y="3260595"/>
                  <a:pt x="4312" y="3307255"/>
                  <a:pt x="0" y="3202618"/>
                </a:cubicBezTo>
                <a:cubicBezTo>
                  <a:pt x="-4312" y="3097981"/>
                  <a:pt x="2894" y="2914935"/>
                  <a:pt x="0" y="2802291"/>
                </a:cubicBezTo>
                <a:cubicBezTo>
                  <a:pt x="-2894" y="2689647"/>
                  <a:pt x="30155" y="2258947"/>
                  <a:pt x="0" y="2119380"/>
                </a:cubicBezTo>
                <a:cubicBezTo>
                  <a:pt x="-30155" y="1979813"/>
                  <a:pt x="7975" y="1895745"/>
                  <a:pt x="0" y="1813247"/>
                </a:cubicBezTo>
                <a:cubicBezTo>
                  <a:pt x="-7975" y="1730749"/>
                  <a:pt x="23284" y="1497485"/>
                  <a:pt x="0" y="1224531"/>
                </a:cubicBezTo>
                <a:cubicBezTo>
                  <a:pt x="-23284" y="951577"/>
                  <a:pt x="41496" y="835099"/>
                  <a:pt x="0" y="541619"/>
                </a:cubicBezTo>
                <a:cubicBezTo>
                  <a:pt x="-41496" y="248139"/>
                  <a:pt x="49157" y="11967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9BC6A"/>
            </a:solidFill>
            <a:extLst>
              <a:ext uri="{C807C97D-BFC1-408E-A445-0C87EB9F89A2}">
                <ask:lineSketchStyleProps xmlns:ask="http://schemas.microsoft.com/office/drawing/2018/sketchyshapes" sd="28016705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83257C3-6678-4258-A271-294698BEC597}"/>
              </a:ext>
            </a:extLst>
          </p:cNvPr>
          <p:cNvSpPr/>
          <p:nvPr/>
        </p:nvSpPr>
        <p:spPr>
          <a:xfrm>
            <a:off x="1305539" y="3272781"/>
            <a:ext cx="15468600" cy="6032754"/>
          </a:xfrm>
          <a:custGeom>
            <a:avLst/>
            <a:gdLst/>
            <a:ahLst/>
            <a:cxnLst/>
            <a:rect l="l" t="t" r="r" b="b"/>
            <a:pathLst>
              <a:path w="11301259" h="4407491">
                <a:moveTo>
                  <a:pt x="0" y="0"/>
                </a:moveTo>
                <a:lnTo>
                  <a:pt x="11301259" y="0"/>
                </a:lnTo>
                <a:lnTo>
                  <a:pt x="11301259" y="4407491"/>
                </a:lnTo>
                <a:lnTo>
                  <a:pt x="0" y="4407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58D50-BA16-47D3-B9B9-66B374BCDF30}"/>
              </a:ext>
            </a:extLst>
          </p:cNvPr>
          <p:cNvSpPr/>
          <p:nvPr/>
        </p:nvSpPr>
        <p:spPr>
          <a:xfrm>
            <a:off x="1867008" y="1803920"/>
            <a:ext cx="145539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Hoàn</a:t>
            </a:r>
            <a:r>
              <a:rPr lang="en-US" sz="66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thành</a:t>
            </a:r>
            <a:r>
              <a:rPr lang="en-US" sz="66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trong</a:t>
            </a:r>
            <a:r>
              <a:rPr lang="en-US" sz="66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vở</a:t>
            </a:r>
            <a:r>
              <a:rPr lang="en-US" sz="66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Tập</a:t>
            </a:r>
            <a:r>
              <a:rPr lang="en-US" sz="66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EC958"/>
                </a:solidFill>
                <a:latin typeface="UTM Avo" panose="02040603050506020204" pitchFamily="18" charset="0"/>
              </a:rPr>
              <a:t>viết</a:t>
            </a:r>
            <a:endParaRPr lang="en-US" sz="6600" b="1" dirty="0">
              <a:ln w="19050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EC958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C9DF-6974-4045-9AB5-37BDCB7BC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74" y="556524"/>
            <a:ext cx="3444693" cy="12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</Words>
  <Application>Microsoft Office PowerPoint</Application>
  <PresentationFormat>Custom</PresentationFormat>
  <Paragraphs>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UTM Avo</vt:lpstr>
      <vt:lpstr>Times New Roman</vt:lpstr>
      <vt:lpstr>SVN-Newton</vt:lpstr>
      <vt:lpstr>Arial</vt:lpstr>
      <vt:lpstr>#9Slide07 HoneyCream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T13_B57_anh ênh inh_KNTT_MNT</dc:title>
  <cp:lastModifiedBy>Administrator</cp:lastModifiedBy>
  <cp:revision>100</cp:revision>
  <dcterms:created xsi:type="dcterms:W3CDTF">2006-08-16T00:00:00Z</dcterms:created>
  <dcterms:modified xsi:type="dcterms:W3CDTF">2026-01-13T09:52:56Z</dcterms:modified>
  <dc:identifier>DAG2x1Ac6Tg</dc:identifier>
</cp:coreProperties>
</file>