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20" r:id="rId2"/>
  </p:sldMasterIdLst>
  <p:notesMasterIdLst>
    <p:notesMasterId r:id="rId8"/>
  </p:notesMasterIdLst>
  <p:sldIdLst>
    <p:sldId id="256" r:id="rId3"/>
    <p:sldId id="260" r:id="rId4"/>
    <p:sldId id="343" r:id="rId5"/>
    <p:sldId id="344" r:id="rId6"/>
    <p:sldId id="345" r:id="rId7"/>
  </p:sldIdLst>
  <p:sldSz cx="18288000" cy="10287000"/>
  <p:notesSz cx="6858000" cy="9144000"/>
  <p:embeddedFontLst>
    <p:embeddedFont>
      <p:font typeface="UTM Avo" panose="02040603050506020204" pitchFamily="18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852"/>
    <a:srgbClr val="3E872E"/>
    <a:srgbClr val="63B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5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3BC01-41AC-4CAA-BBCC-C052F810E9E3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96C82-8637-4159-BBEF-4C29A4A9E6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66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02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84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14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12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01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19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45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49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50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6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AA9AD5C-24F2-59C2-944C-4574C3E0E5A0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5C1852-F795-A58B-EB6C-A5D31EC0BF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0AC38-35D4-B8A3-26D2-2D901A8A60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65D3A80-A106-273A-2BB6-9D95F08AE45E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3586F-247F-6229-1A44-A404D7B846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6E58A-DD7A-8677-7194-42BB1D8F5F4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8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3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703D55-BC47-5F98-9E3C-5698B1B2AB6F}"/>
              </a:ext>
            </a:extLst>
          </p:cNvPr>
          <p:cNvSpPr/>
          <p:nvPr/>
        </p:nvSpPr>
        <p:spPr>
          <a:xfrm>
            <a:off x="6815293" y="354611"/>
            <a:ext cx="43434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Việt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Picture 13" descr="A green and white logo&#10;&#10;AI-generated content may be incorrect.">
            <a:extLst>
              <a:ext uri="{FF2B5EF4-FFF2-40B4-BE49-F238E27FC236}">
                <a16:creationId xmlns:a16="http://schemas.microsoft.com/office/drawing/2014/main" id="{7B7E8B48-195D-28D3-174A-A9BB88C3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633"/>
            <a:ext cx="2032000" cy="2032000"/>
          </a:xfrm>
          <a:prstGeom prst="rect">
            <a:avLst/>
          </a:prstGeom>
        </p:spPr>
      </p:pic>
      <p:pic>
        <p:nvPicPr>
          <p:cNvPr id="15" name="Picture 1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C1D24F1A-D633-F06F-1B18-9AD3CE59C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914" y="0"/>
            <a:ext cx="1861886" cy="19197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3BE477-2AD1-DB4D-0BC4-1B39B7F22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9600" y="1805879"/>
            <a:ext cx="12189295" cy="29089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5CD58A-A795-317A-3137-D7B1B83CA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000" y="4032190"/>
            <a:ext cx="19692951" cy="3468707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3605285" y="5610504"/>
            <a:ext cx="4250657" cy="4120937"/>
          </a:xfrm>
          <a:custGeom>
            <a:avLst/>
            <a:gdLst/>
            <a:ahLst/>
            <a:cxnLst/>
            <a:rect l="l" t="t" r="r" b="b"/>
            <a:pathLst>
              <a:path w="3942286" h="3393651">
                <a:moveTo>
                  <a:pt x="0" y="0"/>
                </a:moveTo>
                <a:lnTo>
                  <a:pt x="3942286" y="0"/>
                </a:lnTo>
                <a:lnTo>
                  <a:pt x="3942286" y="3393651"/>
                </a:lnTo>
                <a:lnTo>
                  <a:pt x="0" y="3393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028700" y="1497627"/>
            <a:ext cx="7291747" cy="729174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FC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916759" y="2520129"/>
            <a:ext cx="5515629" cy="5246742"/>
          </a:xfrm>
          <a:custGeom>
            <a:avLst/>
            <a:gdLst/>
            <a:ahLst/>
            <a:cxnLst/>
            <a:rect l="l" t="t" r="r" b="b"/>
            <a:pathLst>
              <a:path w="5515629" h="5246742">
                <a:moveTo>
                  <a:pt x="5515629" y="0"/>
                </a:moveTo>
                <a:lnTo>
                  <a:pt x="0" y="0"/>
                </a:lnTo>
                <a:lnTo>
                  <a:pt x="0" y="5246742"/>
                </a:lnTo>
                <a:lnTo>
                  <a:pt x="5515629" y="5246742"/>
                </a:lnTo>
                <a:lnTo>
                  <a:pt x="551562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34487" y="-166051"/>
            <a:ext cx="8506887" cy="10619102"/>
          </a:xfrm>
          <a:custGeom>
            <a:avLst/>
            <a:gdLst/>
            <a:ahLst/>
            <a:cxnLst/>
            <a:rect l="l" t="t" r="r" b="b"/>
            <a:pathLst>
              <a:path w="9780978" h="10619102">
                <a:moveTo>
                  <a:pt x="0" y="0"/>
                </a:moveTo>
                <a:lnTo>
                  <a:pt x="9780979" y="0"/>
                </a:lnTo>
                <a:lnTo>
                  <a:pt x="9780979" y="10619102"/>
                </a:lnTo>
                <a:lnTo>
                  <a:pt x="0" y="10619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99" t="-6331" r="-95305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81924" y="1197109"/>
            <a:ext cx="7250464" cy="725046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FC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8D9D58D-7D8B-8024-6BFA-828053A25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7637" y="2078903"/>
            <a:ext cx="6815919" cy="5486876"/>
          </a:xfrm>
          <a:prstGeom prst="rect">
            <a:avLst/>
          </a:prstGeom>
        </p:spPr>
      </p:pic>
      <p:pic>
        <p:nvPicPr>
          <p:cNvPr id="14" name="Hướng dẫn viết vần ach">
            <a:hlinkClick r:id="" action="ppaction://media"/>
            <a:extLst>
              <a:ext uri="{FF2B5EF4-FFF2-40B4-BE49-F238E27FC236}">
                <a16:creationId xmlns:a16="http://schemas.microsoft.com/office/drawing/2014/main" id="{2091CBE0-F998-5D0E-78F3-DCBC343BA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2899" t="9987" r="10794" b="13729"/>
          <a:stretch>
            <a:fillRect/>
          </a:stretch>
        </p:blipFill>
        <p:spPr>
          <a:xfrm>
            <a:off x="7670712" y="1497626"/>
            <a:ext cx="10688567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028700" y="1497627"/>
            <a:ext cx="7291747" cy="729174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FC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916759" y="2520129"/>
            <a:ext cx="5515629" cy="5246742"/>
          </a:xfrm>
          <a:custGeom>
            <a:avLst/>
            <a:gdLst/>
            <a:ahLst/>
            <a:cxnLst/>
            <a:rect l="l" t="t" r="r" b="b"/>
            <a:pathLst>
              <a:path w="5515629" h="5246742">
                <a:moveTo>
                  <a:pt x="5515629" y="0"/>
                </a:moveTo>
                <a:lnTo>
                  <a:pt x="0" y="0"/>
                </a:lnTo>
                <a:lnTo>
                  <a:pt x="0" y="5246742"/>
                </a:lnTo>
                <a:lnTo>
                  <a:pt x="5515629" y="5246742"/>
                </a:lnTo>
                <a:lnTo>
                  <a:pt x="551562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34487" y="-166051"/>
            <a:ext cx="8506887" cy="10619102"/>
          </a:xfrm>
          <a:custGeom>
            <a:avLst/>
            <a:gdLst/>
            <a:ahLst/>
            <a:cxnLst/>
            <a:rect l="l" t="t" r="r" b="b"/>
            <a:pathLst>
              <a:path w="9780978" h="10619102">
                <a:moveTo>
                  <a:pt x="0" y="0"/>
                </a:moveTo>
                <a:lnTo>
                  <a:pt x="9780979" y="0"/>
                </a:lnTo>
                <a:lnTo>
                  <a:pt x="9780979" y="10619102"/>
                </a:lnTo>
                <a:lnTo>
                  <a:pt x="0" y="10619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99" t="-6331" r="-95305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81924" y="1197109"/>
            <a:ext cx="7250464" cy="725046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FC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8D9D58D-7D8B-8024-6BFA-828053A25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7637" y="2078903"/>
            <a:ext cx="6815919" cy="5486876"/>
          </a:xfrm>
          <a:prstGeom prst="rect">
            <a:avLst/>
          </a:prstGeom>
        </p:spPr>
      </p:pic>
      <p:pic>
        <p:nvPicPr>
          <p:cNvPr id="6" name="Hướng dẫn viết vần êch">
            <a:hlinkClick r:id="" action="ppaction://media"/>
            <a:extLst>
              <a:ext uri="{FF2B5EF4-FFF2-40B4-BE49-F238E27FC236}">
                <a16:creationId xmlns:a16="http://schemas.microsoft.com/office/drawing/2014/main" id="{A4E56298-19D1-78A8-CC2B-8A3DFDBC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7982" t="7062" r="9453" b="10965"/>
          <a:stretch>
            <a:fillRect/>
          </a:stretch>
        </p:blipFill>
        <p:spPr>
          <a:xfrm>
            <a:off x="7636845" y="1876840"/>
            <a:ext cx="10469232" cy="64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43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028700" y="1497627"/>
            <a:ext cx="7291747" cy="729174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FC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916759" y="2520129"/>
            <a:ext cx="5515629" cy="5246742"/>
          </a:xfrm>
          <a:custGeom>
            <a:avLst/>
            <a:gdLst/>
            <a:ahLst/>
            <a:cxnLst/>
            <a:rect l="l" t="t" r="r" b="b"/>
            <a:pathLst>
              <a:path w="5515629" h="5246742">
                <a:moveTo>
                  <a:pt x="5515629" y="0"/>
                </a:moveTo>
                <a:lnTo>
                  <a:pt x="0" y="0"/>
                </a:lnTo>
                <a:lnTo>
                  <a:pt x="0" y="5246742"/>
                </a:lnTo>
                <a:lnTo>
                  <a:pt x="5515629" y="5246742"/>
                </a:lnTo>
                <a:lnTo>
                  <a:pt x="551562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34487" y="-166051"/>
            <a:ext cx="8506887" cy="10619102"/>
          </a:xfrm>
          <a:custGeom>
            <a:avLst/>
            <a:gdLst/>
            <a:ahLst/>
            <a:cxnLst/>
            <a:rect l="l" t="t" r="r" b="b"/>
            <a:pathLst>
              <a:path w="9780978" h="10619102">
                <a:moveTo>
                  <a:pt x="0" y="0"/>
                </a:moveTo>
                <a:lnTo>
                  <a:pt x="9780979" y="0"/>
                </a:lnTo>
                <a:lnTo>
                  <a:pt x="9780979" y="10619102"/>
                </a:lnTo>
                <a:lnTo>
                  <a:pt x="0" y="10619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99" t="-6331" r="-95305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81924" y="1197109"/>
            <a:ext cx="7250464" cy="725046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FC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8D9D58D-7D8B-8024-6BFA-828053A25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7637" y="2078903"/>
            <a:ext cx="6815919" cy="5486876"/>
          </a:xfrm>
          <a:prstGeom prst="rect">
            <a:avLst/>
          </a:prstGeom>
        </p:spPr>
      </p:pic>
      <p:pic>
        <p:nvPicPr>
          <p:cNvPr id="7" name="Hướng dẫn viết vần ich">
            <a:hlinkClick r:id="" action="ppaction://media"/>
            <a:extLst>
              <a:ext uri="{FF2B5EF4-FFF2-40B4-BE49-F238E27FC236}">
                <a16:creationId xmlns:a16="http://schemas.microsoft.com/office/drawing/2014/main" id="{6C7F0D7D-481A-A4FF-C13F-ABD05F2A1A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0548" t="8397" r="10325" b="13095"/>
          <a:stretch>
            <a:fillRect/>
          </a:stretch>
        </p:blipFill>
        <p:spPr>
          <a:xfrm>
            <a:off x="7976859" y="2181228"/>
            <a:ext cx="10129218" cy="55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54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E50F6-2E2F-6D02-6565-E1E520396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E336C3-AE94-9117-5276-A671CCE3E19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78D5AC8-4AD0-27EC-5870-3D3726BD1BB7}"/>
              </a:ext>
            </a:extLst>
          </p:cNvPr>
          <p:cNvSpPr/>
          <p:nvPr/>
        </p:nvSpPr>
        <p:spPr>
          <a:xfrm>
            <a:off x="-2014430" y="-4984359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0351CD2-224A-60BE-FD27-197C18CB7833}"/>
              </a:ext>
            </a:extLst>
          </p:cNvPr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A5B38D8-CEF1-45D0-EF6D-361B3425414D}"/>
              </a:ext>
            </a:extLst>
          </p:cNvPr>
          <p:cNvSpPr/>
          <p:nvPr/>
        </p:nvSpPr>
        <p:spPr>
          <a:xfrm>
            <a:off x="-5497616" y="-3102830"/>
            <a:ext cx="5945478" cy="4466540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D38C572-6AD8-19A8-D211-89E16CFFD51E}"/>
              </a:ext>
            </a:extLst>
          </p:cNvPr>
          <p:cNvSpPr/>
          <p:nvPr/>
        </p:nvSpPr>
        <p:spPr>
          <a:xfrm>
            <a:off x="15283973" y="-21717"/>
            <a:ext cx="3004027" cy="2100834"/>
          </a:xfrm>
          <a:custGeom>
            <a:avLst/>
            <a:gdLst/>
            <a:ahLst/>
            <a:cxnLst/>
            <a:rect l="l" t="t" r="r" b="b"/>
            <a:pathLst>
              <a:path w="3004027" h="2100834">
                <a:moveTo>
                  <a:pt x="0" y="0"/>
                </a:moveTo>
                <a:lnTo>
                  <a:pt x="3004027" y="0"/>
                </a:lnTo>
                <a:lnTo>
                  <a:pt x="3004027" y="2100834"/>
                </a:lnTo>
                <a:lnTo>
                  <a:pt x="0" y="2100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69B8C3B-1C09-A477-C92F-D3B91B886F6A}"/>
              </a:ext>
            </a:extLst>
          </p:cNvPr>
          <p:cNvSpPr/>
          <p:nvPr/>
        </p:nvSpPr>
        <p:spPr>
          <a:xfrm>
            <a:off x="10325862" y="1028700"/>
            <a:ext cx="7962138" cy="9258300"/>
          </a:xfrm>
          <a:custGeom>
            <a:avLst/>
            <a:gdLst/>
            <a:ahLst/>
            <a:cxnLst/>
            <a:rect l="l" t="t" r="r" b="b"/>
            <a:pathLst>
              <a:path w="7962138" h="9258300">
                <a:moveTo>
                  <a:pt x="0" y="0"/>
                </a:moveTo>
                <a:lnTo>
                  <a:pt x="7962138" y="0"/>
                </a:lnTo>
                <a:lnTo>
                  <a:pt x="7962138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76C4680-2339-C82A-33F1-DDE7B9A6FA37}"/>
              </a:ext>
            </a:extLst>
          </p:cNvPr>
          <p:cNvSpPr/>
          <p:nvPr/>
        </p:nvSpPr>
        <p:spPr>
          <a:xfrm>
            <a:off x="381896" y="266458"/>
            <a:ext cx="17524206" cy="10020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76CF7B-372C-9E4F-B4FC-EF4C8ABCA9E3}"/>
              </a:ext>
            </a:extLst>
          </p:cNvPr>
          <p:cNvSpPr/>
          <p:nvPr/>
        </p:nvSpPr>
        <p:spPr bwMode="auto">
          <a:xfrm>
            <a:off x="50957" y="-21717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80A1E65-A781-B80E-BC15-760463CBC841}"/>
              </a:ext>
            </a:extLst>
          </p:cNvPr>
          <p:cNvSpPr/>
          <p:nvPr/>
        </p:nvSpPr>
        <p:spPr>
          <a:xfrm>
            <a:off x="-472138" y="8117115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6E02E0-DC0A-3202-0D1F-A294E1AC9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7892" y="492675"/>
            <a:ext cx="2070713" cy="867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16685B-B7DD-E407-734F-CDD7566DE6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218" y="2130482"/>
            <a:ext cx="17115883" cy="455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8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</Words>
  <Application>Microsoft Office PowerPoint</Application>
  <PresentationFormat>Custom</PresentationFormat>
  <Paragraphs>1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Calibri</vt:lpstr>
      <vt:lpstr>UTM Avo</vt:lpstr>
      <vt:lpstr>Aptos</vt:lpstr>
      <vt:lpstr>Times New Roman</vt:lpstr>
      <vt:lpstr>SVN-Newton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Administrator</cp:lastModifiedBy>
  <cp:revision>16</cp:revision>
  <dcterms:created xsi:type="dcterms:W3CDTF">2006-08-16T00:00:00Z</dcterms:created>
  <dcterms:modified xsi:type="dcterms:W3CDTF">2026-01-13T09:53:41Z</dcterms:modified>
  <dc:identifier>DAGvp_EW2NE</dc:identifier>
</cp:coreProperties>
</file>