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328" r:id="rId3"/>
    <p:sldId id="289" r:id="rId4"/>
    <p:sldId id="331" r:id="rId5"/>
    <p:sldId id="329" r:id="rId6"/>
    <p:sldId id="332" r:id="rId7"/>
    <p:sldId id="330" r:id="rId8"/>
    <p:sldId id="333" r:id="rId9"/>
    <p:sldId id="3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6D12C-1390-4DC4-9DE7-DBFF0D75864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ACC78-3A09-4A53-9FD7-FA513F24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9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2B85-B021-878A-7CD6-5CA341EDA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11985-ADE3-9345-DD10-8B8335E04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6F6F-6AC3-20EF-6E83-0500632C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B998D-5632-4CE6-D0A9-2D252E3E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8E7AF-78CE-7293-14E1-83C3F022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8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2FDA-1B59-2585-2C1A-EAAE0539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0DECE-03A9-089D-BFCC-925495B80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14B92-11E8-2982-55ED-2AF73A38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A9F2C-A630-D52B-A2DD-DBD59B4A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2C93B-CD89-EBF2-E444-96889110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5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F2869-1F03-50FA-34B2-F1FC57F2D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74C62-DBDE-A4AE-97D3-D73EEBB94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6ECD9-DA9B-EFC1-E2DB-F93D4E11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F513D-902A-BCFE-B5C4-DD4A0D32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93226-21CB-57A2-3B49-FDABCFED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5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FD3B-C35C-8CFC-9022-025F1BB0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6822-B332-CB13-5FFF-6F1EF913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AE694-14E5-7F3A-C2CE-DC59E677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255C5-C91D-6C39-8020-5D541BFC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E2EA-A01B-3C13-B1C0-B50A9C30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2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CAA5-5F97-89AF-030A-B8FF9ABC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CA9B7-7A37-0A13-BE67-0CD28A285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40088-1E47-E320-7B7A-9E88AD6D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E54D9-38EF-8295-C0E6-B4961D0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5514-2F71-9CB2-6401-D88DDFD6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496A-16B6-8AAD-6394-1F43CFF5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F61ED-504F-D5AB-9C32-FBA88B3F3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C874D-D2FD-BB72-9ADF-23F8DE1D0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31CB2-7371-DBA7-5706-1B80B011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493B5-5DBC-82DF-7A5C-4B3244E4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F85FF-D235-6CF6-480F-E2976ADE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3460-942B-E32C-512C-E23D7202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F909-5EA5-B2DC-2AEE-D20602334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437DD-3B09-3685-F6EC-1526729D2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687A5-EDFE-AC8E-71CD-FED7448F6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4E2AE-E02D-9D4A-8468-E174B253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26AF2-FFA5-5FB0-B5E9-75A7BD02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78BDB-1393-45E1-EE1E-03F15ADF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B8773-86F8-C3A2-613F-655E8C30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9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9771-E189-06CB-F1E8-6A549E86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51448-055A-7FD0-CF43-3FC1ECDC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CE957-EBCC-D837-96DF-F1EEB952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EA344-57AC-782A-D5C8-57DDA1E7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B0B57-94FD-C5EF-CFC3-14539E12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4A9B7-A035-C531-6AA9-6DA7244D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867EB-D50A-6046-E8B7-88AF4D3C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3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3914-A9FA-DA02-50E3-A73EFC24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AB262-5E89-BD8B-59E5-83082AA50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A90B1-044D-FF50-B5DC-3EC2C9F98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EB4B8-88F4-5639-D115-83280656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D7E28-7B19-8E13-FCFE-FB94EF75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875E4-CA5F-5EAF-4B93-583EADC3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DB61-7124-BCEE-F186-54AAA4C8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9F647-9CF3-574B-6F2D-155E6C608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AAB4F-C0DE-400B-21E6-6EDD65B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9B25C-CF5B-6273-2C44-6A1FB21B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274F6-55C2-F860-FBD9-F749B989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AEFC5-3E9E-9BAF-CFCB-43FBE52F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68EBA-7F2B-E5EF-CA49-C9B9D6E3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4147B-6072-F912-5691-5D72EF457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1AC8B-22E3-E4CC-D954-F2AE91135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E9ECE-BE21-4AF3-976F-D97E6E3705C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A1FE5-304A-2876-ECFA-08175AF93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94B0F-9EF8-B441-C054-B41B35272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0F47D-3B22-4B79-9B26-56894A9856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BB778-DC30-47B4-E2EB-348499468B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583" y="-218662"/>
            <a:ext cx="14333583" cy="89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4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E4A85-92C1-A864-5C95-469E66217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9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9915E-AA65-AC4B-8BFF-641C760E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9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4DA67-63F5-76FB-86F1-72532D303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252"/>
          </a:xfrm>
          <a:prstGeom prst="rect">
            <a:avLst/>
          </a:prstGeom>
        </p:spPr>
      </p:pic>
      <p:pic>
        <p:nvPicPr>
          <p:cNvPr id="4" name="Hướng dẫn viết vần ang">
            <a:hlinkClick r:id="" action="ppaction://media"/>
            <a:extLst>
              <a:ext uri="{FF2B5EF4-FFF2-40B4-BE49-F238E27FC236}">
                <a16:creationId xmlns:a16="http://schemas.microsoft.com/office/drawing/2014/main" id="{A7FBDFFB-B490-BCA3-2D9C-DFFDA0A29B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6577" t="5333" r="7807" b="7777"/>
          <a:stretch>
            <a:fillRect/>
          </a:stretch>
        </p:blipFill>
        <p:spPr>
          <a:xfrm>
            <a:off x="1997613" y="1068163"/>
            <a:ext cx="9207830" cy="52565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2BBF42-0821-A919-15A1-BEBE28EBD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25" y="533324"/>
            <a:ext cx="2607594" cy="13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A127F-4581-411D-4626-1A5D879D4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C8871-03DB-19DC-AC1F-F042EB7F0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FA8B81-9001-FFC8-BFCF-27A596BF9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25" y="533324"/>
            <a:ext cx="2607594" cy="135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2531C-53B2-D3A6-48D0-51EEEFD3F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44" y="1352386"/>
            <a:ext cx="7620000" cy="5166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77FB5-D6BE-17CF-5493-A3C8715AAC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928" t="19437" r="42680" b="17275"/>
          <a:stretch>
            <a:fillRect/>
          </a:stretch>
        </p:blipFill>
        <p:spPr>
          <a:xfrm>
            <a:off x="3742005" y="2996418"/>
            <a:ext cx="3165231" cy="22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78A94-FB90-CC98-08F4-79FEE103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E8ECD-1B9F-34A3-AB19-135427417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252"/>
          </a:xfrm>
          <a:prstGeom prst="rect">
            <a:avLst/>
          </a:prstGeom>
        </p:spPr>
      </p:pic>
      <p:pic>
        <p:nvPicPr>
          <p:cNvPr id="5" name="Hướng dẫn viết vần ăng">
            <a:hlinkClick r:id="" action="ppaction://media"/>
            <a:extLst>
              <a:ext uri="{FF2B5EF4-FFF2-40B4-BE49-F238E27FC236}">
                <a16:creationId xmlns:a16="http://schemas.microsoft.com/office/drawing/2014/main" id="{24E780A4-A71C-468B-D52F-D78A4DC8EB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6923" t="5744" r="8268" b="7776"/>
          <a:stretch>
            <a:fillRect/>
          </a:stretch>
        </p:blipFill>
        <p:spPr>
          <a:xfrm>
            <a:off x="1692622" y="998806"/>
            <a:ext cx="9734843" cy="55838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FE3507-3B8F-C90B-A947-48A775B57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25" y="533324"/>
            <a:ext cx="2607594" cy="13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859C8-D488-4370-95AD-E6EB08A62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D4EA3-D599-2870-6589-22C8046DA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7BBFE7-3039-2AA9-5858-F1677BA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25" y="533324"/>
            <a:ext cx="2607594" cy="135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B8D46-3D5B-B8BC-365F-05537908A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44" y="1352386"/>
            <a:ext cx="7620000" cy="5166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648DE0-FEFE-F6B5-603D-56E12D85DC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908" t="13056" r="50000" b="50000"/>
          <a:stretch>
            <a:fillRect/>
          </a:stretch>
        </p:blipFill>
        <p:spPr>
          <a:xfrm>
            <a:off x="3713870" y="1760350"/>
            <a:ext cx="3179299" cy="2076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FEC59B-041A-5B85-06B2-AB5CAA9235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00" t="51256" r="40896" b="13349"/>
          <a:stretch>
            <a:fillRect/>
          </a:stretch>
        </p:blipFill>
        <p:spPr>
          <a:xfrm>
            <a:off x="3427448" y="4459459"/>
            <a:ext cx="4928761" cy="1890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F07E36-332C-8768-5B9C-6F89B2D16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086" y="3710352"/>
            <a:ext cx="3656526" cy="33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5B60-9631-58A3-F05C-A9A48F6AE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9F57A-FE5E-0390-7C8B-A8D9898D7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252"/>
          </a:xfrm>
          <a:prstGeom prst="rect">
            <a:avLst/>
          </a:prstGeom>
        </p:spPr>
      </p:pic>
      <p:pic>
        <p:nvPicPr>
          <p:cNvPr id="5" name="Hướng dẫn viết vần âng">
            <a:hlinkClick r:id="" action="ppaction://media"/>
            <a:extLst>
              <a:ext uri="{FF2B5EF4-FFF2-40B4-BE49-F238E27FC236}">
                <a16:creationId xmlns:a16="http://schemas.microsoft.com/office/drawing/2014/main" id="{B6B1C2F7-9CBF-88AA-1257-1F3EDC33FD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6923" t="5129" r="7807" b="7776"/>
          <a:stretch>
            <a:fillRect/>
          </a:stretch>
        </p:blipFill>
        <p:spPr>
          <a:xfrm>
            <a:off x="1631853" y="984737"/>
            <a:ext cx="9650436" cy="5544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99A460-2B8E-C174-6D6E-AC333DD2B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25" y="533324"/>
            <a:ext cx="2607594" cy="13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D2992-4001-5B46-3D0D-A33987104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03CEC-B8F5-567C-2D1D-8EF988C0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A2B982-3951-2277-5F63-46EAA1FD6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25" y="533324"/>
            <a:ext cx="2607594" cy="135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6B607-6239-D781-2E02-99D5D7DB9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44" y="1352386"/>
            <a:ext cx="7620000" cy="5166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93AA5B-F8B4-FC63-09EA-31FA45D303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55958" b="59829"/>
          <a:stretch>
            <a:fillRect/>
          </a:stretch>
        </p:blipFill>
        <p:spPr>
          <a:xfrm>
            <a:off x="3069420" y="1155869"/>
            <a:ext cx="3753410" cy="28393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588A3E-79BE-C4F4-D549-E572C96171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87" t="47988" r="53167" b="7777"/>
          <a:stretch>
            <a:fillRect/>
          </a:stretch>
        </p:blipFill>
        <p:spPr>
          <a:xfrm>
            <a:off x="3474340" y="3321563"/>
            <a:ext cx="3528641" cy="3126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A58830-7236-1804-744E-0A13381A01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843" t="51770" r="12711" b="3995"/>
          <a:stretch>
            <a:fillRect/>
          </a:stretch>
        </p:blipFill>
        <p:spPr>
          <a:xfrm>
            <a:off x="6909896" y="3602488"/>
            <a:ext cx="3249638" cy="31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C50BA53-ACC6-CEC1-9A49-CBA27DEC4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A0A171-4CA0-8CA9-141B-DBCB16BFA14E}"/>
              </a:ext>
            </a:extLst>
          </p:cNvPr>
          <p:cNvSpPr/>
          <p:nvPr/>
        </p:nvSpPr>
        <p:spPr>
          <a:xfrm>
            <a:off x="225083" y="235633"/>
            <a:ext cx="11746523" cy="6469277"/>
          </a:xfrm>
          <a:prstGeom prst="roundRect">
            <a:avLst>
              <a:gd name="adj" fmla="val 92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A5653-2FA5-6B83-1F3A-B397AD00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25" y="533324"/>
            <a:ext cx="2607594" cy="1357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926994-BFE3-97C7-C55F-87A5F53C63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7270"/>
          <a:stretch>
            <a:fillRect/>
          </a:stretch>
        </p:blipFill>
        <p:spPr>
          <a:xfrm>
            <a:off x="700646" y="1899134"/>
            <a:ext cx="10559532" cy="1357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EA639D-D6EA-AA58-47A1-DB45FCBE19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5423" b="15724"/>
          <a:stretch>
            <a:fillRect/>
          </a:stretch>
        </p:blipFill>
        <p:spPr>
          <a:xfrm>
            <a:off x="200300" y="1837789"/>
            <a:ext cx="3860798" cy="2378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D73A8D-C16E-634B-07B9-E00D26C080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512" r="54911" b="15724"/>
          <a:stretch>
            <a:fillRect/>
          </a:stretch>
        </p:blipFill>
        <p:spPr>
          <a:xfrm>
            <a:off x="2975941" y="1837788"/>
            <a:ext cx="3860798" cy="2378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8DAA40-FB50-0E81-DB69-5778592E3D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719" t="2801" r="30704" b="12923"/>
          <a:stretch>
            <a:fillRect/>
          </a:stretch>
        </p:blipFill>
        <p:spPr>
          <a:xfrm>
            <a:off x="5798972" y="1919986"/>
            <a:ext cx="3860798" cy="2378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7BE9E9-18E0-69AA-8AC3-47107C0864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407"/>
          <a:stretch>
            <a:fillRect/>
          </a:stretch>
        </p:blipFill>
        <p:spPr>
          <a:xfrm>
            <a:off x="79086" y="4319673"/>
            <a:ext cx="12427092" cy="1357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8117AC-6C54-3400-4D50-E187ADF6657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3275" b="10093"/>
          <a:stretch>
            <a:fillRect/>
          </a:stretch>
        </p:blipFill>
        <p:spPr>
          <a:xfrm>
            <a:off x="-356382" y="4276946"/>
            <a:ext cx="4281268" cy="25142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1ABBA7-7342-275B-CC8A-183A2FB1D5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398" t="3629" r="61425" b="22978"/>
          <a:stretch>
            <a:fillRect/>
          </a:stretch>
        </p:blipFill>
        <p:spPr>
          <a:xfrm>
            <a:off x="3840478" y="4375945"/>
            <a:ext cx="1790548" cy="2052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A0E086-2A58-EB87-47E1-08E0C93779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543" t="1094" r="37021" b="8999"/>
          <a:stretch>
            <a:fillRect/>
          </a:stretch>
        </p:blipFill>
        <p:spPr>
          <a:xfrm>
            <a:off x="5560601" y="4305082"/>
            <a:ext cx="3273910" cy="2514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A3B1ED-8AFB-2853-A65E-1933BB789FE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2182" r="17382" b="10093"/>
          <a:stretch>
            <a:fillRect/>
          </a:stretch>
        </p:blipFill>
        <p:spPr>
          <a:xfrm>
            <a:off x="8596237" y="4276946"/>
            <a:ext cx="3370680" cy="25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09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Widescreen</PresentationFormat>
  <Paragraphs>0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Thao Ly_GV</dc:creator>
  <cp:lastModifiedBy>Administrator</cp:lastModifiedBy>
  <cp:revision>9</cp:revision>
  <dcterms:created xsi:type="dcterms:W3CDTF">2025-10-23T04:43:31Z</dcterms:created>
  <dcterms:modified xsi:type="dcterms:W3CDTF">2026-01-13T09:54:31Z</dcterms:modified>
</cp:coreProperties>
</file>