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67" r:id="rId6"/>
    <p:sldId id="260" r:id="rId7"/>
    <p:sldId id="261" r:id="rId8"/>
    <p:sldId id="268" r:id="rId9"/>
    <p:sldId id="269" r:id="rId10"/>
    <p:sldId id="270" r:id="rId11"/>
    <p:sldId id="271" r:id="rId12"/>
    <p:sldId id="274" r:id="rId13"/>
    <p:sldId id="275" r:id="rId14"/>
    <p:sldId id="273" r:id="rId15"/>
    <p:sldId id="262" r:id="rId16"/>
    <p:sldId id="259" r:id="rId17"/>
    <p:sldId id="263" r:id="rId18"/>
    <p:sldId id="276" r:id="rId19"/>
    <p:sldId id="277" r:id="rId20"/>
    <p:sldId id="266" r:id="rId21"/>
    <p:sldId id="278" r:id="rId22"/>
  </p:sldIdLst>
  <p:sldSz cx="18288000" cy="10287000"/>
  <p:notesSz cx="6858000" cy="9144000"/>
  <p:embeddedFontLst>
    <p:embeddedFont>
      <p:font typeface="#9Slide07 HoneyCream" pitchFamily="2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0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C17A8-EAA1-430C-9DF3-58EC8A1A3144}" type="datetimeFigureOut">
              <a:rPr lang="en-SG" smtClean="0"/>
              <a:t>24/10/2025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021BE-9DD5-481E-86BF-35274B7AE45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630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https://youtu.be/IqI5T8wgRtI?si=7A5BznGrM2x3_c1p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021BE-9DD5-481E-86BF-35274B7AE45C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866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963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3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1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81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9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23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30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13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737074-755B-A799-7920-799CACEBD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5EC930-5500-9A8A-83C2-DC006EFB7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85D1EA-B1B1-F0E4-A753-8D825BFEB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0A79FBC-949F-9B67-8C85-354B495F0DEB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64983-130F-27F2-A05F-68D272AA99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D8CC7-3A48-4F73-948D-F86405DC5D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BA4AB-C789-62D1-5FFE-1DDF63A871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43A06-8978-8A84-0D74-1CD1E431F0B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70B40-7B0E-1B0D-E2D6-4D19A7DF5D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44907BDD-48DF-29E3-2D88-7143C99FA7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760811-3073-149F-CE8B-E32AD3B879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BCFE79E-4C07-8452-BE62-A058B84D5E09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F6E19-8A62-6EC9-C2BC-DF57D8E8DBD7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4.svg"/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12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3.png"/><Relationship Id="rId5" Type="http://schemas.openxmlformats.org/officeDocument/2006/relationships/image" Target="../media/image37.sv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sv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C7E849B-551C-D575-2D02-795D23A6D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5CF4B-98BD-719E-6893-E94CD1A64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A33E61-E59E-A7C2-40EC-EB7E29B7C788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4FC99A-600A-21E2-D1EF-BB0A9F8C798E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4F9E30F-D952-89F9-EE75-8FFDB0029B10}"/>
              </a:ext>
            </a:extLst>
          </p:cNvPr>
          <p:cNvGrpSpPr/>
          <p:nvPr/>
        </p:nvGrpSpPr>
        <p:grpSpPr>
          <a:xfrm>
            <a:off x="914400" y="877249"/>
            <a:ext cx="16840199" cy="8838251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B798B29-DBC2-9D9F-A979-D49D1317FCE2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6AB53A9-6810-A7F4-DAC3-A808DC555544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4FAE86A-0FA7-C642-7186-CE4BE7214C2A}"/>
              </a:ext>
            </a:extLst>
          </p:cNvPr>
          <p:cNvGrpSpPr/>
          <p:nvPr/>
        </p:nvGrpSpPr>
        <p:grpSpPr>
          <a:xfrm>
            <a:off x="942984" y="884555"/>
            <a:ext cx="16687799" cy="8646038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7B140A0-3E94-7AB3-5795-C1B873E3B677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6D2C773-682A-86BB-C10C-61FE92484570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829E5E17-E90F-7807-587D-71AAA1CE0A07}"/>
              </a:ext>
            </a:extLst>
          </p:cNvPr>
          <p:cNvSpPr/>
          <p:nvPr/>
        </p:nvSpPr>
        <p:spPr>
          <a:xfrm>
            <a:off x="1152493" y="571500"/>
            <a:ext cx="16336106" cy="1193883"/>
          </a:xfrm>
          <a:custGeom>
            <a:avLst/>
            <a:gdLst>
              <a:gd name="connsiteX0" fmla="*/ 0 w 16336106"/>
              <a:gd name="connsiteY0" fmla="*/ 119507 h 1193883"/>
              <a:gd name="connsiteX1" fmla="*/ 699989 w 16336106"/>
              <a:gd name="connsiteY1" fmla="*/ 0 h 1193883"/>
              <a:gd name="connsiteX2" fmla="*/ 15636115 w 16336106"/>
              <a:gd name="connsiteY2" fmla="*/ 0 h 1193883"/>
              <a:gd name="connsiteX3" fmla="*/ 16336106 w 16336106"/>
              <a:gd name="connsiteY3" fmla="*/ 119507 h 1193883"/>
              <a:gd name="connsiteX4" fmla="*/ 16336106 w 16336106"/>
              <a:gd name="connsiteY4" fmla="*/ 1074374 h 1193883"/>
              <a:gd name="connsiteX5" fmla="*/ 15636115 w 16336106"/>
              <a:gd name="connsiteY5" fmla="*/ 1193883 h 1193883"/>
              <a:gd name="connsiteX6" fmla="*/ 699989 w 16336106"/>
              <a:gd name="connsiteY6" fmla="*/ 1193883 h 1193883"/>
              <a:gd name="connsiteX7" fmla="*/ 0 w 16336106"/>
              <a:gd name="connsiteY7" fmla="*/ 1074374 h 1193883"/>
              <a:gd name="connsiteX8" fmla="*/ 0 w 16336106"/>
              <a:gd name="connsiteY8" fmla="*/ 119507 h 1193883"/>
              <a:gd name="connsiteX0" fmla="*/ 0 w 16336106"/>
              <a:gd name="connsiteY0" fmla="*/ 119507 h 1193883"/>
              <a:gd name="connsiteX1" fmla="*/ 699989 w 16336106"/>
              <a:gd name="connsiteY1" fmla="*/ 0 h 1193883"/>
              <a:gd name="connsiteX2" fmla="*/ 15636115 w 16336106"/>
              <a:gd name="connsiteY2" fmla="*/ 0 h 1193883"/>
              <a:gd name="connsiteX3" fmla="*/ 16336106 w 16336106"/>
              <a:gd name="connsiteY3" fmla="*/ 119507 h 1193883"/>
              <a:gd name="connsiteX4" fmla="*/ 16336106 w 16336106"/>
              <a:gd name="connsiteY4" fmla="*/ 1074374 h 1193883"/>
              <a:gd name="connsiteX5" fmla="*/ 15636115 w 16336106"/>
              <a:gd name="connsiteY5" fmla="*/ 1193883 h 1193883"/>
              <a:gd name="connsiteX6" fmla="*/ 699989 w 16336106"/>
              <a:gd name="connsiteY6" fmla="*/ 1193883 h 1193883"/>
              <a:gd name="connsiteX7" fmla="*/ 0 w 16336106"/>
              <a:gd name="connsiteY7" fmla="*/ 1074374 h 1193883"/>
              <a:gd name="connsiteX8" fmla="*/ 0 w 16336106"/>
              <a:gd name="connsiteY8" fmla="*/ 119507 h 1193883"/>
              <a:gd name="connsiteX0" fmla="*/ 0 w 16336106"/>
              <a:gd name="connsiteY0" fmla="*/ 119507 h 1193883"/>
              <a:gd name="connsiteX1" fmla="*/ 699989 w 16336106"/>
              <a:gd name="connsiteY1" fmla="*/ 0 h 1193883"/>
              <a:gd name="connsiteX2" fmla="*/ 15636115 w 16336106"/>
              <a:gd name="connsiteY2" fmla="*/ 0 h 1193883"/>
              <a:gd name="connsiteX3" fmla="*/ 16336106 w 16336106"/>
              <a:gd name="connsiteY3" fmla="*/ 119507 h 1193883"/>
              <a:gd name="connsiteX4" fmla="*/ 16336106 w 16336106"/>
              <a:gd name="connsiteY4" fmla="*/ 1074374 h 1193883"/>
              <a:gd name="connsiteX5" fmla="*/ 15636115 w 16336106"/>
              <a:gd name="connsiteY5" fmla="*/ 1193883 h 1193883"/>
              <a:gd name="connsiteX6" fmla="*/ 699989 w 16336106"/>
              <a:gd name="connsiteY6" fmla="*/ 1193883 h 1193883"/>
              <a:gd name="connsiteX7" fmla="*/ 0 w 16336106"/>
              <a:gd name="connsiteY7" fmla="*/ 1074374 h 1193883"/>
              <a:gd name="connsiteX8" fmla="*/ 0 w 16336106"/>
              <a:gd name="connsiteY8" fmla="*/ 119507 h 119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6106" h="1193883" fill="none" extrusionOk="0">
                <a:moveTo>
                  <a:pt x="0" y="119507"/>
                </a:moveTo>
                <a:cubicBezTo>
                  <a:pt x="3781" y="73362"/>
                  <a:pt x="439344" y="-51870"/>
                  <a:pt x="699989" y="0"/>
                </a:cubicBezTo>
                <a:cubicBezTo>
                  <a:pt x="5627616" y="54833"/>
                  <a:pt x="12284066" y="-518831"/>
                  <a:pt x="15636115" y="0"/>
                </a:cubicBezTo>
                <a:cubicBezTo>
                  <a:pt x="15974828" y="-3370"/>
                  <a:pt x="16382017" y="39447"/>
                  <a:pt x="16336106" y="119507"/>
                </a:cubicBezTo>
                <a:cubicBezTo>
                  <a:pt x="16336630" y="502816"/>
                  <a:pt x="16615026" y="728138"/>
                  <a:pt x="16336106" y="1074374"/>
                </a:cubicBezTo>
                <a:cubicBezTo>
                  <a:pt x="16281344" y="1163121"/>
                  <a:pt x="16074003" y="1192929"/>
                  <a:pt x="15636115" y="1193883"/>
                </a:cubicBezTo>
                <a:cubicBezTo>
                  <a:pt x="8445870" y="1081929"/>
                  <a:pt x="3990297" y="1167650"/>
                  <a:pt x="699989" y="1193883"/>
                </a:cubicBezTo>
                <a:cubicBezTo>
                  <a:pt x="301437" y="1174541"/>
                  <a:pt x="1004" y="1159471"/>
                  <a:pt x="0" y="1074374"/>
                </a:cubicBezTo>
                <a:cubicBezTo>
                  <a:pt x="-365458" y="636695"/>
                  <a:pt x="1476" y="416708"/>
                  <a:pt x="0" y="119507"/>
                </a:cubicBezTo>
                <a:close/>
              </a:path>
              <a:path w="16336106" h="1193883" stroke="0" extrusionOk="0">
                <a:moveTo>
                  <a:pt x="0" y="119507"/>
                </a:moveTo>
                <a:cubicBezTo>
                  <a:pt x="-90312" y="100429"/>
                  <a:pt x="361880" y="-19127"/>
                  <a:pt x="699989" y="0"/>
                </a:cubicBezTo>
                <a:cubicBezTo>
                  <a:pt x="5575618" y="-921922"/>
                  <a:pt x="8233496" y="316769"/>
                  <a:pt x="15636115" y="0"/>
                </a:cubicBezTo>
                <a:cubicBezTo>
                  <a:pt x="15953475" y="-3008"/>
                  <a:pt x="16358568" y="67085"/>
                  <a:pt x="16336106" y="119507"/>
                </a:cubicBezTo>
                <a:cubicBezTo>
                  <a:pt x="16286912" y="395712"/>
                  <a:pt x="16744358" y="773608"/>
                  <a:pt x="16336106" y="1074374"/>
                </a:cubicBezTo>
                <a:cubicBezTo>
                  <a:pt x="16373470" y="1164268"/>
                  <a:pt x="15944301" y="1182172"/>
                  <a:pt x="15636115" y="1193883"/>
                </a:cubicBezTo>
                <a:cubicBezTo>
                  <a:pt x="10992667" y="1254673"/>
                  <a:pt x="7179728" y="1186820"/>
                  <a:pt x="699989" y="1193883"/>
                </a:cubicBezTo>
                <a:cubicBezTo>
                  <a:pt x="295715" y="1167799"/>
                  <a:pt x="6546" y="1128330"/>
                  <a:pt x="0" y="1074374"/>
                </a:cubicBezTo>
                <a:cubicBezTo>
                  <a:pt x="-316745" y="719945"/>
                  <a:pt x="-289106" y="498488"/>
                  <a:pt x="0" y="119507"/>
                </a:cubicBezTo>
                <a:close/>
              </a:path>
              <a:path w="16336106" h="1193883" fill="none" stroke="0" extrusionOk="0">
                <a:moveTo>
                  <a:pt x="0" y="119507"/>
                </a:moveTo>
                <a:cubicBezTo>
                  <a:pt x="-37507" y="-11266"/>
                  <a:pt x="345670" y="6804"/>
                  <a:pt x="699989" y="0"/>
                </a:cubicBezTo>
                <a:cubicBezTo>
                  <a:pt x="5609647" y="-82413"/>
                  <a:pt x="12249380" y="116099"/>
                  <a:pt x="15636115" y="0"/>
                </a:cubicBezTo>
                <a:cubicBezTo>
                  <a:pt x="15973363" y="1152"/>
                  <a:pt x="16381398" y="54977"/>
                  <a:pt x="16336106" y="119507"/>
                </a:cubicBezTo>
                <a:cubicBezTo>
                  <a:pt x="16282785" y="585637"/>
                  <a:pt x="16630988" y="703393"/>
                  <a:pt x="16336106" y="1074374"/>
                </a:cubicBezTo>
                <a:cubicBezTo>
                  <a:pt x="16289456" y="1178885"/>
                  <a:pt x="16055257" y="1150635"/>
                  <a:pt x="15636115" y="1193883"/>
                </a:cubicBezTo>
                <a:cubicBezTo>
                  <a:pt x="11326247" y="1071050"/>
                  <a:pt x="8172107" y="1287130"/>
                  <a:pt x="699989" y="1193883"/>
                </a:cubicBezTo>
                <a:cubicBezTo>
                  <a:pt x="300816" y="1181355"/>
                  <a:pt x="32579" y="1151567"/>
                  <a:pt x="0" y="1074374"/>
                </a:cubicBezTo>
                <a:cubicBezTo>
                  <a:pt x="-339883" y="723908"/>
                  <a:pt x="-25646" y="474718"/>
                  <a:pt x="0" y="119507"/>
                </a:cubicBezTo>
                <a:close/>
              </a:path>
              <a:path w="16336106" h="1193883" fill="none" stroke="0" extrusionOk="0">
                <a:moveTo>
                  <a:pt x="0" y="119507"/>
                </a:moveTo>
                <a:cubicBezTo>
                  <a:pt x="-2142" y="11043"/>
                  <a:pt x="409741" y="-3186"/>
                  <a:pt x="699989" y="0"/>
                </a:cubicBezTo>
                <a:cubicBezTo>
                  <a:pt x="5157388" y="387776"/>
                  <a:pt x="12660897" y="-589812"/>
                  <a:pt x="15636115" y="0"/>
                </a:cubicBezTo>
                <a:cubicBezTo>
                  <a:pt x="15973772" y="-567"/>
                  <a:pt x="16386801" y="53744"/>
                  <a:pt x="16336106" y="119507"/>
                </a:cubicBezTo>
                <a:cubicBezTo>
                  <a:pt x="16297387" y="532405"/>
                  <a:pt x="16596047" y="697014"/>
                  <a:pt x="16336106" y="1074374"/>
                </a:cubicBezTo>
                <a:cubicBezTo>
                  <a:pt x="16282334" y="1165010"/>
                  <a:pt x="16055163" y="1187198"/>
                  <a:pt x="15636115" y="1193883"/>
                </a:cubicBezTo>
                <a:cubicBezTo>
                  <a:pt x="13790065" y="1130614"/>
                  <a:pt x="5952266" y="1056057"/>
                  <a:pt x="699989" y="1193883"/>
                </a:cubicBezTo>
                <a:cubicBezTo>
                  <a:pt x="299951" y="1173653"/>
                  <a:pt x="11218" y="1158846"/>
                  <a:pt x="0" y="1074374"/>
                </a:cubicBezTo>
                <a:cubicBezTo>
                  <a:pt x="-372543" y="684269"/>
                  <a:pt x="23218" y="431140"/>
                  <a:pt x="0" y="1195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DA611-D0F7-A780-6B4F-575E09917126}"/>
              </a:ext>
            </a:extLst>
          </p:cNvPr>
          <p:cNvSpPr txBox="1"/>
          <p:nvPr/>
        </p:nvSpPr>
        <p:spPr>
          <a:xfrm>
            <a:off x="1114142" y="846090"/>
            <a:ext cx="1742696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Kể về những trò chơi an toàn, không an toàn em đã tham gia?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F965A7-E688-A14A-F286-37902D18F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51" y="1644041"/>
            <a:ext cx="15432498" cy="2223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B9B16-442E-AD4F-37EC-84BC7FB63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5" b="27078"/>
          <a:stretch>
            <a:fillRect/>
          </a:stretch>
        </p:blipFill>
        <p:spPr>
          <a:xfrm>
            <a:off x="2438400" y="3327168"/>
            <a:ext cx="11582400" cy="65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8A92-87E3-CB1D-B787-E4BF1944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BC8172-7187-C527-8243-DB1194984CEB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87ED19-94DF-5251-C7F5-9C2B8D57D4BD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6D2B20B-B4BA-6897-AE16-E28D12F347FB}"/>
              </a:ext>
            </a:extLst>
          </p:cNvPr>
          <p:cNvGrpSpPr/>
          <p:nvPr/>
        </p:nvGrpSpPr>
        <p:grpSpPr>
          <a:xfrm>
            <a:off x="914400" y="877249"/>
            <a:ext cx="16840199" cy="8838251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8CB0F85-7CC7-6A72-5519-D7ADAEB6AB67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0C7916B-D286-6290-87C9-83E920290C71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586E4AEF-A77C-0E9C-3EC6-DE559BDFDC65}"/>
              </a:ext>
            </a:extLst>
          </p:cNvPr>
          <p:cNvGrpSpPr/>
          <p:nvPr/>
        </p:nvGrpSpPr>
        <p:grpSpPr>
          <a:xfrm>
            <a:off x="942984" y="884555"/>
            <a:ext cx="16687799" cy="8646038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9AE8553-83F1-ED5F-57F4-DC8DF19A20A4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E278A2F-36E2-2200-1D0E-AE4BA382667F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1EB0B-93DC-9A68-8DAA-6C4DE6F2D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5" b="27078"/>
          <a:stretch>
            <a:fillRect/>
          </a:stretch>
        </p:blipFill>
        <p:spPr>
          <a:xfrm>
            <a:off x="2438400" y="3327168"/>
            <a:ext cx="11582400" cy="6541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ABA1E3-2253-3FEB-F27D-681A515C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877" y="608351"/>
            <a:ext cx="988856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7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A023-C412-75C6-A49F-290B47B5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AB40BB-6A75-187D-77B9-4E9E1E897F67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679776-3338-0499-4CCB-2776DF61B797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65E407-781A-5BB8-AFB5-C1B88348F971}"/>
              </a:ext>
            </a:extLst>
          </p:cNvPr>
          <p:cNvGrpSpPr/>
          <p:nvPr/>
        </p:nvGrpSpPr>
        <p:grpSpPr>
          <a:xfrm>
            <a:off x="3136212" y="800100"/>
            <a:ext cx="14766591" cy="7772399"/>
            <a:chOff x="1988911" y="7225143"/>
            <a:chExt cx="7423807" cy="2204460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A9BFF10A-51DD-A8C5-C207-B9B90F67A349}"/>
                </a:ext>
              </a:extLst>
            </p:cNvPr>
            <p:cNvSpPr/>
            <p:nvPr/>
          </p:nvSpPr>
          <p:spPr>
            <a:xfrm>
              <a:off x="1988911" y="7225143"/>
              <a:ext cx="7423807" cy="2204460"/>
            </a:xfrm>
            <a:custGeom>
              <a:avLst/>
              <a:gdLst>
                <a:gd name="connsiteX0" fmla="*/ 0 w 7694012"/>
                <a:gd name="connsiteY0" fmla="*/ 426877 h 2561208"/>
                <a:gd name="connsiteX1" fmla="*/ 426877 w 7694012"/>
                <a:gd name="connsiteY1" fmla="*/ 0 h 2561208"/>
                <a:gd name="connsiteX2" fmla="*/ 7267135 w 7694012"/>
                <a:gd name="connsiteY2" fmla="*/ 0 h 2561208"/>
                <a:gd name="connsiteX3" fmla="*/ 7694012 w 7694012"/>
                <a:gd name="connsiteY3" fmla="*/ 426877 h 2561208"/>
                <a:gd name="connsiteX4" fmla="*/ 7694012 w 7694012"/>
                <a:gd name="connsiteY4" fmla="*/ 2134331 h 2561208"/>
                <a:gd name="connsiteX5" fmla="*/ 7267135 w 7694012"/>
                <a:gd name="connsiteY5" fmla="*/ 2561208 h 2561208"/>
                <a:gd name="connsiteX6" fmla="*/ 426877 w 7694012"/>
                <a:gd name="connsiteY6" fmla="*/ 2561208 h 2561208"/>
                <a:gd name="connsiteX7" fmla="*/ 0 w 7694012"/>
                <a:gd name="connsiteY7" fmla="*/ 2134331 h 2561208"/>
                <a:gd name="connsiteX8" fmla="*/ 0 w 7694012"/>
                <a:gd name="connsiteY8" fmla="*/ 426877 h 2561208"/>
                <a:gd name="connsiteX0" fmla="*/ 0 w 7694012"/>
                <a:gd name="connsiteY0" fmla="*/ 597613 h 2731944"/>
                <a:gd name="connsiteX1" fmla="*/ 426877 w 7694012"/>
                <a:gd name="connsiteY1" fmla="*/ 170736 h 2731944"/>
                <a:gd name="connsiteX2" fmla="*/ 1793835 w 7694012"/>
                <a:gd name="connsiteY2" fmla="*/ 0 h 2731944"/>
                <a:gd name="connsiteX3" fmla="*/ 7267135 w 7694012"/>
                <a:gd name="connsiteY3" fmla="*/ 170736 h 2731944"/>
                <a:gd name="connsiteX4" fmla="*/ 7694012 w 7694012"/>
                <a:gd name="connsiteY4" fmla="*/ 597613 h 2731944"/>
                <a:gd name="connsiteX5" fmla="*/ 7694012 w 7694012"/>
                <a:gd name="connsiteY5" fmla="*/ 2305067 h 2731944"/>
                <a:gd name="connsiteX6" fmla="*/ 7267135 w 7694012"/>
                <a:gd name="connsiteY6" fmla="*/ 2731944 h 2731944"/>
                <a:gd name="connsiteX7" fmla="*/ 426877 w 7694012"/>
                <a:gd name="connsiteY7" fmla="*/ 2731944 h 2731944"/>
                <a:gd name="connsiteX8" fmla="*/ 0 w 7694012"/>
                <a:gd name="connsiteY8" fmla="*/ 2305067 h 2731944"/>
                <a:gd name="connsiteX9" fmla="*/ 0 w 7694012"/>
                <a:gd name="connsiteY9" fmla="*/ 597613 h 2731944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7267135 w 7694012"/>
                <a:gd name="connsiteY4" fmla="*/ 173082 h 2734290"/>
                <a:gd name="connsiteX5" fmla="*/ 7694012 w 7694012"/>
                <a:gd name="connsiteY5" fmla="*/ 599959 h 2734290"/>
                <a:gd name="connsiteX6" fmla="*/ 7694012 w 7694012"/>
                <a:gd name="connsiteY6" fmla="*/ 2307413 h 2734290"/>
                <a:gd name="connsiteX7" fmla="*/ 7267135 w 7694012"/>
                <a:gd name="connsiteY7" fmla="*/ 2734290 h 2734290"/>
                <a:gd name="connsiteX8" fmla="*/ 426877 w 7694012"/>
                <a:gd name="connsiteY8" fmla="*/ 2734290 h 2734290"/>
                <a:gd name="connsiteX9" fmla="*/ 0 w 7694012"/>
                <a:gd name="connsiteY9" fmla="*/ 2307413 h 2734290"/>
                <a:gd name="connsiteX10" fmla="*/ 0 w 7694012"/>
                <a:gd name="connsiteY10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267135 w 7694012"/>
                <a:gd name="connsiteY5" fmla="*/ 173082 h 2734290"/>
                <a:gd name="connsiteX6" fmla="*/ 7694012 w 7694012"/>
                <a:gd name="connsiteY6" fmla="*/ 599959 h 2734290"/>
                <a:gd name="connsiteX7" fmla="*/ 7694012 w 7694012"/>
                <a:gd name="connsiteY7" fmla="*/ 2307413 h 2734290"/>
                <a:gd name="connsiteX8" fmla="*/ 7267135 w 7694012"/>
                <a:gd name="connsiteY8" fmla="*/ 2734290 h 2734290"/>
                <a:gd name="connsiteX9" fmla="*/ 426877 w 7694012"/>
                <a:gd name="connsiteY9" fmla="*/ 2734290 h 2734290"/>
                <a:gd name="connsiteX10" fmla="*/ 0 w 7694012"/>
                <a:gd name="connsiteY10" fmla="*/ 2307413 h 2734290"/>
                <a:gd name="connsiteX11" fmla="*/ 0 w 7694012"/>
                <a:gd name="connsiteY11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694012 w 7694012"/>
                <a:gd name="connsiteY7" fmla="*/ 2307413 h 2734290"/>
                <a:gd name="connsiteX8" fmla="*/ 7267135 w 7694012"/>
                <a:gd name="connsiteY8" fmla="*/ 2734290 h 2734290"/>
                <a:gd name="connsiteX9" fmla="*/ 426877 w 7694012"/>
                <a:gd name="connsiteY9" fmla="*/ 2734290 h 2734290"/>
                <a:gd name="connsiteX10" fmla="*/ 0 w 7694012"/>
                <a:gd name="connsiteY10" fmla="*/ 2307413 h 2734290"/>
                <a:gd name="connsiteX11" fmla="*/ 0 w 7694012"/>
                <a:gd name="connsiteY11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553987 w 7694012"/>
                <a:gd name="connsiteY7" fmla="*/ 1320015 h 2734290"/>
                <a:gd name="connsiteX8" fmla="*/ 7694012 w 7694012"/>
                <a:gd name="connsiteY8" fmla="*/ 2307413 h 2734290"/>
                <a:gd name="connsiteX9" fmla="*/ 7267135 w 7694012"/>
                <a:gd name="connsiteY9" fmla="*/ 2734290 h 2734290"/>
                <a:gd name="connsiteX10" fmla="*/ 426877 w 7694012"/>
                <a:gd name="connsiteY10" fmla="*/ 2734290 h 2734290"/>
                <a:gd name="connsiteX11" fmla="*/ 0 w 7694012"/>
                <a:gd name="connsiteY11" fmla="*/ 2307413 h 2734290"/>
                <a:gd name="connsiteX12" fmla="*/ 0 w 7694012"/>
                <a:gd name="connsiteY12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553987 w 7694012"/>
                <a:gd name="connsiteY7" fmla="*/ 1320015 h 2734290"/>
                <a:gd name="connsiteX8" fmla="*/ 7694012 w 7694012"/>
                <a:gd name="connsiteY8" fmla="*/ 2307413 h 2734290"/>
                <a:gd name="connsiteX9" fmla="*/ 7267135 w 7694012"/>
                <a:gd name="connsiteY9" fmla="*/ 2734290 h 2734290"/>
                <a:gd name="connsiteX10" fmla="*/ 4371172 w 7694012"/>
                <a:gd name="connsiteY10" fmla="*/ 2603692 h 2734290"/>
                <a:gd name="connsiteX11" fmla="*/ 426877 w 7694012"/>
                <a:gd name="connsiteY11" fmla="*/ 2734290 h 2734290"/>
                <a:gd name="connsiteX12" fmla="*/ 0 w 7694012"/>
                <a:gd name="connsiteY12" fmla="*/ 2307413 h 2734290"/>
                <a:gd name="connsiteX13" fmla="*/ 0 w 7694012"/>
                <a:gd name="connsiteY13" fmla="*/ 599959 h 2734290"/>
                <a:gd name="connsiteX0" fmla="*/ 0 w 7694012"/>
                <a:gd name="connsiteY0" fmla="*/ 599959 h 2743668"/>
                <a:gd name="connsiteX1" fmla="*/ 426877 w 7694012"/>
                <a:gd name="connsiteY1" fmla="*/ 173082 h 2743668"/>
                <a:gd name="connsiteX2" fmla="*/ 1793835 w 7694012"/>
                <a:gd name="connsiteY2" fmla="*/ 2346 h 2743668"/>
                <a:gd name="connsiteX3" fmla="*/ 3376451 w 7694012"/>
                <a:gd name="connsiteY3" fmla="*/ 195777 h 2743668"/>
                <a:gd name="connsiteX4" fmla="*/ 5170082 w 7694012"/>
                <a:gd name="connsiteY4" fmla="*/ 2346 h 2743668"/>
                <a:gd name="connsiteX5" fmla="*/ 7038535 w 7694012"/>
                <a:gd name="connsiteY5" fmla="*/ 384097 h 2743668"/>
                <a:gd name="connsiteX6" fmla="*/ 7694012 w 7694012"/>
                <a:gd name="connsiteY6" fmla="*/ 599959 h 2743668"/>
                <a:gd name="connsiteX7" fmla="*/ 7553987 w 7694012"/>
                <a:gd name="connsiteY7" fmla="*/ 1320015 h 2743668"/>
                <a:gd name="connsiteX8" fmla="*/ 7694012 w 7694012"/>
                <a:gd name="connsiteY8" fmla="*/ 2307413 h 2743668"/>
                <a:gd name="connsiteX9" fmla="*/ 7267135 w 7694012"/>
                <a:gd name="connsiteY9" fmla="*/ 2734290 h 2743668"/>
                <a:gd name="connsiteX10" fmla="*/ 4371172 w 7694012"/>
                <a:gd name="connsiteY10" fmla="*/ 2603692 h 2743668"/>
                <a:gd name="connsiteX11" fmla="*/ 426877 w 7694012"/>
                <a:gd name="connsiteY11" fmla="*/ 2734290 h 2743668"/>
                <a:gd name="connsiteX12" fmla="*/ 0 w 7694012"/>
                <a:gd name="connsiteY12" fmla="*/ 2307413 h 2743668"/>
                <a:gd name="connsiteX13" fmla="*/ 0 w 7694012"/>
                <a:gd name="connsiteY13" fmla="*/ 599959 h 2743668"/>
                <a:gd name="connsiteX0" fmla="*/ 0 w 7694012"/>
                <a:gd name="connsiteY0" fmla="*/ 599959 h 2743668"/>
                <a:gd name="connsiteX1" fmla="*/ 426877 w 7694012"/>
                <a:gd name="connsiteY1" fmla="*/ 173082 h 2743668"/>
                <a:gd name="connsiteX2" fmla="*/ 1793835 w 7694012"/>
                <a:gd name="connsiteY2" fmla="*/ 2346 h 2743668"/>
                <a:gd name="connsiteX3" fmla="*/ 3376451 w 7694012"/>
                <a:gd name="connsiteY3" fmla="*/ 195777 h 2743668"/>
                <a:gd name="connsiteX4" fmla="*/ 5170082 w 7694012"/>
                <a:gd name="connsiteY4" fmla="*/ 2346 h 2743668"/>
                <a:gd name="connsiteX5" fmla="*/ 7038535 w 7694012"/>
                <a:gd name="connsiteY5" fmla="*/ 384097 h 2743668"/>
                <a:gd name="connsiteX6" fmla="*/ 7694012 w 7694012"/>
                <a:gd name="connsiteY6" fmla="*/ 599959 h 2743668"/>
                <a:gd name="connsiteX7" fmla="*/ 7553987 w 7694012"/>
                <a:gd name="connsiteY7" fmla="*/ 1320015 h 2743668"/>
                <a:gd name="connsiteX8" fmla="*/ 7694012 w 7694012"/>
                <a:gd name="connsiteY8" fmla="*/ 2307413 h 2743668"/>
                <a:gd name="connsiteX9" fmla="*/ 7267135 w 7694012"/>
                <a:gd name="connsiteY9" fmla="*/ 2734290 h 2743668"/>
                <a:gd name="connsiteX10" fmla="*/ 4371172 w 7694012"/>
                <a:gd name="connsiteY10" fmla="*/ 2603692 h 2743668"/>
                <a:gd name="connsiteX11" fmla="*/ 426877 w 7694012"/>
                <a:gd name="connsiteY11" fmla="*/ 2734290 h 2743668"/>
                <a:gd name="connsiteX12" fmla="*/ 0 w 7694012"/>
                <a:gd name="connsiteY12" fmla="*/ 2307413 h 2743668"/>
                <a:gd name="connsiteX13" fmla="*/ 0 w 7694012"/>
                <a:gd name="connsiteY13" fmla="*/ 599959 h 2743668"/>
                <a:gd name="connsiteX0" fmla="*/ 0 w 7694012"/>
                <a:gd name="connsiteY0" fmla="*/ 599959 h 2853906"/>
                <a:gd name="connsiteX1" fmla="*/ 426877 w 7694012"/>
                <a:gd name="connsiteY1" fmla="*/ 173082 h 2853906"/>
                <a:gd name="connsiteX2" fmla="*/ 1793835 w 7694012"/>
                <a:gd name="connsiteY2" fmla="*/ 2346 h 2853906"/>
                <a:gd name="connsiteX3" fmla="*/ 3376451 w 7694012"/>
                <a:gd name="connsiteY3" fmla="*/ 195777 h 2853906"/>
                <a:gd name="connsiteX4" fmla="*/ 5170082 w 7694012"/>
                <a:gd name="connsiteY4" fmla="*/ 2346 h 2853906"/>
                <a:gd name="connsiteX5" fmla="*/ 7038535 w 7694012"/>
                <a:gd name="connsiteY5" fmla="*/ 384097 h 2853906"/>
                <a:gd name="connsiteX6" fmla="*/ 7694012 w 7694012"/>
                <a:gd name="connsiteY6" fmla="*/ 599959 h 2853906"/>
                <a:gd name="connsiteX7" fmla="*/ 7553987 w 7694012"/>
                <a:gd name="connsiteY7" fmla="*/ 1320015 h 2853906"/>
                <a:gd name="connsiteX8" fmla="*/ 7694012 w 7694012"/>
                <a:gd name="connsiteY8" fmla="*/ 2307413 h 2853906"/>
                <a:gd name="connsiteX9" fmla="*/ 7267135 w 7694012"/>
                <a:gd name="connsiteY9" fmla="*/ 2734290 h 2853906"/>
                <a:gd name="connsiteX10" fmla="*/ 4371172 w 7694012"/>
                <a:gd name="connsiteY10" fmla="*/ 2603692 h 2853906"/>
                <a:gd name="connsiteX11" fmla="*/ 2208264 w 7694012"/>
                <a:gd name="connsiteY11" fmla="*/ 2849877 h 2853906"/>
                <a:gd name="connsiteX12" fmla="*/ 426877 w 7694012"/>
                <a:gd name="connsiteY12" fmla="*/ 2734290 h 2853906"/>
                <a:gd name="connsiteX13" fmla="*/ 0 w 7694012"/>
                <a:gd name="connsiteY13" fmla="*/ 2307413 h 2853906"/>
                <a:gd name="connsiteX14" fmla="*/ 0 w 7694012"/>
                <a:gd name="connsiteY14" fmla="*/ 599959 h 2853906"/>
                <a:gd name="connsiteX0" fmla="*/ 0 w 7694012"/>
                <a:gd name="connsiteY0" fmla="*/ 599959 h 2849877"/>
                <a:gd name="connsiteX1" fmla="*/ 426877 w 7694012"/>
                <a:gd name="connsiteY1" fmla="*/ 173082 h 2849877"/>
                <a:gd name="connsiteX2" fmla="*/ 1793835 w 7694012"/>
                <a:gd name="connsiteY2" fmla="*/ 2346 h 2849877"/>
                <a:gd name="connsiteX3" fmla="*/ 3376451 w 7694012"/>
                <a:gd name="connsiteY3" fmla="*/ 195777 h 2849877"/>
                <a:gd name="connsiteX4" fmla="*/ 5170082 w 7694012"/>
                <a:gd name="connsiteY4" fmla="*/ 2346 h 2849877"/>
                <a:gd name="connsiteX5" fmla="*/ 7038535 w 7694012"/>
                <a:gd name="connsiteY5" fmla="*/ 384097 h 2849877"/>
                <a:gd name="connsiteX6" fmla="*/ 7694012 w 7694012"/>
                <a:gd name="connsiteY6" fmla="*/ 599959 h 2849877"/>
                <a:gd name="connsiteX7" fmla="*/ 7553987 w 7694012"/>
                <a:gd name="connsiteY7" fmla="*/ 1320015 h 2849877"/>
                <a:gd name="connsiteX8" fmla="*/ 7694012 w 7694012"/>
                <a:gd name="connsiteY8" fmla="*/ 2307413 h 2849877"/>
                <a:gd name="connsiteX9" fmla="*/ 7267135 w 7694012"/>
                <a:gd name="connsiteY9" fmla="*/ 2734290 h 2849877"/>
                <a:gd name="connsiteX10" fmla="*/ 4371172 w 7694012"/>
                <a:gd name="connsiteY10" fmla="*/ 2603692 h 2849877"/>
                <a:gd name="connsiteX11" fmla="*/ 2208264 w 7694012"/>
                <a:gd name="connsiteY11" fmla="*/ 2849877 h 2849877"/>
                <a:gd name="connsiteX12" fmla="*/ 426877 w 7694012"/>
                <a:gd name="connsiteY12" fmla="*/ 2734290 h 2849877"/>
                <a:gd name="connsiteX13" fmla="*/ 0 w 7694012"/>
                <a:gd name="connsiteY13" fmla="*/ 2307413 h 2849877"/>
                <a:gd name="connsiteX14" fmla="*/ 0 w 7694012"/>
                <a:gd name="connsiteY14" fmla="*/ 599959 h 2849877"/>
                <a:gd name="connsiteX0" fmla="*/ 249 w 7694261"/>
                <a:gd name="connsiteY0" fmla="*/ 599959 h 2849877"/>
                <a:gd name="connsiteX1" fmla="*/ 427126 w 7694261"/>
                <a:gd name="connsiteY1" fmla="*/ 173082 h 2849877"/>
                <a:gd name="connsiteX2" fmla="*/ 1794084 w 7694261"/>
                <a:gd name="connsiteY2" fmla="*/ 2346 h 2849877"/>
                <a:gd name="connsiteX3" fmla="*/ 3376700 w 7694261"/>
                <a:gd name="connsiteY3" fmla="*/ 195777 h 2849877"/>
                <a:gd name="connsiteX4" fmla="*/ 5170331 w 7694261"/>
                <a:gd name="connsiteY4" fmla="*/ 2346 h 2849877"/>
                <a:gd name="connsiteX5" fmla="*/ 7038784 w 7694261"/>
                <a:gd name="connsiteY5" fmla="*/ 384097 h 2849877"/>
                <a:gd name="connsiteX6" fmla="*/ 7694261 w 7694261"/>
                <a:gd name="connsiteY6" fmla="*/ 599959 h 2849877"/>
                <a:gd name="connsiteX7" fmla="*/ 7554236 w 7694261"/>
                <a:gd name="connsiteY7" fmla="*/ 1320015 h 2849877"/>
                <a:gd name="connsiteX8" fmla="*/ 7694261 w 7694261"/>
                <a:gd name="connsiteY8" fmla="*/ 2307413 h 2849877"/>
                <a:gd name="connsiteX9" fmla="*/ 7267384 w 7694261"/>
                <a:gd name="connsiteY9" fmla="*/ 2734290 h 2849877"/>
                <a:gd name="connsiteX10" fmla="*/ 4371421 w 7694261"/>
                <a:gd name="connsiteY10" fmla="*/ 2603692 h 2849877"/>
                <a:gd name="connsiteX11" fmla="*/ 2208513 w 7694261"/>
                <a:gd name="connsiteY11" fmla="*/ 2849877 h 2849877"/>
                <a:gd name="connsiteX12" fmla="*/ 427126 w 7694261"/>
                <a:gd name="connsiteY12" fmla="*/ 2734290 h 2849877"/>
                <a:gd name="connsiteX13" fmla="*/ 249 w 7694261"/>
                <a:gd name="connsiteY13" fmla="*/ 2307413 h 2849877"/>
                <a:gd name="connsiteX14" fmla="*/ 186282 w 7694261"/>
                <a:gd name="connsiteY14" fmla="*/ 1443109 h 2849877"/>
                <a:gd name="connsiteX15" fmla="*/ 249 w 7694261"/>
                <a:gd name="connsiteY15" fmla="*/ 599959 h 28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94261" h="2849877">
                  <a:moveTo>
                    <a:pt x="249" y="599959"/>
                  </a:moveTo>
                  <a:cubicBezTo>
                    <a:pt x="249" y="364201"/>
                    <a:pt x="191368" y="173082"/>
                    <a:pt x="427126" y="173082"/>
                  </a:cubicBezTo>
                  <a:cubicBezTo>
                    <a:pt x="859333" y="157201"/>
                    <a:pt x="1361877" y="18227"/>
                    <a:pt x="1794084" y="2346"/>
                  </a:cubicBezTo>
                  <a:cubicBezTo>
                    <a:pt x="2294472" y="-23179"/>
                    <a:pt x="2464483" y="167321"/>
                    <a:pt x="3376700" y="195777"/>
                  </a:cubicBezTo>
                  <a:cubicBezTo>
                    <a:pt x="3936477" y="228016"/>
                    <a:pt x="4521884" y="6129"/>
                    <a:pt x="5170331" y="2346"/>
                  </a:cubicBezTo>
                  <a:cubicBezTo>
                    <a:pt x="5818778" y="-1436"/>
                    <a:pt x="6615198" y="316733"/>
                    <a:pt x="7038784" y="384097"/>
                  </a:cubicBezTo>
                  <a:cubicBezTo>
                    <a:pt x="7274542" y="384097"/>
                    <a:pt x="7694261" y="364201"/>
                    <a:pt x="7694261" y="599959"/>
                  </a:cubicBezTo>
                  <a:cubicBezTo>
                    <a:pt x="7694478" y="839978"/>
                    <a:pt x="7554019" y="1079996"/>
                    <a:pt x="7554236" y="1320015"/>
                  </a:cubicBezTo>
                  <a:lnTo>
                    <a:pt x="7694261" y="2307413"/>
                  </a:lnTo>
                  <a:cubicBezTo>
                    <a:pt x="7694261" y="2543171"/>
                    <a:pt x="7503142" y="2734290"/>
                    <a:pt x="7267384" y="2734290"/>
                  </a:cubicBezTo>
                  <a:cubicBezTo>
                    <a:pt x="6290340" y="2731788"/>
                    <a:pt x="5295711" y="2799625"/>
                    <a:pt x="4371421" y="2603692"/>
                  </a:cubicBezTo>
                  <a:cubicBezTo>
                    <a:pt x="3531207" y="2599510"/>
                    <a:pt x="2865895" y="2828111"/>
                    <a:pt x="2208513" y="2849877"/>
                  </a:cubicBezTo>
                  <a:cubicBezTo>
                    <a:pt x="1480793" y="2572704"/>
                    <a:pt x="798101" y="2801255"/>
                    <a:pt x="427126" y="2734290"/>
                  </a:cubicBezTo>
                  <a:cubicBezTo>
                    <a:pt x="191368" y="2734290"/>
                    <a:pt x="249" y="2543171"/>
                    <a:pt x="249" y="2307413"/>
                  </a:cubicBezTo>
                  <a:cubicBezTo>
                    <a:pt x="-8078" y="2001727"/>
                    <a:pt x="194609" y="1748795"/>
                    <a:pt x="186282" y="1443109"/>
                  </a:cubicBezTo>
                  <a:lnTo>
                    <a:pt x="249" y="599959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48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EB1849B-FFE4-D814-E913-6FD40B469518}"/>
                </a:ext>
              </a:extLst>
            </p:cNvPr>
            <p:cNvSpPr txBox="1"/>
            <p:nvPr/>
          </p:nvSpPr>
          <p:spPr>
            <a:xfrm>
              <a:off x="3017216" y="7631587"/>
              <a:ext cx="6032375" cy="11784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Handyman"/>
                  <a:sym typeface="Handyman"/>
                </a:rPr>
                <a:t>Các em hãy tham khảo một số trò chơi an toàn sau nhé!</a:t>
              </a:r>
              <a:endPara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Handyman"/>
                <a:sym typeface="Handyman"/>
              </a:endParaRPr>
            </a:p>
          </p:txBody>
        </p:sp>
      </p:grpSp>
      <p:sp>
        <p:nvSpPr>
          <p:cNvPr id="17" name="Freeform 11">
            <a:extLst>
              <a:ext uri="{FF2B5EF4-FFF2-40B4-BE49-F238E27FC236}">
                <a16:creationId xmlns:a16="http://schemas.microsoft.com/office/drawing/2014/main" id="{9BBF3621-1954-F901-3FC8-2E29C64D1088}"/>
              </a:ext>
            </a:extLst>
          </p:cNvPr>
          <p:cNvSpPr/>
          <p:nvPr/>
        </p:nvSpPr>
        <p:spPr>
          <a:xfrm>
            <a:off x="1397631" y="1752601"/>
            <a:ext cx="3844482" cy="7772400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CE29184-BBFB-092A-4EE7-0C36C742CB33}"/>
              </a:ext>
            </a:extLst>
          </p:cNvPr>
          <p:cNvSpPr/>
          <p:nvPr/>
        </p:nvSpPr>
        <p:spPr>
          <a:xfrm>
            <a:off x="8458200" y="6997802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1) POKI- Top 6 trò chơi dân gian hấp dẫn cho trẻ - YouTube">
            <a:hlinkClick r:id="" action="ppaction://media"/>
            <a:extLst>
              <a:ext uri="{FF2B5EF4-FFF2-40B4-BE49-F238E27FC236}">
                <a16:creationId xmlns:a16="http://schemas.microsoft.com/office/drawing/2014/main" id="{4AB58118-448C-3308-842C-DAA7179A6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73844"/>
            <a:ext cx="17314332" cy="97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0A6284-D94F-A962-D148-0F49316A1271}"/>
              </a:ext>
            </a:extLst>
          </p:cNvPr>
          <p:cNvGrpSpPr/>
          <p:nvPr/>
        </p:nvGrpSpPr>
        <p:grpSpPr>
          <a:xfrm>
            <a:off x="3136212" y="800100"/>
            <a:ext cx="14766591" cy="7772399"/>
            <a:chOff x="1988911" y="7225143"/>
            <a:chExt cx="7423807" cy="2204460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2533D68B-82C4-957F-178F-435B705F7478}"/>
                </a:ext>
              </a:extLst>
            </p:cNvPr>
            <p:cNvSpPr/>
            <p:nvPr/>
          </p:nvSpPr>
          <p:spPr>
            <a:xfrm>
              <a:off x="1988911" y="7225143"/>
              <a:ext cx="7423807" cy="2204460"/>
            </a:xfrm>
            <a:custGeom>
              <a:avLst/>
              <a:gdLst>
                <a:gd name="connsiteX0" fmla="*/ 0 w 7694012"/>
                <a:gd name="connsiteY0" fmla="*/ 426877 h 2561208"/>
                <a:gd name="connsiteX1" fmla="*/ 426877 w 7694012"/>
                <a:gd name="connsiteY1" fmla="*/ 0 h 2561208"/>
                <a:gd name="connsiteX2" fmla="*/ 7267135 w 7694012"/>
                <a:gd name="connsiteY2" fmla="*/ 0 h 2561208"/>
                <a:gd name="connsiteX3" fmla="*/ 7694012 w 7694012"/>
                <a:gd name="connsiteY3" fmla="*/ 426877 h 2561208"/>
                <a:gd name="connsiteX4" fmla="*/ 7694012 w 7694012"/>
                <a:gd name="connsiteY4" fmla="*/ 2134331 h 2561208"/>
                <a:gd name="connsiteX5" fmla="*/ 7267135 w 7694012"/>
                <a:gd name="connsiteY5" fmla="*/ 2561208 h 2561208"/>
                <a:gd name="connsiteX6" fmla="*/ 426877 w 7694012"/>
                <a:gd name="connsiteY6" fmla="*/ 2561208 h 2561208"/>
                <a:gd name="connsiteX7" fmla="*/ 0 w 7694012"/>
                <a:gd name="connsiteY7" fmla="*/ 2134331 h 2561208"/>
                <a:gd name="connsiteX8" fmla="*/ 0 w 7694012"/>
                <a:gd name="connsiteY8" fmla="*/ 426877 h 2561208"/>
                <a:gd name="connsiteX0" fmla="*/ 0 w 7694012"/>
                <a:gd name="connsiteY0" fmla="*/ 597613 h 2731944"/>
                <a:gd name="connsiteX1" fmla="*/ 426877 w 7694012"/>
                <a:gd name="connsiteY1" fmla="*/ 170736 h 2731944"/>
                <a:gd name="connsiteX2" fmla="*/ 1793835 w 7694012"/>
                <a:gd name="connsiteY2" fmla="*/ 0 h 2731944"/>
                <a:gd name="connsiteX3" fmla="*/ 7267135 w 7694012"/>
                <a:gd name="connsiteY3" fmla="*/ 170736 h 2731944"/>
                <a:gd name="connsiteX4" fmla="*/ 7694012 w 7694012"/>
                <a:gd name="connsiteY4" fmla="*/ 597613 h 2731944"/>
                <a:gd name="connsiteX5" fmla="*/ 7694012 w 7694012"/>
                <a:gd name="connsiteY5" fmla="*/ 2305067 h 2731944"/>
                <a:gd name="connsiteX6" fmla="*/ 7267135 w 7694012"/>
                <a:gd name="connsiteY6" fmla="*/ 2731944 h 2731944"/>
                <a:gd name="connsiteX7" fmla="*/ 426877 w 7694012"/>
                <a:gd name="connsiteY7" fmla="*/ 2731944 h 2731944"/>
                <a:gd name="connsiteX8" fmla="*/ 0 w 7694012"/>
                <a:gd name="connsiteY8" fmla="*/ 2305067 h 2731944"/>
                <a:gd name="connsiteX9" fmla="*/ 0 w 7694012"/>
                <a:gd name="connsiteY9" fmla="*/ 597613 h 2731944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7267135 w 7694012"/>
                <a:gd name="connsiteY4" fmla="*/ 173082 h 2734290"/>
                <a:gd name="connsiteX5" fmla="*/ 7694012 w 7694012"/>
                <a:gd name="connsiteY5" fmla="*/ 599959 h 2734290"/>
                <a:gd name="connsiteX6" fmla="*/ 7694012 w 7694012"/>
                <a:gd name="connsiteY6" fmla="*/ 2307413 h 2734290"/>
                <a:gd name="connsiteX7" fmla="*/ 7267135 w 7694012"/>
                <a:gd name="connsiteY7" fmla="*/ 2734290 h 2734290"/>
                <a:gd name="connsiteX8" fmla="*/ 426877 w 7694012"/>
                <a:gd name="connsiteY8" fmla="*/ 2734290 h 2734290"/>
                <a:gd name="connsiteX9" fmla="*/ 0 w 7694012"/>
                <a:gd name="connsiteY9" fmla="*/ 2307413 h 2734290"/>
                <a:gd name="connsiteX10" fmla="*/ 0 w 7694012"/>
                <a:gd name="connsiteY10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267135 w 7694012"/>
                <a:gd name="connsiteY5" fmla="*/ 173082 h 2734290"/>
                <a:gd name="connsiteX6" fmla="*/ 7694012 w 7694012"/>
                <a:gd name="connsiteY6" fmla="*/ 599959 h 2734290"/>
                <a:gd name="connsiteX7" fmla="*/ 7694012 w 7694012"/>
                <a:gd name="connsiteY7" fmla="*/ 2307413 h 2734290"/>
                <a:gd name="connsiteX8" fmla="*/ 7267135 w 7694012"/>
                <a:gd name="connsiteY8" fmla="*/ 2734290 h 2734290"/>
                <a:gd name="connsiteX9" fmla="*/ 426877 w 7694012"/>
                <a:gd name="connsiteY9" fmla="*/ 2734290 h 2734290"/>
                <a:gd name="connsiteX10" fmla="*/ 0 w 7694012"/>
                <a:gd name="connsiteY10" fmla="*/ 2307413 h 2734290"/>
                <a:gd name="connsiteX11" fmla="*/ 0 w 7694012"/>
                <a:gd name="connsiteY11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694012 w 7694012"/>
                <a:gd name="connsiteY7" fmla="*/ 2307413 h 2734290"/>
                <a:gd name="connsiteX8" fmla="*/ 7267135 w 7694012"/>
                <a:gd name="connsiteY8" fmla="*/ 2734290 h 2734290"/>
                <a:gd name="connsiteX9" fmla="*/ 426877 w 7694012"/>
                <a:gd name="connsiteY9" fmla="*/ 2734290 h 2734290"/>
                <a:gd name="connsiteX10" fmla="*/ 0 w 7694012"/>
                <a:gd name="connsiteY10" fmla="*/ 2307413 h 2734290"/>
                <a:gd name="connsiteX11" fmla="*/ 0 w 7694012"/>
                <a:gd name="connsiteY11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553987 w 7694012"/>
                <a:gd name="connsiteY7" fmla="*/ 1320015 h 2734290"/>
                <a:gd name="connsiteX8" fmla="*/ 7694012 w 7694012"/>
                <a:gd name="connsiteY8" fmla="*/ 2307413 h 2734290"/>
                <a:gd name="connsiteX9" fmla="*/ 7267135 w 7694012"/>
                <a:gd name="connsiteY9" fmla="*/ 2734290 h 2734290"/>
                <a:gd name="connsiteX10" fmla="*/ 426877 w 7694012"/>
                <a:gd name="connsiteY10" fmla="*/ 2734290 h 2734290"/>
                <a:gd name="connsiteX11" fmla="*/ 0 w 7694012"/>
                <a:gd name="connsiteY11" fmla="*/ 2307413 h 2734290"/>
                <a:gd name="connsiteX12" fmla="*/ 0 w 7694012"/>
                <a:gd name="connsiteY12" fmla="*/ 599959 h 2734290"/>
                <a:gd name="connsiteX0" fmla="*/ 0 w 7694012"/>
                <a:gd name="connsiteY0" fmla="*/ 599959 h 2734290"/>
                <a:gd name="connsiteX1" fmla="*/ 426877 w 7694012"/>
                <a:gd name="connsiteY1" fmla="*/ 173082 h 2734290"/>
                <a:gd name="connsiteX2" fmla="*/ 1793835 w 7694012"/>
                <a:gd name="connsiteY2" fmla="*/ 2346 h 2734290"/>
                <a:gd name="connsiteX3" fmla="*/ 3376451 w 7694012"/>
                <a:gd name="connsiteY3" fmla="*/ 195777 h 2734290"/>
                <a:gd name="connsiteX4" fmla="*/ 5170082 w 7694012"/>
                <a:gd name="connsiteY4" fmla="*/ 2346 h 2734290"/>
                <a:gd name="connsiteX5" fmla="*/ 7038535 w 7694012"/>
                <a:gd name="connsiteY5" fmla="*/ 384097 h 2734290"/>
                <a:gd name="connsiteX6" fmla="*/ 7694012 w 7694012"/>
                <a:gd name="connsiteY6" fmla="*/ 599959 h 2734290"/>
                <a:gd name="connsiteX7" fmla="*/ 7553987 w 7694012"/>
                <a:gd name="connsiteY7" fmla="*/ 1320015 h 2734290"/>
                <a:gd name="connsiteX8" fmla="*/ 7694012 w 7694012"/>
                <a:gd name="connsiteY8" fmla="*/ 2307413 h 2734290"/>
                <a:gd name="connsiteX9" fmla="*/ 7267135 w 7694012"/>
                <a:gd name="connsiteY9" fmla="*/ 2734290 h 2734290"/>
                <a:gd name="connsiteX10" fmla="*/ 4371172 w 7694012"/>
                <a:gd name="connsiteY10" fmla="*/ 2603692 h 2734290"/>
                <a:gd name="connsiteX11" fmla="*/ 426877 w 7694012"/>
                <a:gd name="connsiteY11" fmla="*/ 2734290 h 2734290"/>
                <a:gd name="connsiteX12" fmla="*/ 0 w 7694012"/>
                <a:gd name="connsiteY12" fmla="*/ 2307413 h 2734290"/>
                <a:gd name="connsiteX13" fmla="*/ 0 w 7694012"/>
                <a:gd name="connsiteY13" fmla="*/ 599959 h 2734290"/>
                <a:gd name="connsiteX0" fmla="*/ 0 w 7694012"/>
                <a:gd name="connsiteY0" fmla="*/ 599959 h 2743668"/>
                <a:gd name="connsiteX1" fmla="*/ 426877 w 7694012"/>
                <a:gd name="connsiteY1" fmla="*/ 173082 h 2743668"/>
                <a:gd name="connsiteX2" fmla="*/ 1793835 w 7694012"/>
                <a:gd name="connsiteY2" fmla="*/ 2346 h 2743668"/>
                <a:gd name="connsiteX3" fmla="*/ 3376451 w 7694012"/>
                <a:gd name="connsiteY3" fmla="*/ 195777 h 2743668"/>
                <a:gd name="connsiteX4" fmla="*/ 5170082 w 7694012"/>
                <a:gd name="connsiteY4" fmla="*/ 2346 h 2743668"/>
                <a:gd name="connsiteX5" fmla="*/ 7038535 w 7694012"/>
                <a:gd name="connsiteY5" fmla="*/ 384097 h 2743668"/>
                <a:gd name="connsiteX6" fmla="*/ 7694012 w 7694012"/>
                <a:gd name="connsiteY6" fmla="*/ 599959 h 2743668"/>
                <a:gd name="connsiteX7" fmla="*/ 7553987 w 7694012"/>
                <a:gd name="connsiteY7" fmla="*/ 1320015 h 2743668"/>
                <a:gd name="connsiteX8" fmla="*/ 7694012 w 7694012"/>
                <a:gd name="connsiteY8" fmla="*/ 2307413 h 2743668"/>
                <a:gd name="connsiteX9" fmla="*/ 7267135 w 7694012"/>
                <a:gd name="connsiteY9" fmla="*/ 2734290 h 2743668"/>
                <a:gd name="connsiteX10" fmla="*/ 4371172 w 7694012"/>
                <a:gd name="connsiteY10" fmla="*/ 2603692 h 2743668"/>
                <a:gd name="connsiteX11" fmla="*/ 426877 w 7694012"/>
                <a:gd name="connsiteY11" fmla="*/ 2734290 h 2743668"/>
                <a:gd name="connsiteX12" fmla="*/ 0 w 7694012"/>
                <a:gd name="connsiteY12" fmla="*/ 2307413 h 2743668"/>
                <a:gd name="connsiteX13" fmla="*/ 0 w 7694012"/>
                <a:gd name="connsiteY13" fmla="*/ 599959 h 2743668"/>
                <a:gd name="connsiteX0" fmla="*/ 0 w 7694012"/>
                <a:gd name="connsiteY0" fmla="*/ 599959 h 2743668"/>
                <a:gd name="connsiteX1" fmla="*/ 426877 w 7694012"/>
                <a:gd name="connsiteY1" fmla="*/ 173082 h 2743668"/>
                <a:gd name="connsiteX2" fmla="*/ 1793835 w 7694012"/>
                <a:gd name="connsiteY2" fmla="*/ 2346 h 2743668"/>
                <a:gd name="connsiteX3" fmla="*/ 3376451 w 7694012"/>
                <a:gd name="connsiteY3" fmla="*/ 195777 h 2743668"/>
                <a:gd name="connsiteX4" fmla="*/ 5170082 w 7694012"/>
                <a:gd name="connsiteY4" fmla="*/ 2346 h 2743668"/>
                <a:gd name="connsiteX5" fmla="*/ 7038535 w 7694012"/>
                <a:gd name="connsiteY5" fmla="*/ 384097 h 2743668"/>
                <a:gd name="connsiteX6" fmla="*/ 7694012 w 7694012"/>
                <a:gd name="connsiteY6" fmla="*/ 599959 h 2743668"/>
                <a:gd name="connsiteX7" fmla="*/ 7553987 w 7694012"/>
                <a:gd name="connsiteY7" fmla="*/ 1320015 h 2743668"/>
                <a:gd name="connsiteX8" fmla="*/ 7694012 w 7694012"/>
                <a:gd name="connsiteY8" fmla="*/ 2307413 h 2743668"/>
                <a:gd name="connsiteX9" fmla="*/ 7267135 w 7694012"/>
                <a:gd name="connsiteY9" fmla="*/ 2734290 h 2743668"/>
                <a:gd name="connsiteX10" fmla="*/ 4371172 w 7694012"/>
                <a:gd name="connsiteY10" fmla="*/ 2603692 h 2743668"/>
                <a:gd name="connsiteX11" fmla="*/ 426877 w 7694012"/>
                <a:gd name="connsiteY11" fmla="*/ 2734290 h 2743668"/>
                <a:gd name="connsiteX12" fmla="*/ 0 w 7694012"/>
                <a:gd name="connsiteY12" fmla="*/ 2307413 h 2743668"/>
                <a:gd name="connsiteX13" fmla="*/ 0 w 7694012"/>
                <a:gd name="connsiteY13" fmla="*/ 599959 h 2743668"/>
                <a:gd name="connsiteX0" fmla="*/ 0 w 7694012"/>
                <a:gd name="connsiteY0" fmla="*/ 599959 h 2853906"/>
                <a:gd name="connsiteX1" fmla="*/ 426877 w 7694012"/>
                <a:gd name="connsiteY1" fmla="*/ 173082 h 2853906"/>
                <a:gd name="connsiteX2" fmla="*/ 1793835 w 7694012"/>
                <a:gd name="connsiteY2" fmla="*/ 2346 h 2853906"/>
                <a:gd name="connsiteX3" fmla="*/ 3376451 w 7694012"/>
                <a:gd name="connsiteY3" fmla="*/ 195777 h 2853906"/>
                <a:gd name="connsiteX4" fmla="*/ 5170082 w 7694012"/>
                <a:gd name="connsiteY4" fmla="*/ 2346 h 2853906"/>
                <a:gd name="connsiteX5" fmla="*/ 7038535 w 7694012"/>
                <a:gd name="connsiteY5" fmla="*/ 384097 h 2853906"/>
                <a:gd name="connsiteX6" fmla="*/ 7694012 w 7694012"/>
                <a:gd name="connsiteY6" fmla="*/ 599959 h 2853906"/>
                <a:gd name="connsiteX7" fmla="*/ 7553987 w 7694012"/>
                <a:gd name="connsiteY7" fmla="*/ 1320015 h 2853906"/>
                <a:gd name="connsiteX8" fmla="*/ 7694012 w 7694012"/>
                <a:gd name="connsiteY8" fmla="*/ 2307413 h 2853906"/>
                <a:gd name="connsiteX9" fmla="*/ 7267135 w 7694012"/>
                <a:gd name="connsiteY9" fmla="*/ 2734290 h 2853906"/>
                <a:gd name="connsiteX10" fmla="*/ 4371172 w 7694012"/>
                <a:gd name="connsiteY10" fmla="*/ 2603692 h 2853906"/>
                <a:gd name="connsiteX11" fmla="*/ 2208264 w 7694012"/>
                <a:gd name="connsiteY11" fmla="*/ 2849877 h 2853906"/>
                <a:gd name="connsiteX12" fmla="*/ 426877 w 7694012"/>
                <a:gd name="connsiteY12" fmla="*/ 2734290 h 2853906"/>
                <a:gd name="connsiteX13" fmla="*/ 0 w 7694012"/>
                <a:gd name="connsiteY13" fmla="*/ 2307413 h 2853906"/>
                <a:gd name="connsiteX14" fmla="*/ 0 w 7694012"/>
                <a:gd name="connsiteY14" fmla="*/ 599959 h 2853906"/>
                <a:gd name="connsiteX0" fmla="*/ 0 w 7694012"/>
                <a:gd name="connsiteY0" fmla="*/ 599959 h 2849877"/>
                <a:gd name="connsiteX1" fmla="*/ 426877 w 7694012"/>
                <a:gd name="connsiteY1" fmla="*/ 173082 h 2849877"/>
                <a:gd name="connsiteX2" fmla="*/ 1793835 w 7694012"/>
                <a:gd name="connsiteY2" fmla="*/ 2346 h 2849877"/>
                <a:gd name="connsiteX3" fmla="*/ 3376451 w 7694012"/>
                <a:gd name="connsiteY3" fmla="*/ 195777 h 2849877"/>
                <a:gd name="connsiteX4" fmla="*/ 5170082 w 7694012"/>
                <a:gd name="connsiteY4" fmla="*/ 2346 h 2849877"/>
                <a:gd name="connsiteX5" fmla="*/ 7038535 w 7694012"/>
                <a:gd name="connsiteY5" fmla="*/ 384097 h 2849877"/>
                <a:gd name="connsiteX6" fmla="*/ 7694012 w 7694012"/>
                <a:gd name="connsiteY6" fmla="*/ 599959 h 2849877"/>
                <a:gd name="connsiteX7" fmla="*/ 7553987 w 7694012"/>
                <a:gd name="connsiteY7" fmla="*/ 1320015 h 2849877"/>
                <a:gd name="connsiteX8" fmla="*/ 7694012 w 7694012"/>
                <a:gd name="connsiteY8" fmla="*/ 2307413 h 2849877"/>
                <a:gd name="connsiteX9" fmla="*/ 7267135 w 7694012"/>
                <a:gd name="connsiteY9" fmla="*/ 2734290 h 2849877"/>
                <a:gd name="connsiteX10" fmla="*/ 4371172 w 7694012"/>
                <a:gd name="connsiteY10" fmla="*/ 2603692 h 2849877"/>
                <a:gd name="connsiteX11" fmla="*/ 2208264 w 7694012"/>
                <a:gd name="connsiteY11" fmla="*/ 2849877 h 2849877"/>
                <a:gd name="connsiteX12" fmla="*/ 426877 w 7694012"/>
                <a:gd name="connsiteY12" fmla="*/ 2734290 h 2849877"/>
                <a:gd name="connsiteX13" fmla="*/ 0 w 7694012"/>
                <a:gd name="connsiteY13" fmla="*/ 2307413 h 2849877"/>
                <a:gd name="connsiteX14" fmla="*/ 0 w 7694012"/>
                <a:gd name="connsiteY14" fmla="*/ 599959 h 2849877"/>
                <a:gd name="connsiteX0" fmla="*/ 249 w 7694261"/>
                <a:gd name="connsiteY0" fmla="*/ 599959 h 2849877"/>
                <a:gd name="connsiteX1" fmla="*/ 427126 w 7694261"/>
                <a:gd name="connsiteY1" fmla="*/ 173082 h 2849877"/>
                <a:gd name="connsiteX2" fmla="*/ 1794084 w 7694261"/>
                <a:gd name="connsiteY2" fmla="*/ 2346 h 2849877"/>
                <a:gd name="connsiteX3" fmla="*/ 3376700 w 7694261"/>
                <a:gd name="connsiteY3" fmla="*/ 195777 h 2849877"/>
                <a:gd name="connsiteX4" fmla="*/ 5170331 w 7694261"/>
                <a:gd name="connsiteY4" fmla="*/ 2346 h 2849877"/>
                <a:gd name="connsiteX5" fmla="*/ 7038784 w 7694261"/>
                <a:gd name="connsiteY5" fmla="*/ 384097 h 2849877"/>
                <a:gd name="connsiteX6" fmla="*/ 7694261 w 7694261"/>
                <a:gd name="connsiteY6" fmla="*/ 599959 h 2849877"/>
                <a:gd name="connsiteX7" fmla="*/ 7554236 w 7694261"/>
                <a:gd name="connsiteY7" fmla="*/ 1320015 h 2849877"/>
                <a:gd name="connsiteX8" fmla="*/ 7694261 w 7694261"/>
                <a:gd name="connsiteY8" fmla="*/ 2307413 h 2849877"/>
                <a:gd name="connsiteX9" fmla="*/ 7267384 w 7694261"/>
                <a:gd name="connsiteY9" fmla="*/ 2734290 h 2849877"/>
                <a:gd name="connsiteX10" fmla="*/ 4371421 w 7694261"/>
                <a:gd name="connsiteY10" fmla="*/ 2603692 h 2849877"/>
                <a:gd name="connsiteX11" fmla="*/ 2208513 w 7694261"/>
                <a:gd name="connsiteY11" fmla="*/ 2849877 h 2849877"/>
                <a:gd name="connsiteX12" fmla="*/ 427126 w 7694261"/>
                <a:gd name="connsiteY12" fmla="*/ 2734290 h 2849877"/>
                <a:gd name="connsiteX13" fmla="*/ 249 w 7694261"/>
                <a:gd name="connsiteY13" fmla="*/ 2307413 h 2849877"/>
                <a:gd name="connsiteX14" fmla="*/ 186282 w 7694261"/>
                <a:gd name="connsiteY14" fmla="*/ 1443109 h 2849877"/>
                <a:gd name="connsiteX15" fmla="*/ 249 w 7694261"/>
                <a:gd name="connsiteY15" fmla="*/ 599959 h 28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94261" h="2849877">
                  <a:moveTo>
                    <a:pt x="249" y="599959"/>
                  </a:moveTo>
                  <a:cubicBezTo>
                    <a:pt x="249" y="364201"/>
                    <a:pt x="191368" y="173082"/>
                    <a:pt x="427126" y="173082"/>
                  </a:cubicBezTo>
                  <a:cubicBezTo>
                    <a:pt x="859333" y="157201"/>
                    <a:pt x="1361877" y="18227"/>
                    <a:pt x="1794084" y="2346"/>
                  </a:cubicBezTo>
                  <a:cubicBezTo>
                    <a:pt x="2294472" y="-23179"/>
                    <a:pt x="2464483" y="167321"/>
                    <a:pt x="3376700" y="195777"/>
                  </a:cubicBezTo>
                  <a:cubicBezTo>
                    <a:pt x="3936477" y="228016"/>
                    <a:pt x="4521884" y="6129"/>
                    <a:pt x="5170331" y="2346"/>
                  </a:cubicBezTo>
                  <a:cubicBezTo>
                    <a:pt x="5818778" y="-1436"/>
                    <a:pt x="6615198" y="316733"/>
                    <a:pt x="7038784" y="384097"/>
                  </a:cubicBezTo>
                  <a:cubicBezTo>
                    <a:pt x="7274542" y="384097"/>
                    <a:pt x="7694261" y="364201"/>
                    <a:pt x="7694261" y="599959"/>
                  </a:cubicBezTo>
                  <a:cubicBezTo>
                    <a:pt x="7694478" y="839978"/>
                    <a:pt x="7554019" y="1079996"/>
                    <a:pt x="7554236" y="1320015"/>
                  </a:cubicBezTo>
                  <a:lnTo>
                    <a:pt x="7694261" y="2307413"/>
                  </a:lnTo>
                  <a:cubicBezTo>
                    <a:pt x="7694261" y="2543171"/>
                    <a:pt x="7503142" y="2734290"/>
                    <a:pt x="7267384" y="2734290"/>
                  </a:cubicBezTo>
                  <a:cubicBezTo>
                    <a:pt x="6290340" y="2731788"/>
                    <a:pt x="5295711" y="2799625"/>
                    <a:pt x="4371421" y="2603692"/>
                  </a:cubicBezTo>
                  <a:cubicBezTo>
                    <a:pt x="3531207" y="2599510"/>
                    <a:pt x="2865895" y="2828111"/>
                    <a:pt x="2208513" y="2849877"/>
                  </a:cubicBezTo>
                  <a:cubicBezTo>
                    <a:pt x="1480793" y="2572704"/>
                    <a:pt x="798101" y="2801255"/>
                    <a:pt x="427126" y="2734290"/>
                  </a:cubicBezTo>
                  <a:cubicBezTo>
                    <a:pt x="191368" y="2734290"/>
                    <a:pt x="249" y="2543171"/>
                    <a:pt x="249" y="2307413"/>
                  </a:cubicBezTo>
                  <a:cubicBezTo>
                    <a:pt x="-8078" y="2001727"/>
                    <a:pt x="194609" y="1748795"/>
                    <a:pt x="186282" y="1443109"/>
                  </a:cubicBezTo>
                  <a:lnTo>
                    <a:pt x="249" y="599959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48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328C2606-27D4-AA37-5AAA-B110F9CECDD8}"/>
                </a:ext>
              </a:extLst>
            </p:cNvPr>
            <p:cNvSpPr txBox="1"/>
            <p:nvPr/>
          </p:nvSpPr>
          <p:spPr>
            <a:xfrm>
              <a:off x="2352038" y="7631587"/>
              <a:ext cx="6697554" cy="1222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7000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Handyman"/>
                  <a:sym typeface="Handyman"/>
                </a:rPr>
                <a:t>	Khi được rủ chơi trò chơi không an toàn, cần từ chối và khuyên bạn không nên chơi để giữ an toàn cho bản thân.</a:t>
              </a:r>
              <a:endParaRPr lang="en-US" sz="700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Handyman"/>
                <a:sym typeface="Handyman"/>
              </a:endParaRPr>
            </a:p>
          </p:txBody>
        </p:sp>
      </p:grpSp>
      <p:sp>
        <p:nvSpPr>
          <p:cNvPr id="17" name="Freeform 11">
            <a:extLst>
              <a:ext uri="{FF2B5EF4-FFF2-40B4-BE49-F238E27FC236}">
                <a16:creationId xmlns:a16="http://schemas.microsoft.com/office/drawing/2014/main" id="{BDA38C3C-ABBF-BDF0-C2C4-63D03A4108BC}"/>
              </a:ext>
            </a:extLst>
          </p:cNvPr>
          <p:cNvSpPr/>
          <p:nvPr/>
        </p:nvSpPr>
        <p:spPr>
          <a:xfrm>
            <a:off x="232507" y="2400300"/>
            <a:ext cx="3844482" cy="7772400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9376EE86-7DE7-772C-4D37-A8C3CA97E0A0}"/>
              </a:ext>
            </a:extLst>
          </p:cNvPr>
          <p:cNvSpPr/>
          <p:nvPr/>
        </p:nvSpPr>
        <p:spPr>
          <a:xfrm>
            <a:off x="8458200" y="6997802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E02AAC-D6ED-7D5F-AD61-24EA8A636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748" y="202620"/>
            <a:ext cx="15325153" cy="2795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904717" y="1222929"/>
            <a:ext cx="14126870" cy="7841141"/>
            <a:chOff x="0" y="0"/>
            <a:chExt cx="3952330" cy="2193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01904" y="2180421"/>
            <a:ext cx="12570719" cy="6125684"/>
            <a:chOff x="0" y="0"/>
            <a:chExt cx="3516959" cy="1713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38312" y="251283"/>
            <a:ext cx="4265528" cy="2971651"/>
          </a:xfrm>
          <a:custGeom>
            <a:avLst/>
            <a:gdLst/>
            <a:ahLst/>
            <a:cxnLst/>
            <a:rect l="l" t="t" r="r" b="b"/>
            <a:pathLst>
              <a:path w="4265528" h="2971651">
                <a:moveTo>
                  <a:pt x="0" y="0"/>
                </a:moveTo>
                <a:lnTo>
                  <a:pt x="4265528" y="0"/>
                </a:lnTo>
                <a:lnTo>
                  <a:pt x="4265528" y="2971651"/>
                </a:lnTo>
                <a:lnTo>
                  <a:pt x="0" y="2971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27838272-125B-B012-6239-B4819E8E882B}"/>
              </a:ext>
            </a:extLst>
          </p:cNvPr>
          <p:cNvSpPr/>
          <p:nvPr/>
        </p:nvSpPr>
        <p:spPr>
          <a:xfrm>
            <a:off x="694442" y="2180421"/>
            <a:ext cx="3844482" cy="7772400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7B31C8-A19E-1230-61B6-DD495BDE3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857" y="3476009"/>
            <a:ext cx="16578539" cy="3023693"/>
          </a:xfrm>
          <a:prstGeom prst="rect">
            <a:avLst/>
          </a:prstGeom>
        </p:spPr>
      </p:pic>
      <p:sp>
        <p:nvSpPr>
          <p:cNvPr id="19" name="Freeform 8">
            <a:extLst>
              <a:ext uri="{FF2B5EF4-FFF2-40B4-BE49-F238E27FC236}">
                <a16:creationId xmlns:a16="http://schemas.microsoft.com/office/drawing/2014/main" id="{D9623DDB-1672-FDE8-D443-245701E1C206}"/>
              </a:ext>
            </a:extLst>
          </p:cNvPr>
          <p:cNvSpPr/>
          <p:nvPr/>
        </p:nvSpPr>
        <p:spPr>
          <a:xfrm>
            <a:off x="7213098" y="6293659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DD391B-491B-AFF6-8D09-1555DA2580C0}"/>
              </a:ext>
            </a:extLst>
          </p:cNvPr>
          <p:cNvGrpSpPr/>
          <p:nvPr/>
        </p:nvGrpSpPr>
        <p:grpSpPr>
          <a:xfrm>
            <a:off x="2122720" y="1828721"/>
            <a:ext cx="12268199" cy="1828801"/>
            <a:chOff x="1307863" y="7210739"/>
            <a:chExt cx="14273625" cy="5295637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8375734-5617-6E96-57BE-1496AD7C596C}"/>
                </a:ext>
              </a:extLst>
            </p:cNvPr>
            <p:cNvSpPr/>
            <p:nvPr/>
          </p:nvSpPr>
          <p:spPr>
            <a:xfrm>
              <a:off x="1307863" y="7210739"/>
              <a:ext cx="14273625" cy="5295637"/>
            </a:xfrm>
            <a:custGeom>
              <a:avLst/>
              <a:gdLst>
                <a:gd name="connsiteX0" fmla="*/ 12200 w 2403059"/>
                <a:gd name="connsiteY0" fmla="*/ 0 h 1280924"/>
                <a:gd name="connsiteX1" fmla="*/ 2327759 w 2403059"/>
                <a:gd name="connsiteY1" fmla="*/ 0 h 1280924"/>
                <a:gd name="connsiteX2" fmla="*/ 2339959 w 2403059"/>
                <a:gd name="connsiteY2" fmla="*/ 12200 h 1280924"/>
                <a:gd name="connsiteX3" fmla="*/ 2339959 w 2403059"/>
                <a:gd name="connsiteY3" fmla="*/ 1268724 h 1280924"/>
                <a:gd name="connsiteX4" fmla="*/ 2336385 w 2403059"/>
                <a:gd name="connsiteY4" fmla="*/ 1277351 h 1280924"/>
                <a:gd name="connsiteX5" fmla="*/ 2327759 w 2403059"/>
                <a:gd name="connsiteY5" fmla="*/ 1280924 h 1280924"/>
                <a:gd name="connsiteX6" fmla="*/ 12200 w 2403059"/>
                <a:gd name="connsiteY6" fmla="*/ 1280924 h 1280924"/>
                <a:gd name="connsiteX7" fmla="*/ 0 w 2403059"/>
                <a:gd name="connsiteY7" fmla="*/ 1268724 h 1280924"/>
                <a:gd name="connsiteX8" fmla="*/ 0 w 2403059"/>
                <a:gd name="connsiteY8" fmla="*/ 12200 h 1280924"/>
                <a:gd name="connsiteX9" fmla="*/ 3573 w 2403059"/>
                <a:gd name="connsiteY9" fmla="*/ 3573 h 1280924"/>
                <a:gd name="connsiteX10" fmla="*/ 12200 w 2403059"/>
                <a:gd name="connsiteY10" fmla="*/ 0 h 1280924"/>
                <a:gd name="connsiteX0" fmla="*/ 12200 w 2403059"/>
                <a:gd name="connsiteY0" fmla="*/ 0 h 1346189"/>
                <a:gd name="connsiteX1" fmla="*/ 2327759 w 2403059"/>
                <a:gd name="connsiteY1" fmla="*/ 0 h 1346189"/>
                <a:gd name="connsiteX2" fmla="*/ 2339959 w 2403059"/>
                <a:gd name="connsiteY2" fmla="*/ 12200 h 1346189"/>
                <a:gd name="connsiteX3" fmla="*/ 2339959 w 2403059"/>
                <a:gd name="connsiteY3" fmla="*/ 1268724 h 1346189"/>
                <a:gd name="connsiteX4" fmla="*/ 2336385 w 2403059"/>
                <a:gd name="connsiteY4" fmla="*/ 1277351 h 1346189"/>
                <a:gd name="connsiteX5" fmla="*/ 2327759 w 2403059"/>
                <a:gd name="connsiteY5" fmla="*/ 1280924 h 1346189"/>
                <a:gd name="connsiteX6" fmla="*/ 12200 w 2403059"/>
                <a:gd name="connsiteY6" fmla="*/ 1280924 h 1346189"/>
                <a:gd name="connsiteX7" fmla="*/ 0 w 2403059"/>
                <a:gd name="connsiteY7" fmla="*/ 1268724 h 1346189"/>
                <a:gd name="connsiteX8" fmla="*/ 0 w 2403059"/>
                <a:gd name="connsiteY8" fmla="*/ 12200 h 1346189"/>
                <a:gd name="connsiteX9" fmla="*/ 3573 w 2403059"/>
                <a:gd name="connsiteY9" fmla="*/ 3573 h 1346189"/>
                <a:gd name="connsiteX10" fmla="*/ 12200 w 2403059"/>
                <a:gd name="connsiteY10" fmla="*/ 0 h 1346189"/>
                <a:gd name="connsiteX0" fmla="*/ 106850 w 2497709"/>
                <a:gd name="connsiteY0" fmla="*/ 0 h 1346189"/>
                <a:gd name="connsiteX1" fmla="*/ 2422409 w 2497709"/>
                <a:gd name="connsiteY1" fmla="*/ 0 h 1346189"/>
                <a:gd name="connsiteX2" fmla="*/ 2434609 w 2497709"/>
                <a:gd name="connsiteY2" fmla="*/ 12200 h 1346189"/>
                <a:gd name="connsiteX3" fmla="*/ 2434609 w 2497709"/>
                <a:gd name="connsiteY3" fmla="*/ 1268724 h 1346189"/>
                <a:gd name="connsiteX4" fmla="*/ 2431035 w 2497709"/>
                <a:gd name="connsiteY4" fmla="*/ 1277351 h 1346189"/>
                <a:gd name="connsiteX5" fmla="*/ 2422409 w 2497709"/>
                <a:gd name="connsiteY5" fmla="*/ 1280924 h 1346189"/>
                <a:gd name="connsiteX6" fmla="*/ 106850 w 2497709"/>
                <a:gd name="connsiteY6" fmla="*/ 1280924 h 1346189"/>
                <a:gd name="connsiteX7" fmla="*/ 94650 w 2497709"/>
                <a:gd name="connsiteY7" fmla="*/ 1268724 h 1346189"/>
                <a:gd name="connsiteX8" fmla="*/ 94650 w 2497709"/>
                <a:gd name="connsiteY8" fmla="*/ 12200 h 1346189"/>
                <a:gd name="connsiteX9" fmla="*/ 98223 w 2497709"/>
                <a:gd name="connsiteY9" fmla="*/ 3573 h 1346189"/>
                <a:gd name="connsiteX10" fmla="*/ 106850 w 2497709"/>
                <a:gd name="connsiteY10" fmla="*/ 0 h 1346189"/>
                <a:gd name="connsiteX0" fmla="*/ 106850 w 2497709"/>
                <a:gd name="connsiteY0" fmla="*/ 59590 h 1405779"/>
                <a:gd name="connsiteX1" fmla="*/ 2422409 w 2497709"/>
                <a:gd name="connsiteY1" fmla="*/ 59590 h 1405779"/>
                <a:gd name="connsiteX2" fmla="*/ 2434609 w 2497709"/>
                <a:gd name="connsiteY2" fmla="*/ 71790 h 1405779"/>
                <a:gd name="connsiteX3" fmla="*/ 2434609 w 2497709"/>
                <a:gd name="connsiteY3" fmla="*/ 1328314 h 1405779"/>
                <a:gd name="connsiteX4" fmla="*/ 2431035 w 2497709"/>
                <a:gd name="connsiteY4" fmla="*/ 1336941 h 1405779"/>
                <a:gd name="connsiteX5" fmla="*/ 2422409 w 2497709"/>
                <a:gd name="connsiteY5" fmla="*/ 1340514 h 1405779"/>
                <a:gd name="connsiteX6" fmla="*/ 106850 w 2497709"/>
                <a:gd name="connsiteY6" fmla="*/ 1340514 h 1405779"/>
                <a:gd name="connsiteX7" fmla="*/ 94650 w 2497709"/>
                <a:gd name="connsiteY7" fmla="*/ 1328314 h 1405779"/>
                <a:gd name="connsiteX8" fmla="*/ 94650 w 2497709"/>
                <a:gd name="connsiteY8" fmla="*/ 71790 h 1405779"/>
                <a:gd name="connsiteX9" fmla="*/ 98223 w 2497709"/>
                <a:gd name="connsiteY9" fmla="*/ 63163 h 1405779"/>
                <a:gd name="connsiteX10" fmla="*/ 106850 w 2497709"/>
                <a:gd name="connsiteY10" fmla="*/ 59590 h 14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7709" h="1405779">
                  <a:moveTo>
                    <a:pt x="106850" y="59590"/>
                  </a:moveTo>
                  <a:cubicBezTo>
                    <a:pt x="878703" y="59590"/>
                    <a:pt x="1650556" y="-74488"/>
                    <a:pt x="2422409" y="59590"/>
                  </a:cubicBezTo>
                  <a:cubicBezTo>
                    <a:pt x="2429147" y="59590"/>
                    <a:pt x="2434609" y="65052"/>
                    <a:pt x="2434609" y="71790"/>
                  </a:cubicBezTo>
                  <a:cubicBezTo>
                    <a:pt x="2576585" y="497016"/>
                    <a:pt x="2434609" y="909473"/>
                    <a:pt x="2434609" y="1328314"/>
                  </a:cubicBezTo>
                  <a:cubicBezTo>
                    <a:pt x="2434609" y="1331550"/>
                    <a:pt x="2433323" y="1334653"/>
                    <a:pt x="2431035" y="1336941"/>
                  </a:cubicBezTo>
                  <a:cubicBezTo>
                    <a:pt x="2428747" y="1339229"/>
                    <a:pt x="2425645" y="1340514"/>
                    <a:pt x="2422409" y="1340514"/>
                  </a:cubicBezTo>
                  <a:cubicBezTo>
                    <a:pt x="1650556" y="1340514"/>
                    <a:pt x="874967" y="1487362"/>
                    <a:pt x="106850" y="1340514"/>
                  </a:cubicBezTo>
                  <a:cubicBezTo>
                    <a:pt x="100112" y="1340514"/>
                    <a:pt x="94650" y="1335052"/>
                    <a:pt x="94650" y="1328314"/>
                  </a:cubicBezTo>
                  <a:cubicBezTo>
                    <a:pt x="94650" y="909473"/>
                    <a:pt x="-118314" y="468285"/>
                    <a:pt x="94650" y="71790"/>
                  </a:cubicBezTo>
                  <a:cubicBezTo>
                    <a:pt x="94650" y="68554"/>
                    <a:pt x="95935" y="65451"/>
                    <a:pt x="98223" y="63163"/>
                  </a:cubicBezTo>
                  <a:cubicBezTo>
                    <a:pt x="100511" y="60875"/>
                    <a:pt x="103614" y="59590"/>
                    <a:pt x="106850" y="59590"/>
                  </a:cubicBezTo>
                  <a:close/>
                </a:path>
              </a:pathLst>
            </a:custGeom>
            <a:solidFill>
              <a:schemeClr val="bg1"/>
            </a:solidFill>
            <a:ln w="47625" cap="sq">
              <a:solidFill>
                <a:srgbClr val="AAC33B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C656C-3B48-A684-EE36-A62509B28ECD}"/>
                </a:ext>
              </a:extLst>
            </p:cNvPr>
            <p:cNvSpPr txBox="1"/>
            <p:nvPr/>
          </p:nvSpPr>
          <p:spPr>
            <a:xfrm>
              <a:off x="1545802" y="7496810"/>
              <a:ext cx="13797746" cy="4723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Chia sẻ mong muốn của các em về điều kiện vui chơi an toàn.</a:t>
              </a:r>
              <a:endParaRPr lang="en-GB" sz="5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706600" y="114447"/>
            <a:ext cx="4265528" cy="2971651"/>
          </a:xfrm>
          <a:custGeom>
            <a:avLst/>
            <a:gdLst/>
            <a:ahLst/>
            <a:cxnLst/>
            <a:rect l="l" t="t" r="r" b="b"/>
            <a:pathLst>
              <a:path w="4265528" h="2971651">
                <a:moveTo>
                  <a:pt x="0" y="0"/>
                </a:moveTo>
                <a:lnTo>
                  <a:pt x="4265528" y="0"/>
                </a:lnTo>
                <a:lnTo>
                  <a:pt x="4265528" y="2971651"/>
                </a:lnTo>
                <a:lnTo>
                  <a:pt x="0" y="2971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FBC4CA-3A26-8590-E4AC-DF1DBA0CD3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552003" y="4000500"/>
            <a:ext cx="16287362" cy="4958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B71D-56BA-3E9C-3234-1FD5B8EC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7CBD09-6258-4D14-1804-8B3002F632D7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61AA52-3742-B622-BFB4-A20AF888B5B2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3F3C0D-5DD0-80FE-1E7F-8A4E8974A277}"/>
              </a:ext>
            </a:extLst>
          </p:cNvPr>
          <p:cNvGrpSpPr/>
          <p:nvPr/>
        </p:nvGrpSpPr>
        <p:grpSpPr>
          <a:xfrm>
            <a:off x="2155377" y="2892906"/>
            <a:ext cx="12268199" cy="1828801"/>
            <a:chOff x="1307863" y="7210739"/>
            <a:chExt cx="14273625" cy="5295637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1976E4E-A4B1-BA09-6BC4-6D1A8A8B2DDC}"/>
                </a:ext>
              </a:extLst>
            </p:cNvPr>
            <p:cNvSpPr/>
            <p:nvPr/>
          </p:nvSpPr>
          <p:spPr>
            <a:xfrm>
              <a:off x="1307863" y="7210739"/>
              <a:ext cx="14273625" cy="5295637"/>
            </a:xfrm>
            <a:custGeom>
              <a:avLst/>
              <a:gdLst>
                <a:gd name="connsiteX0" fmla="*/ 12200 w 2403059"/>
                <a:gd name="connsiteY0" fmla="*/ 0 h 1280924"/>
                <a:gd name="connsiteX1" fmla="*/ 2327759 w 2403059"/>
                <a:gd name="connsiteY1" fmla="*/ 0 h 1280924"/>
                <a:gd name="connsiteX2" fmla="*/ 2339959 w 2403059"/>
                <a:gd name="connsiteY2" fmla="*/ 12200 h 1280924"/>
                <a:gd name="connsiteX3" fmla="*/ 2339959 w 2403059"/>
                <a:gd name="connsiteY3" fmla="*/ 1268724 h 1280924"/>
                <a:gd name="connsiteX4" fmla="*/ 2336385 w 2403059"/>
                <a:gd name="connsiteY4" fmla="*/ 1277351 h 1280924"/>
                <a:gd name="connsiteX5" fmla="*/ 2327759 w 2403059"/>
                <a:gd name="connsiteY5" fmla="*/ 1280924 h 1280924"/>
                <a:gd name="connsiteX6" fmla="*/ 12200 w 2403059"/>
                <a:gd name="connsiteY6" fmla="*/ 1280924 h 1280924"/>
                <a:gd name="connsiteX7" fmla="*/ 0 w 2403059"/>
                <a:gd name="connsiteY7" fmla="*/ 1268724 h 1280924"/>
                <a:gd name="connsiteX8" fmla="*/ 0 w 2403059"/>
                <a:gd name="connsiteY8" fmla="*/ 12200 h 1280924"/>
                <a:gd name="connsiteX9" fmla="*/ 3573 w 2403059"/>
                <a:gd name="connsiteY9" fmla="*/ 3573 h 1280924"/>
                <a:gd name="connsiteX10" fmla="*/ 12200 w 2403059"/>
                <a:gd name="connsiteY10" fmla="*/ 0 h 1280924"/>
                <a:gd name="connsiteX0" fmla="*/ 12200 w 2403059"/>
                <a:gd name="connsiteY0" fmla="*/ 0 h 1346189"/>
                <a:gd name="connsiteX1" fmla="*/ 2327759 w 2403059"/>
                <a:gd name="connsiteY1" fmla="*/ 0 h 1346189"/>
                <a:gd name="connsiteX2" fmla="*/ 2339959 w 2403059"/>
                <a:gd name="connsiteY2" fmla="*/ 12200 h 1346189"/>
                <a:gd name="connsiteX3" fmla="*/ 2339959 w 2403059"/>
                <a:gd name="connsiteY3" fmla="*/ 1268724 h 1346189"/>
                <a:gd name="connsiteX4" fmla="*/ 2336385 w 2403059"/>
                <a:gd name="connsiteY4" fmla="*/ 1277351 h 1346189"/>
                <a:gd name="connsiteX5" fmla="*/ 2327759 w 2403059"/>
                <a:gd name="connsiteY5" fmla="*/ 1280924 h 1346189"/>
                <a:gd name="connsiteX6" fmla="*/ 12200 w 2403059"/>
                <a:gd name="connsiteY6" fmla="*/ 1280924 h 1346189"/>
                <a:gd name="connsiteX7" fmla="*/ 0 w 2403059"/>
                <a:gd name="connsiteY7" fmla="*/ 1268724 h 1346189"/>
                <a:gd name="connsiteX8" fmla="*/ 0 w 2403059"/>
                <a:gd name="connsiteY8" fmla="*/ 12200 h 1346189"/>
                <a:gd name="connsiteX9" fmla="*/ 3573 w 2403059"/>
                <a:gd name="connsiteY9" fmla="*/ 3573 h 1346189"/>
                <a:gd name="connsiteX10" fmla="*/ 12200 w 2403059"/>
                <a:gd name="connsiteY10" fmla="*/ 0 h 1346189"/>
                <a:gd name="connsiteX0" fmla="*/ 106850 w 2497709"/>
                <a:gd name="connsiteY0" fmla="*/ 0 h 1346189"/>
                <a:gd name="connsiteX1" fmla="*/ 2422409 w 2497709"/>
                <a:gd name="connsiteY1" fmla="*/ 0 h 1346189"/>
                <a:gd name="connsiteX2" fmla="*/ 2434609 w 2497709"/>
                <a:gd name="connsiteY2" fmla="*/ 12200 h 1346189"/>
                <a:gd name="connsiteX3" fmla="*/ 2434609 w 2497709"/>
                <a:gd name="connsiteY3" fmla="*/ 1268724 h 1346189"/>
                <a:gd name="connsiteX4" fmla="*/ 2431035 w 2497709"/>
                <a:gd name="connsiteY4" fmla="*/ 1277351 h 1346189"/>
                <a:gd name="connsiteX5" fmla="*/ 2422409 w 2497709"/>
                <a:gd name="connsiteY5" fmla="*/ 1280924 h 1346189"/>
                <a:gd name="connsiteX6" fmla="*/ 106850 w 2497709"/>
                <a:gd name="connsiteY6" fmla="*/ 1280924 h 1346189"/>
                <a:gd name="connsiteX7" fmla="*/ 94650 w 2497709"/>
                <a:gd name="connsiteY7" fmla="*/ 1268724 h 1346189"/>
                <a:gd name="connsiteX8" fmla="*/ 94650 w 2497709"/>
                <a:gd name="connsiteY8" fmla="*/ 12200 h 1346189"/>
                <a:gd name="connsiteX9" fmla="*/ 98223 w 2497709"/>
                <a:gd name="connsiteY9" fmla="*/ 3573 h 1346189"/>
                <a:gd name="connsiteX10" fmla="*/ 106850 w 2497709"/>
                <a:gd name="connsiteY10" fmla="*/ 0 h 1346189"/>
                <a:gd name="connsiteX0" fmla="*/ 106850 w 2497709"/>
                <a:gd name="connsiteY0" fmla="*/ 59590 h 1405779"/>
                <a:gd name="connsiteX1" fmla="*/ 2422409 w 2497709"/>
                <a:gd name="connsiteY1" fmla="*/ 59590 h 1405779"/>
                <a:gd name="connsiteX2" fmla="*/ 2434609 w 2497709"/>
                <a:gd name="connsiteY2" fmla="*/ 71790 h 1405779"/>
                <a:gd name="connsiteX3" fmla="*/ 2434609 w 2497709"/>
                <a:gd name="connsiteY3" fmla="*/ 1328314 h 1405779"/>
                <a:gd name="connsiteX4" fmla="*/ 2431035 w 2497709"/>
                <a:gd name="connsiteY4" fmla="*/ 1336941 h 1405779"/>
                <a:gd name="connsiteX5" fmla="*/ 2422409 w 2497709"/>
                <a:gd name="connsiteY5" fmla="*/ 1340514 h 1405779"/>
                <a:gd name="connsiteX6" fmla="*/ 106850 w 2497709"/>
                <a:gd name="connsiteY6" fmla="*/ 1340514 h 1405779"/>
                <a:gd name="connsiteX7" fmla="*/ 94650 w 2497709"/>
                <a:gd name="connsiteY7" fmla="*/ 1328314 h 1405779"/>
                <a:gd name="connsiteX8" fmla="*/ 94650 w 2497709"/>
                <a:gd name="connsiteY8" fmla="*/ 71790 h 1405779"/>
                <a:gd name="connsiteX9" fmla="*/ 98223 w 2497709"/>
                <a:gd name="connsiteY9" fmla="*/ 63163 h 1405779"/>
                <a:gd name="connsiteX10" fmla="*/ 106850 w 2497709"/>
                <a:gd name="connsiteY10" fmla="*/ 59590 h 14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7709" h="1405779">
                  <a:moveTo>
                    <a:pt x="106850" y="59590"/>
                  </a:moveTo>
                  <a:cubicBezTo>
                    <a:pt x="878703" y="59590"/>
                    <a:pt x="1650556" y="-74488"/>
                    <a:pt x="2422409" y="59590"/>
                  </a:cubicBezTo>
                  <a:cubicBezTo>
                    <a:pt x="2429147" y="59590"/>
                    <a:pt x="2434609" y="65052"/>
                    <a:pt x="2434609" y="71790"/>
                  </a:cubicBezTo>
                  <a:cubicBezTo>
                    <a:pt x="2576585" y="497016"/>
                    <a:pt x="2434609" y="909473"/>
                    <a:pt x="2434609" y="1328314"/>
                  </a:cubicBezTo>
                  <a:cubicBezTo>
                    <a:pt x="2434609" y="1331550"/>
                    <a:pt x="2433323" y="1334653"/>
                    <a:pt x="2431035" y="1336941"/>
                  </a:cubicBezTo>
                  <a:cubicBezTo>
                    <a:pt x="2428747" y="1339229"/>
                    <a:pt x="2425645" y="1340514"/>
                    <a:pt x="2422409" y="1340514"/>
                  </a:cubicBezTo>
                  <a:cubicBezTo>
                    <a:pt x="1650556" y="1340514"/>
                    <a:pt x="874967" y="1487362"/>
                    <a:pt x="106850" y="1340514"/>
                  </a:cubicBezTo>
                  <a:cubicBezTo>
                    <a:pt x="100112" y="1340514"/>
                    <a:pt x="94650" y="1335052"/>
                    <a:pt x="94650" y="1328314"/>
                  </a:cubicBezTo>
                  <a:cubicBezTo>
                    <a:pt x="94650" y="909473"/>
                    <a:pt x="-118314" y="468285"/>
                    <a:pt x="94650" y="71790"/>
                  </a:cubicBezTo>
                  <a:cubicBezTo>
                    <a:pt x="94650" y="68554"/>
                    <a:pt x="95935" y="65451"/>
                    <a:pt x="98223" y="63163"/>
                  </a:cubicBezTo>
                  <a:cubicBezTo>
                    <a:pt x="100511" y="60875"/>
                    <a:pt x="103614" y="59590"/>
                    <a:pt x="106850" y="59590"/>
                  </a:cubicBezTo>
                  <a:close/>
                </a:path>
              </a:pathLst>
            </a:custGeom>
            <a:solidFill>
              <a:schemeClr val="bg1"/>
            </a:solidFill>
            <a:ln w="47625" cap="sq">
              <a:solidFill>
                <a:srgbClr val="AAC33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392DE5-D7A8-6BB5-8D12-643070A7E46E}"/>
                </a:ext>
              </a:extLst>
            </p:cNvPr>
            <p:cNvSpPr txBox="1"/>
            <p:nvPr/>
          </p:nvSpPr>
          <p:spPr>
            <a:xfrm>
              <a:off x="1545802" y="8419324"/>
              <a:ext cx="13797746" cy="24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Vẽ tranh chủ đề “Vui chơi an toàn”</a:t>
              </a:r>
              <a:endPara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09747205-A27C-2CD3-BD0D-3CC00B462C35}"/>
              </a:ext>
            </a:extLst>
          </p:cNvPr>
          <p:cNvSpPr/>
          <p:nvPr/>
        </p:nvSpPr>
        <p:spPr>
          <a:xfrm>
            <a:off x="14706600" y="114447"/>
            <a:ext cx="4265528" cy="2971651"/>
          </a:xfrm>
          <a:custGeom>
            <a:avLst/>
            <a:gdLst/>
            <a:ahLst/>
            <a:cxnLst/>
            <a:rect l="l" t="t" r="r" b="b"/>
            <a:pathLst>
              <a:path w="4265528" h="2971651">
                <a:moveTo>
                  <a:pt x="0" y="0"/>
                </a:moveTo>
                <a:lnTo>
                  <a:pt x="4265528" y="0"/>
                </a:lnTo>
                <a:lnTo>
                  <a:pt x="4265528" y="2971651"/>
                </a:lnTo>
                <a:lnTo>
                  <a:pt x="0" y="2971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086DA-0B29-FB2C-0A26-18F0BDC57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457200" y="4721707"/>
            <a:ext cx="16287362" cy="4958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5433F-D4B4-B0B5-02A1-83089729C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103" y="179550"/>
            <a:ext cx="16072217" cy="28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168F-E43B-608A-1417-82CCB5090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FFD613-66E3-7AD8-800D-7DABC5E52166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4D83FF-1FCD-35E7-C945-7B52923EE3ED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4DD90C-D3A9-E1BF-0341-792C4388B27D}"/>
              </a:ext>
            </a:extLst>
          </p:cNvPr>
          <p:cNvSpPr/>
          <p:nvPr/>
        </p:nvSpPr>
        <p:spPr>
          <a:xfrm>
            <a:off x="2286000" y="685846"/>
            <a:ext cx="15569604" cy="6344613"/>
          </a:xfrm>
          <a:custGeom>
            <a:avLst/>
            <a:gdLst/>
            <a:ahLst/>
            <a:cxnLst/>
            <a:rect l="l" t="t" r="r" b="b"/>
            <a:pathLst>
              <a:path w="15569604" h="6344613">
                <a:moveTo>
                  <a:pt x="0" y="0"/>
                </a:moveTo>
                <a:lnTo>
                  <a:pt x="15569604" y="0"/>
                </a:lnTo>
                <a:lnTo>
                  <a:pt x="15569604" y="6344613"/>
                </a:lnTo>
                <a:lnTo>
                  <a:pt x="0" y="6344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4AEDB2-FBFA-3368-C2CC-CF6CA2BEE938}"/>
              </a:ext>
            </a:extLst>
          </p:cNvPr>
          <p:cNvSpPr/>
          <p:nvPr/>
        </p:nvSpPr>
        <p:spPr>
          <a:xfrm>
            <a:off x="6172751" y="2354140"/>
            <a:ext cx="1509670" cy="1248909"/>
          </a:xfrm>
          <a:custGeom>
            <a:avLst/>
            <a:gdLst/>
            <a:ahLst/>
            <a:cxnLst/>
            <a:rect l="l" t="t" r="r" b="b"/>
            <a:pathLst>
              <a:path w="1509670" h="1248909">
                <a:moveTo>
                  <a:pt x="0" y="0"/>
                </a:moveTo>
                <a:lnTo>
                  <a:pt x="1509670" y="0"/>
                </a:lnTo>
                <a:lnTo>
                  <a:pt x="1509670" y="1248909"/>
                </a:lnTo>
                <a:lnTo>
                  <a:pt x="0" y="124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B04CF9-B50A-1178-644C-4B0EEC6D30AE}"/>
              </a:ext>
            </a:extLst>
          </p:cNvPr>
          <p:cNvSpPr/>
          <p:nvPr/>
        </p:nvSpPr>
        <p:spPr>
          <a:xfrm>
            <a:off x="16392150" y="2118671"/>
            <a:ext cx="867150" cy="859924"/>
          </a:xfrm>
          <a:custGeom>
            <a:avLst/>
            <a:gdLst/>
            <a:ahLst/>
            <a:cxnLst/>
            <a:rect l="l" t="t" r="r" b="b"/>
            <a:pathLst>
              <a:path w="867150" h="859924">
                <a:moveTo>
                  <a:pt x="0" y="0"/>
                </a:moveTo>
                <a:lnTo>
                  <a:pt x="867150" y="0"/>
                </a:lnTo>
                <a:lnTo>
                  <a:pt x="867150" y="859924"/>
                </a:lnTo>
                <a:lnTo>
                  <a:pt x="0" y="859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FEDB314-F15A-7F17-505A-4DA653594DA6}"/>
              </a:ext>
            </a:extLst>
          </p:cNvPr>
          <p:cNvSpPr/>
          <p:nvPr/>
        </p:nvSpPr>
        <p:spPr>
          <a:xfrm>
            <a:off x="-421056" y="9426257"/>
            <a:ext cx="18709056" cy="1520111"/>
          </a:xfrm>
          <a:custGeom>
            <a:avLst/>
            <a:gdLst/>
            <a:ahLst/>
            <a:cxnLst/>
            <a:rect l="l" t="t" r="r" b="b"/>
            <a:pathLst>
              <a:path w="18709056" h="1520111">
                <a:moveTo>
                  <a:pt x="0" y="0"/>
                </a:moveTo>
                <a:lnTo>
                  <a:pt x="18709056" y="0"/>
                </a:lnTo>
                <a:lnTo>
                  <a:pt x="18709056" y="1520111"/>
                </a:lnTo>
                <a:lnTo>
                  <a:pt x="0" y="1520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78BAA-FE3A-9B4B-9A9A-DA12CD078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4387" y="612274"/>
            <a:ext cx="18354596" cy="3324777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41FFCA23-996B-636C-AA70-B4C85178DB27}"/>
              </a:ext>
            </a:extLst>
          </p:cNvPr>
          <p:cNvSpPr/>
          <p:nvPr/>
        </p:nvSpPr>
        <p:spPr>
          <a:xfrm>
            <a:off x="2561835" y="2118671"/>
            <a:ext cx="3844482" cy="7772400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771765-619E-4E2E-1BBB-3C38EDC3846F}"/>
              </a:ext>
            </a:extLst>
          </p:cNvPr>
          <p:cNvSpPr/>
          <p:nvPr/>
        </p:nvSpPr>
        <p:spPr>
          <a:xfrm>
            <a:off x="9067413" y="5720379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4DF2B7-48C1-53D7-0504-D7E684F3D279}"/>
              </a:ext>
            </a:extLst>
          </p:cNvPr>
          <p:cNvSpPr txBox="1"/>
          <p:nvPr/>
        </p:nvSpPr>
        <p:spPr>
          <a:xfrm>
            <a:off x="7164321" y="3349256"/>
            <a:ext cx="9753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Lựa chọn các trò chơi lành mạnh, an toàn.</a:t>
            </a:r>
            <a:endParaRPr lang="en-GB" sz="65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2196419" y="348107"/>
            <a:ext cx="15569604" cy="6344613"/>
          </a:xfrm>
          <a:custGeom>
            <a:avLst/>
            <a:gdLst/>
            <a:ahLst/>
            <a:cxnLst/>
            <a:rect l="l" t="t" r="r" b="b"/>
            <a:pathLst>
              <a:path w="15569604" h="6344613">
                <a:moveTo>
                  <a:pt x="0" y="0"/>
                </a:moveTo>
                <a:lnTo>
                  <a:pt x="15569604" y="0"/>
                </a:lnTo>
                <a:lnTo>
                  <a:pt x="15569604" y="6344613"/>
                </a:lnTo>
                <a:lnTo>
                  <a:pt x="0" y="6344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6" name="Freeform 6"/>
          <p:cNvSpPr/>
          <p:nvPr/>
        </p:nvSpPr>
        <p:spPr>
          <a:xfrm>
            <a:off x="5217250" y="980844"/>
            <a:ext cx="1509670" cy="1248909"/>
          </a:xfrm>
          <a:custGeom>
            <a:avLst/>
            <a:gdLst/>
            <a:ahLst/>
            <a:cxnLst/>
            <a:rect l="l" t="t" r="r" b="b"/>
            <a:pathLst>
              <a:path w="1509670" h="1248909">
                <a:moveTo>
                  <a:pt x="0" y="0"/>
                </a:moveTo>
                <a:lnTo>
                  <a:pt x="1509670" y="0"/>
                </a:lnTo>
                <a:lnTo>
                  <a:pt x="1509670" y="1248909"/>
                </a:lnTo>
                <a:lnTo>
                  <a:pt x="0" y="124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6625158" y="1391600"/>
            <a:ext cx="867150" cy="859924"/>
          </a:xfrm>
          <a:custGeom>
            <a:avLst/>
            <a:gdLst/>
            <a:ahLst/>
            <a:cxnLst/>
            <a:rect l="l" t="t" r="r" b="b"/>
            <a:pathLst>
              <a:path w="867150" h="859924">
                <a:moveTo>
                  <a:pt x="0" y="0"/>
                </a:moveTo>
                <a:lnTo>
                  <a:pt x="867150" y="0"/>
                </a:lnTo>
                <a:lnTo>
                  <a:pt x="867150" y="859924"/>
                </a:lnTo>
                <a:lnTo>
                  <a:pt x="0" y="859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-421056" y="9426257"/>
            <a:ext cx="18709056" cy="1520111"/>
          </a:xfrm>
          <a:custGeom>
            <a:avLst/>
            <a:gdLst/>
            <a:ahLst/>
            <a:cxnLst/>
            <a:rect l="l" t="t" r="r" b="b"/>
            <a:pathLst>
              <a:path w="18709056" h="1520111">
                <a:moveTo>
                  <a:pt x="0" y="0"/>
                </a:moveTo>
                <a:lnTo>
                  <a:pt x="18709056" y="0"/>
                </a:lnTo>
                <a:lnTo>
                  <a:pt x="18709056" y="1520111"/>
                </a:lnTo>
                <a:lnTo>
                  <a:pt x="0" y="1520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F6D623-1E0F-24B7-0002-24AECFA08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822951"/>
            <a:ext cx="21297585" cy="3849440"/>
          </a:xfrm>
          <a:prstGeom prst="rect">
            <a:avLst/>
          </a:prstGeom>
        </p:spPr>
      </p:pic>
      <p:sp>
        <p:nvSpPr>
          <p:cNvPr id="15" name="Freeform 8">
            <a:extLst>
              <a:ext uri="{FF2B5EF4-FFF2-40B4-BE49-F238E27FC236}">
                <a16:creationId xmlns:a16="http://schemas.microsoft.com/office/drawing/2014/main" id="{4E006A89-332B-6B56-79DC-B10347D8ECEA}"/>
              </a:ext>
            </a:extLst>
          </p:cNvPr>
          <p:cNvSpPr/>
          <p:nvPr/>
        </p:nvSpPr>
        <p:spPr>
          <a:xfrm>
            <a:off x="8597496" y="5364262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B7CE529-2C79-D2E1-4B33-1D0B48C63291}"/>
              </a:ext>
            </a:extLst>
          </p:cNvPr>
          <p:cNvSpPr/>
          <p:nvPr/>
        </p:nvSpPr>
        <p:spPr>
          <a:xfrm>
            <a:off x="2409071" y="2097419"/>
            <a:ext cx="3844482" cy="7772400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904717" y="1222929"/>
            <a:ext cx="14126870" cy="7841141"/>
            <a:chOff x="0" y="0"/>
            <a:chExt cx="3952330" cy="2193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01904" y="2180421"/>
            <a:ext cx="12570719" cy="6125684"/>
            <a:chOff x="0" y="0"/>
            <a:chExt cx="3516959" cy="1713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1631B4B-1090-059A-4D1C-B67B43D15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-4299"/>
          <a:stretch/>
        </p:blipFill>
        <p:spPr>
          <a:xfrm flipH="1">
            <a:off x="220683" y="1958139"/>
            <a:ext cx="3694698" cy="817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B17B64-14EF-A311-D1CA-FAB2317CB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599" r="47691" b="-1056"/>
          <a:stretch/>
        </p:blipFill>
        <p:spPr>
          <a:xfrm flipH="1">
            <a:off x="3745905" y="2050286"/>
            <a:ext cx="3836025" cy="8178164"/>
          </a:xfrm>
          <a:prstGeom prst="rect">
            <a:avLst/>
          </a:prstGeom>
        </p:spPr>
      </p:pic>
      <p:pic>
        <p:nvPicPr>
          <p:cNvPr id="1026" name="Picture 2" descr="Lá Cờ Việt Nam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35B3EA3-C200-AE41-A2B3-9E6E9A96E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3" b="20995"/>
          <a:stretch/>
        </p:blipFill>
        <p:spPr bwMode="auto">
          <a:xfrm>
            <a:off x="7223202" y="1375876"/>
            <a:ext cx="9326880" cy="53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6BFA6C-37B5-8489-3C6D-F4564F7AA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38" y="-23624"/>
            <a:ext cx="14912108" cy="264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904717" y="1222929"/>
            <a:ext cx="14126870" cy="7841141"/>
            <a:chOff x="0" y="0"/>
            <a:chExt cx="3952330" cy="2193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01904" y="2180421"/>
            <a:ext cx="12570719" cy="6125684"/>
            <a:chOff x="0" y="0"/>
            <a:chExt cx="3516959" cy="1713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AF4A2-E3E8-F502-73E0-627F99632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74" y="2396639"/>
            <a:ext cx="14663645" cy="4688006"/>
          </a:xfrm>
          <a:prstGeom prst="rect">
            <a:avLst/>
          </a:prstGeom>
        </p:spPr>
      </p:pic>
      <p:pic>
        <p:nvPicPr>
          <p:cNvPr id="18" name="Picture 17" descr="A cartoon of a child&#10;&#10;AI-generated content may be incorrect.">
            <a:extLst>
              <a:ext uri="{FF2B5EF4-FFF2-40B4-BE49-F238E27FC236}">
                <a16:creationId xmlns:a16="http://schemas.microsoft.com/office/drawing/2014/main" id="{C9D67779-446A-CF3A-2B9D-EDCCA9D26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" y="4603704"/>
            <a:ext cx="5542127" cy="5542127"/>
          </a:xfrm>
          <a:prstGeom prst="rect">
            <a:avLst/>
          </a:prstGeom>
        </p:spPr>
      </p:pic>
      <p:sp>
        <p:nvSpPr>
          <p:cNvPr id="19" name="Freeform 8">
            <a:extLst>
              <a:ext uri="{FF2B5EF4-FFF2-40B4-BE49-F238E27FC236}">
                <a16:creationId xmlns:a16="http://schemas.microsoft.com/office/drawing/2014/main" id="{B2222BE0-DBEC-F8D9-19DE-741AAA9FDA00}"/>
              </a:ext>
            </a:extLst>
          </p:cNvPr>
          <p:cNvSpPr/>
          <p:nvPr/>
        </p:nvSpPr>
        <p:spPr>
          <a:xfrm>
            <a:off x="8482837" y="6819839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3BC2-EFCC-2180-98FA-8775DDAD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538DFA-EE55-87B3-E816-FA5421FF5B21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E24BEEB-EEC6-22DB-31EC-74834A3ED347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FA4705A-913E-544A-EC56-B2CFBC06D309}"/>
              </a:ext>
            </a:extLst>
          </p:cNvPr>
          <p:cNvGrpSpPr/>
          <p:nvPr/>
        </p:nvGrpSpPr>
        <p:grpSpPr>
          <a:xfrm>
            <a:off x="1904717" y="1222929"/>
            <a:ext cx="14126870" cy="7841141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AD5FB6-F4C9-8660-CD42-542AF126082D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1204EF2-6E82-B155-530C-7C373517BE85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F4DFC75-3328-0236-E9F7-345D77CE2AEF}"/>
              </a:ext>
            </a:extLst>
          </p:cNvPr>
          <p:cNvGrpSpPr/>
          <p:nvPr/>
        </p:nvGrpSpPr>
        <p:grpSpPr>
          <a:xfrm>
            <a:off x="2701904" y="2180421"/>
            <a:ext cx="12570719" cy="6125684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0DF3B3F-C1EF-C844-4E16-894BA2AEAEDD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BF29F93-98E5-01FF-A012-63FF970C659E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26FEB408-8F2A-6226-71F6-0BFC0C78E43E}"/>
              </a:ext>
            </a:extLst>
          </p:cNvPr>
          <p:cNvSpPr/>
          <p:nvPr/>
        </p:nvSpPr>
        <p:spPr>
          <a:xfrm>
            <a:off x="12303643" y="294628"/>
            <a:ext cx="4265528" cy="2971651"/>
          </a:xfrm>
          <a:custGeom>
            <a:avLst/>
            <a:gdLst/>
            <a:ahLst/>
            <a:cxnLst/>
            <a:rect l="l" t="t" r="r" b="b"/>
            <a:pathLst>
              <a:path w="4265528" h="2971651">
                <a:moveTo>
                  <a:pt x="0" y="0"/>
                </a:moveTo>
                <a:lnTo>
                  <a:pt x="4265528" y="0"/>
                </a:lnTo>
                <a:lnTo>
                  <a:pt x="4265528" y="2971651"/>
                </a:lnTo>
                <a:lnTo>
                  <a:pt x="0" y="2971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65073B-083C-2241-3733-357E08E12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486" y="2848878"/>
            <a:ext cx="16388590" cy="4678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6D4D98-678C-897C-9A7D-70B5776CE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1702878"/>
            <a:ext cx="2711894" cy="1886847"/>
          </a:xfrm>
          <a:prstGeom prst="rect">
            <a:avLst/>
          </a:prstGeom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C1AF58BA-5839-BB1D-FF0F-E6A70F785FEC}"/>
              </a:ext>
            </a:extLst>
          </p:cNvPr>
          <p:cNvSpPr/>
          <p:nvPr/>
        </p:nvSpPr>
        <p:spPr>
          <a:xfrm>
            <a:off x="8747266" y="6842978"/>
            <a:ext cx="8878483" cy="314939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9" name="Picture 18" descr="A cartoon of a child&#10;&#10;AI-generated content may be incorrect.">
            <a:extLst>
              <a:ext uri="{FF2B5EF4-FFF2-40B4-BE49-F238E27FC236}">
                <a16:creationId xmlns:a16="http://schemas.microsoft.com/office/drawing/2014/main" id="{BD042859-11B4-E296-DCD0-A2478C010F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166" y="3937220"/>
            <a:ext cx="6297731" cy="62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914400" y="495301"/>
            <a:ext cx="16840199" cy="9220200"/>
            <a:chOff x="0" y="0"/>
            <a:chExt cx="3952330" cy="2193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6799" y="571499"/>
            <a:ext cx="16687799" cy="9144002"/>
            <a:chOff x="0" y="0"/>
            <a:chExt cx="3516959" cy="1713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D9FC0496-9DBF-D95E-8082-4B4F0D96AE12}"/>
              </a:ext>
            </a:extLst>
          </p:cNvPr>
          <p:cNvSpPr/>
          <p:nvPr/>
        </p:nvSpPr>
        <p:spPr>
          <a:xfrm>
            <a:off x="2180494" y="368217"/>
            <a:ext cx="15040707" cy="1193883"/>
          </a:xfrm>
          <a:custGeom>
            <a:avLst/>
            <a:gdLst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0707" h="1193883" fill="none" extrusionOk="0">
                <a:moveTo>
                  <a:pt x="0" y="119507"/>
                </a:moveTo>
                <a:cubicBezTo>
                  <a:pt x="6680" y="104946"/>
                  <a:pt x="394250" y="-41591"/>
                  <a:pt x="644482" y="0"/>
                </a:cubicBezTo>
                <a:cubicBezTo>
                  <a:pt x="5224841" y="55114"/>
                  <a:pt x="11392616" y="-621951"/>
                  <a:pt x="14396223" y="0"/>
                </a:cubicBezTo>
                <a:cubicBezTo>
                  <a:pt x="14707469" y="-3310"/>
                  <a:pt x="15082185" y="40320"/>
                  <a:pt x="15040707" y="119507"/>
                </a:cubicBezTo>
                <a:cubicBezTo>
                  <a:pt x="15016471" y="516053"/>
                  <a:pt x="15294105" y="721004"/>
                  <a:pt x="15040707" y="1074374"/>
                </a:cubicBezTo>
                <a:cubicBezTo>
                  <a:pt x="14990017" y="1162925"/>
                  <a:pt x="14800901" y="1192912"/>
                  <a:pt x="14396223" y="1193883"/>
                </a:cubicBezTo>
                <a:cubicBezTo>
                  <a:pt x="10083577" y="1081929"/>
                  <a:pt x="4236563" y="1167650"/>
                  <a:pt x="644482" y="1193883"/>
                </a:cubicBezTo>
                <a:cubicBezTo>
                  <a:pt x="276224" y="1166449"/>
                  <a:pt x="999" y="1162882"/>
                  <a:pt x="0" y="1074374"/>
                </a:cubicBezTo>
                <a:cubicBezTo>
                  <a:pt x="-340183" y="631402"/>
                  <a:pt x="-7059" y="421525"/>
                  <a:pt x="0" y="119507"/>
                </a:cubicBezTo>
                <a:close/>
              </a:path>
              <a:path w="15040707" h="1193883" stroke="0" extrusionOk="0">
                <a:moveTo>
                  <a:pt x="0" y="119507"/>
                </a:moveTo>
                <a:cubicBezTo>
                  <a:pt x="-52186" y="72322"/>
                  <a:pt x="351347" y="-62031"/>
                  <a:pt x="644482" y="0"/>
                </a:cubicBezTo>
                <a:cubicBezTo>
                  <a:pt x="5105693" y="-662203"/>
                  <a:pt x="7416418" y="546739"/>
                  <a:pt x="14396223" y="0"/>
                </a:cubicBezTo>
                <a:cubicBezTo>
                  <a:pt x="14688849" y="-2738"/>
                  <a:pt x="15061514" y="65906"/>
                  <a:pt x="15040707" y="119507"/>
                </a:cubicBezTo>
                <a:cubicBezTo>
                  <a:pt x="15010048" y="399563"/>
                  <a:pt x="15435066" y="804143"/>
                  <a:pt x="15040707" y="1074374"/>
                </a:cubicBezTo>
                <a:cubicBezTo>
                  <a:pt x="15089248" y="1167904"/>
                  <a:pt x="14677439" y="1182046"/>
                  <a:pt x="14396223" y="1193883"/>
                </a:cubicBezTo>
                <a:cubicBezTo>
                  <a:pt x="9843716" y="1277638"/>
                  <a:pt x="6612834" y="1239179"/>
                  <a:pt x="644482" y="1193883"/>
                </a:cubicBezTo>
                <a:cubicBezTo>
                  <a:pt x="272085" y="1168713"/>
                  <a:pt x="6420" y="1129835"/>
                  <a:pt x="0" y="1074374"/>
                </a:cubicBezTo>
                <a:cubicBezTo>
                  <a:pt x="-303554" y="735206"/>
                  <a:pt x="-280650" y="496248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-14164" y="13081"/>
                  <a:pt x="351045" y="7517"/>
                  <a:pt x="644482" y="0"/>
                </a:cubicBezTo>
                <a:cubicBezTo>
                  <a:pt x="5005864" y="1440"/>
                  <a:pt x="11388508" y="-106209"/>
                  <a:pt x="14396223" y="0"/>
                </a:cubicBezTo>
                <a:cubicBezTo>
                  <a:pt x="14709607" y="2553"/>
                  <a:pt x="15079715" y="56091"/>
                  <a:pt x="15040707" y="119507"/>
                </a:cubicBezTo>
                <a:cubicBezTo>
                  <a:pt x="14984719" y="576978"/>
                  <a:pt x="15306538" y="698695"/>
                  <a:pt x="15040707" y="1074374"/>
                </a:cubicBezTo>
                <a:cubicBezTo>
                  <a:pt x="15011071" y="1197908"/>
                  <a:pt x="14783157" y="1151932"/>
                  <a:pt x="14396223" y="1193883"/>
                </a:cubicBezTo>
                <a:cubicBezTo>
                  <a:pt x="10423670" y="1061346"/>
                  <a:pt x="7577252" y="970060"/>
                  <a:pt x="644482" y="1193883"/>
                </a:cubicBezTo>
                <a:cubicBezTo>
                  <a:pt x="281246" y="1189750"/>
                  <a:pt x="21927" y="1147149"/>
                  <a:pt x="0" y="1074374"/>
                </a:cubicBezTo>
                <a:cubicBezTo>
                  <a:pt x="-315125" y="722172"/>
                  <a:pt x="-530" y="452747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2722" y="65218"/>
                  <a:pt x="376891" y="-4615"/>
                  <a:pt x="644482" y="0"/>
                </a:cubicBezTo>
                <a:cubicBezTo>
                  <a:pt x="4739373" y="381518"/>
                  <a:pt x="11300864" y="-346050"/>
                  <a:pt x="14396223" y="0"/>
                </a:cubicBezTo>
                <a:cubicBezTo>
                  <a:pt x="14709716" y="-778"/>
                  <a:pt x="15085850" y="50739"/>
                  <a:pt x="15040707" y="119507"/>
                </a:cubicBezTo>
                <a:cubicBezTo>
                  <a:pt x="15001016" y="561174"/>
                  <a:pt x="15314597" y="716301"/>
                  <a:pt x="15040707" y="1074374"/>
                </a:cubicBezTo>
                <a:cubicBezTo>
                  <a:pt x="14980687" y="1182029"/>
                  <a:pt x="14766710" y="1171299"/>
                  <a:pt x="14396223" y="1193883"/>
                </a:cubicBezTo>
                <a:cubicBezTo>
                  <a:pt x="10505882" y="1130614"/>
                  <a:pt x="2487797" y="1056057"/>
                  <a:pt x="644482" y="1193883"/>
                </a:cubicBezTo>
                <a:cubicBezTo>
                  <a:pt x="273919" y="1169156"/>
                  <a:pt x="15797" y="1159231"/>
                  <a:pt x="0" y="1074374"/>
                </a:cubicBezTo>
                <a:cubicBezTo>
                  <a:pt x="-340066" y="681237"/>
                  <a:pt x="-2709" y="430314"/>
                  <a:pt x="0" y="1195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E83B4-AAA1-EFA2-5F4C-83EF7FE9B186}"/>
              </a:ext>
            </a:extLst>
          </p:cNvPr>
          <p:cNvSpPr txBox="1"/>
          <p:nvPr/>
        </p:nvSpPr>
        <p:spPr>
          <a:xfrm>
            <a:off x="2142143" y="642807"/>
            <a:ext cx="1742696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Xác định hành động an toàn, không an toàn khi vui chơi?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 descr="A screenshot of a cartoon of a child playing football&#10;&#10;AI-generated content may be incorrect.">
            <a:extLst>
              <a:ext uri="{FF2B5EF4-FFF2-40B4-BE49-F238E27FC236}">
                <a16:creationId xmlns:a16="http://schemas.microsoft.com/office/drawing/2014/main" id="{2E6EA8E9-9531-92FB-9E88-74404A023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1638298"/>
            <a:ext cx="5467350" cy="4152900"/>
          </a:xfrm>
          <a:prstGeom prst="rect">
            <a:avLst/>
          </a:prstGeom>
        </p:spPr>
      </p:pic>
      <p:pic>
        <p:nvPicPr>
          <p:cNvPr id="23" name="Picture 22" descr="A cartoon of a child and child dancing&#10;&#10;AI-generated content may be incorrect.">
            <a:extLst>
              <a:ext uri="{FF2B5EF4-FFF2-40B4-BE49-F238E27FC236}">
                <a16:creationId xmlns:a16="http://schemas.microsoft.com/office/drawing/2014/main" id="{BEE33279-2F39-73B0-BDD6-8F84AC9DB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5832023"/>
            <a:ext cx="5810250" cy="4267200"/>
          </a:xfrm>
          <a:prstGeom prst="rect">
            <a:avLst/>
          </a:prstGeom>
        </p:spPr>
      </p:pic>
      <p:pic>
        <p:nvPicPr>
          <p:cNvPr id="25" name="Picture 24" descr="A screenshot of a game&#10;&#10;AI-generated content may be incorrect.">
            <a:extLst>
              <a:ext uri="{FF2B5EF4-FFF2-40B4-BE49-F238E27FC236}">
                <a16:creationId xmlns:a16="http://schemas.microsoft.com/office/drawing/2014/main" id="{F3B67889-8672-4592-1EA4-CBF3BF4E8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68" y="5844733"/>
            <a:ext cx="5724525" cy="4181475"/>
          </a:xfrm>
          <a:prstGeom prst="rect">
            <a:avLst/>
          </a:prstGeom>
        </p:spPr>
      </p:pic>
      <p:pic>
        <p:nvPicPr>
          <p:cNvPr id="19" name="Picture 18" descr="A cartoon of a child climbing a tree&#10;&#10;AI-generated content may be incorrect.">
            <a:extLst>
              <a:ext uri="{FF2B5EF4-FFF2-40B4-BE49-F238E27FC236}">
                <a16:creationId xmlns:a16="http://schemas.microsoft.com/office/drawing/2014/main" id="{23D3C135-678E-9D55-B4C4-78379CA04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1709606"/>
            <a:ext cx="5581650" cy="4267200"/>
          </a:xfrm>
          <a:prstGeom prst="rect">
            <a:avLst/>
          </a:prstGeom>
        </p:spPr>
      </p:pic>
      <p:pic>
        <p:nvPicPr>
          <p:cNvPr id="17" name="Picture 16" descr="A cartoon of a child and child jumping rope&#10;&#10;AI-generated content may be incorrect.">
            <a:extLst>
              <a:ext uri="{FF2B5EF4-FFF2-40B4-BE49-F238E27FC236}">
                <a16:creationId xmlns:a16="http://schemas.microsoft.com/office/drawing/2014/main" id="{AC27BF6D-8EE2-9E14-B2BF-5BF6156F8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902" y="1754889"/>
            <a:ext cx="5638800" cy="4400550"/>
          </a:xfrm>
          <a:prstGeom prst="rect">
            <a:avLst/>
          </a:prstGeom>
        </p:spPr>
      </p:pic>
      <p:pic>
        <p:nvPicPr>
          <p:cNvPr id="27" name="Picture 26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B762471C-2B98-3009-BB55-6831E024D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3" y="5976806"/>
            <a:ext cx="5381625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904716" y="1222929"/>
            <a:ext cx="15468883" cy="7454617"/>
            <a:chOff x="0" y="0"/>
            <a:chExt cx="3952330" cy="2193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81200" y="1222930"/>
            <a:ext cx="15269872" cy="7083176"/>
            <a:chOff x="0" y="0"/>
            <a:chExt cx="3516959" cy="1713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8702CF-2674-140C-330A-6F7074B4E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585245" y="4091595"/>
            <a:ext cx="16006701" cy="4872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593AA-BB41-7935-0234-CC07C0B3D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958" y="1299273"/>
            <a:ext cx="16072217" cy="2841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7D726-A390-256C-713B-0272A040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5A6FAE-192E-A9CB-DC29-F5F24B6AF3E3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A0B26F-C894-6F0F-0BFD-DC17186F8771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C1FCF0C-4D80-8FA8-783D-1AF4AB4AAE33}"/>
              </a:ext>
            </a:extLst>
          </p:cNvPr>
          <p:cNvGrpSpPr/>
          <p:nvPr/>
        </p:nvGrpSpPr>
        <p:grpSpPr>
          <a:xfrm>
            <a:off x="1904716" y="1222929"/>
            <a:ext cx="15468883" cy="7454617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53DD2CA-03F9-D444-53CF-07D7891B95AE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A344225-FFBE-4ACA-7829-9CDF16228291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26CDC36-ADA2-0BA1-6D16-8895FBFAEBCD}"/>
              </a:ext>
            </a:extLst>
          </p:cNvPr>
          <p:cNvGrpSpPr/>
          <p:nvPr/>
        </p:nvGrpSpPr>
        <p:grpSpPr>
          <a:xfrm>
            <a:off x="1981200" y="1222930"/>
            <a:ext cx="15269872" cy="7083176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2BB9A6B-E63B-0420-D5A3-102FAA4732E8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A04DE55-5ED5-1E02-383C-139938228534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68CA69-4EF7-70CE-4884-AEC18ADE1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585245" y="4091595"/>
            <a:ext cx="16006701" cy="4872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AC4AA-714C-90ED-F8F5-9F5EB0193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00" y="1485900"/>
            <a:ext cx="21878628" cy="39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0F99-8237-6DE0-2388-7CFA8725C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88149A-2C9C-A4E7-45D6-5029FDA60747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31BF298-419A-74E4-FD41-AB574894830B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D184C65-F6E5-FCD0-8102-E7E424E90022}"/>
              </a:ext>
            </a:extLst>
          </p:cNvPr>
          <p:cNvGrpSpPr/>
          <p:nvPr/>
        </p:nvGrpSpPr>
        <p:grpSpPr>
          <a:xfrm>
            <a:off x="914400" y="495301"/>
            <a:ext cx="16840199" cy="9220200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D03CDD-B25D-6F63-2A99-36D36470C40F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5428549-FE55-C2CC-6AAF-DC3340E6B22C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09B6E09-19B3-F6EA-D14A-79039D8A4236}"/>
              </a:ext>
            </a:extLst>
          </p:cNvPr>
          <p:cNvGrpSpPr/>
          <p:nvPr/>
        </p:nvGrpSpPr>
        <p:grpSpPr>
          <a:xfrm>
            <a:off x="1066799" y="571499"/>
            <a:ext cx="16687799" cy="9144002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FB912BC-5694-7938-4A5E-08B9AF0D51A7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74984E9-A091-1F79-1E6A-E7EF21B79A65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BE8D2DFD-41CE-DF3E-B17C-628A73A5C4BD}"/>
              </a:ext>
            </a:extLst>
          </p:cNvPr>
          <p:cNvSpPr/>
          <p:nvPr/>
        </p:nvSpPr>
        <p:spPr>
          <a:xfrm>
            <a:off x="2180494" y="368217"/>
            <a:ext cx="15040707" cy="1193883"/>
          </a:xfrm>
          <a:custGeom>
            <a:avLst/>
            <a:gdLst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0707" h="1193883" fill="none" extrusionOk="0">
                <a:moveTo>
                  <a:pt x="0" y="119507"/>
                </a:moveTo>
                <a:cubicBezTo>
                  <a:pt x="6680" y="104946"/>
                  <a:pt x="394250" y="-41591"/>
                  <a:pt x="644482" y="0"/>
                </a:cubicBezTo>
                <a:cubicBezTo>
                  <a:pt x="5224841" y="55114"/>
                  <a:pt x="11392616" y="-621951"/>
                  <a:pt x="14396223" y="0"/>
                </a:cubicBezTo>
                <a:cubicBezTo>
                  <a:pt x="14707469" y="-3310"/>
                  <a:pt x="15082185" y="40320"/>
                  <a:pt x="15040707" y="119507"/>
                </a:cubicBezTo>
                <a:cubicBezTo>
                  <a:pt x="15016471" y="516053"/>
                  <a:pt x="15294105" y="721004"/>
                  <a:pt x="15040707" y="1074374"/>
                </a:cubicBezTo>
                <a:cubicBezTo>
                  <a:pt x="14990017" y="1162925"/>
                  <a:pt x="14800901" y="1192912"/>
                  <a:pt x="14396223" y="1193883"/>
                </a:cubicBezTo>
                <a:cubicBezTo>
                  <a:pt x="10083577" y="1081929"/>
                  <a:pt x="4236563" y="1167650"/>
                  <a:pt x="644482" y="1193883"/>
                </a:cubicBezTo>
                <a:cubicBezTo>
                  <a:pt x="276224" y="1166449"/>
                  <a:pt x="999" y="1162882"/>
                  <a:pt x="0" y="1074374"/>
                </a:cubicBezTo>
                <a:cubicBezTo>
                  <a:pt x="-340183" y="631402"/>
                  <a:pt x="-7059" y="421525"/>
                  <a:pt x="0" y="119507"/>
                </a:cubicBezTo>
                <a:close/>
              </a:path>
              <a:path w="15040707" h="1193883" stroke="0" extrusionOk="0">
                <a:moveTo>
                  <a:pt x="0" y="119507"/>
                </a:moveTo>
                <a:cubicBezTo>
                  <a:pt x="-52186" y="72322"/>
                  <a:pt x="351347" y="-62031"/>
                  <a:pt x="644482" y="0"/>
                </a:cubicBezTo>
                <a:cubicBezTo>
                  <a:pt x="5105693" y="-662203"/>
                  <a:pt x="7416418" y="546739"/>
                  <a:pt x="14396223" y="0"/>
                </a:cubicBezTo>
                <a:cubicBezTo>
                  <a:pt x="14688849" y="-2738"/>
                  <a:pt x="15061514" y="65906"/>
                  <a:pt x="15040707" y="119507"/>
                </a:cubicBezTo>
                <a:cubicBezTo>
                  <a:pt x="15010048" y="399563"/>
                  <a:pt x="15435066" y="804143"/>
                  <a:pt x="15040707" y="1074374"/>
                </a:cubicBezTo>
                <a:cubicBezTo>
                  <a:pt x="15089248" y="1167904"/>
                  <a:pt x="14677439" y="1182046"/>
                  <a:pt x="14396223" y="1193883"/>
                </a:cubicBezTo>
                <a:cubicBezTo>
                  <a:pt x="9843716" y="1277638"/>
                  <a:pt x="6612834" y="1239179"/>
                  <a:pt x="644482" y="1193883"/>
                </a:cubicBezTo>
                <a:cubicBezTo>
                  <a:pt x="272085" y="1168713"/>
                  <a:pt x="6420" y="1129835"/>
                  <a:pt x="0" y="1074374"/>
                </a:cubicBezTo>
                <a:cubicBezTo>
                  <a:pt x="-303554" y="735206"/>
                  <a:pt x="-280650" y="496248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-14164" y="13081"/>
                  <a:pt x="351045" y="7517"/>
                  <a:pt x="644482" y="0"/>
                </a:cubicBezTo>
                <a:cubicBezTo>
                  <a:pt x="5005864" y="1440"/>
                  <a:pt x="11388508" y="-106209"/>
                  <a:pt x="14396223" y="0"/>
                </a:cubicBezTo>
                <a:cubicBezTo>
                  <a:pt x="14709607" y="2553"/>
                  <a:pt x="15079715" y="56091"/>
                  <a:pt x="15040707" y="119507"/>
                </a:cubicBezTo>
                <a:cubicBezTo>
                  <a:pt x="14984719" y="576978"/>
                  <a:pt x="15306538" y="698695"/>
                  <a:pt x="15040707" y="1074374"/>
                </a:cubicBezTo>
                <a:cubicBezTo>
                  <a:pt x="15011071" y="1197908"/>
                  <a:pt x="14783157" y="1151932"/>
                  <a:pt x="14396223" y="1193883"/>
                </a:cubicBezTo>
                <a:cubicBezTo>
                  <a:pt x="10423670" y="1061346"/>
                  <a:pt x="7577252" y="970060"/>
                  <a:pt x="644482" y="1193883"/>
                </a:cubicBezTo>
                <a:cubicBezTo>
                  <a:pt x="281246" y="1189750"/>
                  <a:pt x="21927" y="1147149"/>
                  <a:pt x="0" y="1074374"/>
                </a:cubicBezTo>
                <a:cubicBezTo>
                  <a:pt x="-315125" y="722172"/>
                  <a:pt x="-530" y="452747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2722" y="65218"/>
                  <a:pt x="376891" y="-4615"/>
                  <a:pt x="644482" y="0"/>
                </a:cubicBezTo>
                <a:cubicBezTo>
                  <a:pt x="4739373" y="381518"/>
                  <a:pt x="11300864" y="-346050"/>
                  <a:pt x="14396223" y="0"/>
                </a:cubicBezTo>
                <a:cubicBezTo>
                  <a:pt x="14709716" y="-778"/>
                  <a:pt x="15085850" y="50739"/>
                  <a:pt x="15040707" y="119507"/>
                </a:cubicBezTo>
                <a:cubicBezTo>
                  <a:pt x="15001016" y="561174"/>
                  <a:pt x="15314597" y="716301"/>
                  <a:pt x="15040707" y="1074374"/>
                </a:cubicBezTo>
                <a:cubicBezTo>
                  <a:pt x="14980687" y="1182029"/>
                  <a:pt x="14766710" y="1171299"/>
                  <a:pt x="14396223" y="1193883"/>
                </a:cubicBezTo>
                <a:cubicBezTo>
                  <a:pt x="10505882" y="1130614"/>
                  <a:pt x="2487797" y="1056057"/>
                  <a:pt x="644482" y="1193883"/>
                </a:cubicBezTo>
                <a:cubicBezTo>
                  <a:pt x="273919" y="1169156"/>
                  <a:pt x="15797" y="1159231"/>
                  <a:pt x="0" y="1074374"/>
                </a:cubicBezTo>
                <a:cubicBezTo>
                  <a:pt x="-340066" y="681237"/>
                  <a:pt x="-2709" y="430314"/>
                  <a:pt x="0" y="1195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4D92A-2093-2F6C-CBD1-860EBC041950}"/>
              </a:ext>
            </a:extLst>
          </p:cNvPr>
          <p:cNvSpPr txBox="1"/>
          <p:nvPr/>
        </p:nvSpPr>
        <p:spPr>
          <a:xfrm>
            <a:off x="5715000" y="465816"/>
            <a:ext cx="853544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ành động an toàn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 descr="A screenshot of a cartoon of a child playing football&#10;&#10;AI-generated content may be incorrect.">
            <a:extLst>
              <a:ext uri="{FF2B5EF4-FFF2-40B4-BE49-F238E27FC236}">
                <a16:creationId xmlns:a16="http://schemas.microsoft.com/office/drawing/2014/main" id="{8F346A47-12FD-8733-7686-F68647293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26" y="1487722"/>
            <a:ext cx="6435548" cy="4888326"/>
          </a:xfrm>
          <a:prstGeom prst="rect">
            <a:avLst/>
          </a:prstGeom>
        </p:spPr>
      </p:pic>
      <p:pic>
        <p:nvPicPr>
          <p:cNvPr id="25" name="Picture 24" descr="A screenshot of a game&#10;&#10;AI-generated content may be incorrect.">
            <a:extLst>
              <a:ext uri="{FF2B5EF4-FFF2-40B4-BE49-F238E27FC236}">
                <a16:creationId xmlns:a16="http://schemas.microsoft.com/office/drawing/2014/main" id="{8E9B249C-3DF1-45EA-DBAF-7484A6038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81" y="5461452"/>
            <a:ext cx="6467007" cy="4723820"/>
          </a:xfrm>
          <a:prstGeom prst="rect">
            <a:avLst/>
          </a:prstGeom>
        </p:spPr>
      </p:pic>
      <p:pic>
        <p:nvPicPr>
          <p:cNvPr id="17" name="Picture 16" descr="A cartoon of a child and child jumping rope&#10;&#10;AI-generated content may be incorrect.">
            <a:extLst>
              <a:ext uri="{FF2B5EF4-FFF2-40B4-BE49-F238E27FC236}">
                <a16:creationId xmlns:a16="http://schemas.microsoft.com/office/drawing/2014/main" id="{28706A9E-FC0E-4195-DADD-306B5EF92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38" y="1600200"/>
            <a:ext cx="6467007" cy="5046887"/>
          </a:xfrm>
          <a:prstGeom prst="rect">
            <a:avLst/>
          </a:prstGeom>
        </p:spPr>
      </p:pic>
      <p:pic>
        <p:nvPicPr>
          <p:cNvPr id="1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C58A06DD-7A53-EDC3-6E5F-3EE46AFBD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5706" y="2019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BF36-39EF-EB5C-11AA-4F8013B6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543D52-7FF5-36C5-6CCD-2E73BB94B509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1B864DB-54AB-941A-9FCE-C3B6FF2594A8}"/>
              </a:ext>
            </a:extLst>
          </p:cNvPr>
          <p:cNvSpPr/>
          <p:nvPr/>
        </p:nvSpPr>
        <p:spPr>
          <a:xfrm>
            <a:off x="896815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4466B58-86EA-A713-77FB-93851F0FBE6D}"/>
              </a:ext>
            </a:extLst>
          </p:cNvPr>
          <p:cNvGrpSpPr/>
          <p:nvPr/>
        </p:nvGrpSpPr>
        <p:grpSpPr>
          <a:xfrm>
            <a:off x="914400" y="495301"/>
            <a:ext cx="16840199" cy="9220200"/>
            <a:chOff x="0" y="0"/>
            <a:chExt cx="3952330" cy="219374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2012AB9-BEBF-1EB9-9E94-AFC44AE6C75E}"/>
                </a:ext>
              </a:extLst>
            </p:cNvPr>
            <p:cNvSpPr/>
            <p:nvPr/>
          </p:nvSpPr>
          <p:spPr>
            <a:xfrm>
              <a:off x="0" y="0"/>
              <a:ext cx="3952330" cy="2193747"/>
            </a:xfrm>
            <a:custGeom>
              <a:avLst/>
              <a:gdLst/>
              <a:ahLst/>
              <a:cxnLst/>
              <a:rect l="l" t="t" r="r" b="b"/>
              <a:pathLst>
                <a:path w="3952330" h="2193747">
                  <a:moveTo>
                    <a:pt x="27949" y="0"/>
                  </a:moveTo>
                  <a:lnTo>
                    <a:pt x="3924380" y="0"/>
                  </a:lnTo>
                  <a:cubicBezTo>
                    <a:pt x="3931793" y="0"/>
                    <a:pt x="3938902" y="2945"/>
                    <a:pt x="3944143" y="8186"/>
                  </a:cubicBezTo>
                  <a:cubicBezTo>
                    <a:pt x="3949385" y="13428"/>
                    <a:pt x="3952330" y="20537"/>
                    <a:pt x="3952330" y="27949"/>
                  </a:cubicBezTo>
                  <a:lnTo>
                    <a:pt x="3952330" y="2165797"/>
                  </a:lnTo>
                  <a:cubicBezTo>
                    <a:pt x="3952330" y="2181233"/>
                    <a:pt x="3939816" y="2193747"/>
                    <a:pt x="3924380" y="2193747"/>
                  </a:cubicBezTo>
                  <a:lnTo>
                    <a:pt x="27949" y="2193747"/>
                  </a:lnTo>
                  <a:cubicBezTo>
                    <a:pt x="20537" y="2193747"/>
                    <a:pt x="13428" y="2190802"/>
                    <a:pt x="8186" y="2185561"/>
                  </a:cubicBezTo>
                  <a:cubicBezTo>
                    <a:pt x="2945" y="2180319"/>
                    <a:pt x="0" y="2173210"/>
                    <a:pt x="0" y="2165797"/>
                  </a:cubicBezTo>
                  <a:lnTo>
                    <a:pt x="0" y="27949"/>
                  </a:lnTo>
                  <a:cubicBezTo>
                    <a:pt x="0" y="20537"/>
                    <a:pt x="2945" y="13428"/>
                    <a:pt x="8186" y="8186"/>
                  </a:cubicBezTo>
                  <a:cubicBezTo>
                    <a:pt x="13428" y="2945"/>
                    <a:pt x="20537" y="0"/>
                    <a:pt x="27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A1987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E6699D7-F382-3055-448E-A99B30DB5067}"/>
                </a:ext>
              </a:extLst>
            </p:cNvPr>
            <p:cNvSpPr txBox="1"/>
            <p:nvPr/>
          </p:nvSpPr>
          <p:spPr>
            <a:xfrm>
              <a:off x="0" y="-38100"/>
              <a:ext cx="3952330" cy="223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A584878-ED83-8FFD-754C-CEE03B73C4EF}"/>
              </a:ext>
            </a:extLst>
          </p:cNvPr>
          <p:cNvGrpSpPr/>
          <p:nvPr/>
        </p:nvGrpSpPr>
        <p:grpSpPr>
          <a:xfrm>
            <a:off x="1066799" y="571499"/>
            <a:ext cx="16687799" cy="9144002"/>
            <a:chOff x="0" y="0"/>
            <a:chExt cx="3516959" cy="17138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C7CEE9A-570F-124D-E5E0-BF621C89EB60}"/>
                </a:ext>
              </a:extLst>
            </p:cNvPr>
            <p:cNvSpPr/>
            <p:nvPr/>
          </p:nvSpPr>
          <p:spPr>
            <a:xfrm>
              <a:off x="0" y="0"/>
              <a:ext cx="3516959" cy="1713807"/>
            </a:xfrm>
            <a:custGeom>
              <a:avLst/>
              <a:gdLst/>
              <a:ahLst/>
              <a:cxnLst/>
              <a:rect l="l" t="t" r="r" b="b"/>
              <a:pathLst>
                <a:path w="3516959" h="1713807">
                  <a:moveTo>
                    <a:pt x="31409" y="0"/>
                  </a:moveTo>
                  <a:lnTo>
                    <a:pt x="3485550" y="0"/>
                  </a:lnTo>
                  <a:cubicBezTo>
                    <a:pt x="3493880" y="0"/>
                    <a:pt x="3501869" y="3309"/>
                    <a:pt x="3507760" y="9200"/>
                  </a:cubicBezTo>
                  <a:cubicBezTo>
                    <a:pt x="3513650" y="15090"/>
                    <a:pt x="3516959" y="23079"/>
                    <a:pt x="3516959" y="31409"/>
                  </a:cubicBezTo>
                  <a:lnTo>
                    <a:pt x="3516959" y="1682397"/>
                  </a:lnTo>
                  <a:cubicBezTo>
                    <a:pt x="3516959" y="1699744"/>
                    <a:pt x="3502897" y="1713807"/>
                    <a:pt x="3485550" y="1713807"/>
                  </a:cubicBezTo>
                  <a:lnTo>
                    <a:pt x="31409" y="1713807"/>
                  </a:lnTo>
                  <a:cubicBezTo>
                    <a:pt x="23079" y="1713807"/>
                    <a:pt x="15090" y="1710498"/>
                    <a:pt x="9200" y="1704607"/>
                  </a:cubicBezTo>
                  <a:cubicBezTo>
                    <a:pt x="3309" y="1698717"/>
                    <a:pt x="0" y="1690728"/>
                    <a:pt x="0" y="1682397"/>
                  </a:cubicBezTo>
                  <a:lnTo>
                    <a:pt x="0" y="31409"/>
                  </a:lnTo>
                  <a:cubicBezTo>
                    <a:pt x="0" y="14062"/>
                    <a:pt x="14062" y="0"/>
                    <a:pt x="314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A3B1D4C-2F99-FB3B-A6D3-F6397A4F787E}"/>
                </a:ext>
              </a:extLst>
            </p:cNvPr>
            <p:cNvSpPr txBox="1"/>
            <p:nvPr/>
          </p:nvSpPr>
          <p:spPr>
            <a:xfrm>
              <a:off x="0" y="-38100"/>
              <a:ext cx="3516959" cy="17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6E70ED81-4923-D375-E9B8-2AF04C3702F2}"/>
              </a:ext>
            </a:extLst>
          </p:cNvPr>
          <p:cNvSpPr/>
          <p:nvPr/>
        </p:nvSpPr>
        <p:spPr>
          <a:xfrm>
            <a:off x="2180494" y="368217"/>
            <a:ext cx="15040707" cy="1193883"/>
          </a:xfrm>
          <a:custGeom>
            <a:avLst/>
            <a:gdLst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  <a:gd name="connsiteX0" fmla="*/ 0 w 15040707"/>
              <a:gd name="connsiteY0" fmla="*/ 119507 h 1193883"/>
              <a:gd name="connsiteX1" fmla="*/ 644482 w 15040707"/>
              <a:gd name="connsiteY1" fmla="*/ 0 h 1193883"/>
              <a:gd name="connsiteX2" fmla="*/ 14396223 w 15040707"/>
              <a:gd name="connsiteY2" fmla="*/ 0 h 1193883"/>
              <a:gd name="connsiteX3" fmla="*/ 15040707 w 15040707"/>
              <a:gd name="connsiteY3" fmla="*/ 119507 h 1193883"/>
              <a:gd name="connsiteX4" fmla="*/ 15040707 w 15040707"/>
              <a:gd name="connsiteY4" fmla="*/ 1074374 h 1193883"/>
              <a:gd name="connsiteX5" fmla="*/ 14396223 w 15040707"/>
              <a:gd name="connsiteY5" fmla="*/ 1193883 h 1193883"/>
              <a:gd name="connsiteX6" fmla="*/ 644482 w 15040707"/>
              <a:gd name="connsiteY6" fmla="*/ 1193883 h 1193883"/>
              <a:gd name="connsiteX7" fmla="*/ 0 w 15040707"/>
              <a:gd name="connsiteY7" fmla="*/ 1074374 h 1193883"/>
              <a:gd name="connsiteX8" fmla="*/ 0 w 15040707"/>
              <a:gd name="connsiteY8" fmla="*/ 119507 h 119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0707" h="1193883" fill="none" extrusionOk="0">
                <a:moveTo>
                  <a:pt x="0" y="119507"/>
                </a:moveTo>
                <a:cubicBezTo>
                  <a:pt x="6680" y="104946"/>
                  <a:pt x="394250" y="-41591"/>
                  <a:pt x="644482" y="0"/>
                </a:cubicBezTo>
                <a:cubicBezTo>
                  <a:pt x="5224841" y="55114"/>
                  <a:pt x="11392616" y="-621951"/>
                  <a:pt x="14396223" y="0"/>
                </a:cubicBezTo>
                <a:cubicBezTo>
                  <a:pt x="14707469" y="-3310"/>
                  <a:pt x="15082185" y="40320"/>
                  <a:pt x="15040707" y="119507"/>
                </a:cubicBezTo>
                <a:cubicBezTo>
                  <a:pt x="15016471" y="516053"/>
                  <a:pt x="15294105" y="721004"/>
                  <a:pt x="15040707" y="1074374"/>
                </a:cubicBezTo>
                <a:cubicBezTo>
                  <a:pt x="14990017" y="1162925"/>
                  <a:pt x="14800901" y="1192912"/>
                  <a:pt x="14396223" y="1193883"/>
                </a:cubicBezTo>
                <a:cubicBezTo>
                  <a:pt x="10083577" y="1081929"/>
                  <a:pt x="4236563" y="1167650"/>
                  <a:pt x="644482" y="1193883"/>
                </a:cubicBezTo>
                <a:cubicBezTo>
                  <a:pt x="276224" y="1166449"/>
                  <a:pt x="999" y="1162882"/>
                  <a:pt x="0" y="1074374"/>
                </a:cubicBezTo>
                <a:cubicBezTo>
                  <a:pt x="-340183" y="631402"/>
                  <a:pt x="-7059" y="421525"/>
                  <a:pt x="0" y="119507"/>
                </a:cubicBezTo>
                <a:close/>
              </a:path>
              <a:path w="15040707" h="1193883" stroke="0" extrusionOk="0">
                <a:moveTo>
                  <a:pt x="0" y="119507"/>
                </a:moveTo>
                <a:cubicBezTo>
                  <a:pt x="-52186" y="72322"/>
                  <a:pt x="351347" y="-62031"/>
                  <a:pt x="644482" y="0"/>
                </a:cubicBezTo>
                <a:cubicBezTo>
                  <a:pt x="5105693" y="-662203"/>
                  <a:pt x="7416418" y="546739"/>
                  <a:pt x="14396223" y="0"/>
                </a:cubicBezTo>
                <a:cubicBezTo>
                  <a:pt x="14688849" y="-2738"/>
                  <a:pt x="15061514" y="65906"/>
                  <a:pt x="15040707" y="119507"/>
                </a:cubicBezTo>
                <a:cubicBezTo>
                  <a:pt x="15010048" y="399563"/>
                  <a:pt x="15435066" y="804143"/>
                  <a:pt x="15040707" y="1074374"/>
                </a:cubicBezTo>
                <a:cubicBezTo>
                  <a:pt x="15089248" y="1167904"/>
                  <a:pt x="14677439" y="1182046"/>
                  <a:pt x="14396223" y="1193883"/>
                </a:cubicBezTo>
                <a:cubicBezTo>
                  <a:pt x="9843716" y="1277638"/>
                  <a:pt x="6612834" y="1239179"/>
                  <a:pt x="644482" y="1193883"/>
                </a:cubicBezTo>
                <a:cubicBezTo>
                  <a:pt x="272085" y="1168713"/>
                  <a:pt x="6420" y="1129835"/>
                  <a:pt x="0" y="1074374"/>
                </a:cubicBezTo>
                <a:cubicBezTo>
                  <a:pt x="-303554" y="735206"/>
                  <a:pt x="-280650" y="496248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-14164" y="13081"/>
                  <a:pt x="351045" y="7517"/>
                  <a:pt x="644482" y="0"/>
                </a:cubicBezTo>
                <a:cubicBezTo>
                  <a:pt x="5005864" y="1440"/>
                  <a:pt x="11388508" y="-106209"/>
                  <a:pt x="14396223" y="0"/>
                </a:cubicBezTo>
                <a:cubicBezTo>
                  <a:pt x="14709607" y="2553"/>
                  <a:pt x="15079715" y="56091"/>
                  <a:pt x="15040707" y="119507"/>
                </a:cubicBezTo>
                <a:cubicBezTo>
                  <a:pt x="14984719" y="576978"/>
                  <a:pt x="15306538" y="698695"/>
                  <a:pt x="15040707" y="1074374"/>
                </a:cubicBezTo>
                <a:cubicBezTo>
                  <a:pt x="15011071" y="1197908"/>
                  <a:pt x="14783157" y="1151932"/>
                  <a:pt x="14396223" y="1193883"/>
                </a:cubicBezTo>
                <a:cubicBezTo>
                  <a:pt x="10423670" y="1061346"/>
                  <a:pt x="7577252" y="970060"/>
                  <a:pt x="644482" y="1193883"/>
                </a:cubicBezTo>
                <a:cubicBezTo>
                  <a:pt x="281246" y="1189750"/>
                  <a:pt x="21927" y="1147149"/>
                  <a:pt x="0" y="1074374"/>
                </a:cubicBezTo>
                <a:cubicBezTo>
                  <a:pt x="-315125" y="722172"/>
                  <a:pt x="-530" y="452747"/>
                  <a:pt x="0" y="119507"/>
                </a:cubicBezTo>
                <a:close/>
              </a:path>
              <a:path w="15040707" h="1193883" fill="none" stroke="0" extrusionOk="0">
                <a:moveTo>
                  <a:pt x="0" y="119507"/>
                </a:moveTo>
                <a:cubicBezTo>
                  <a:pt x="2722" y="65218"/>
                  <a:pt x="376891" y="-4615"/>
                  <a:pt x="644482" y="0"/>
                </a:cubicBezTo>
                <a:cubicBezTo>
                  <a:pt x="4739373" y="381518"/>
                  <a:pt x="11300864" y="-346050"/>
                  <a:pt x="14396223" y="0"/>
                </a:cubicBezTo>
                <a:cubicBezTo>
                  <a:pt x="14709716" y="-778"/>
                  <a:pt x="15085850" y="50739"/>
                  <a:pt x="15040707" y="119507"/>
                </a:cubicBezTo>
                <a:cubicBezTo>
                  <a:pt x="15001016" y="561174"/>
                  <a:pt x="15314597" y="716301"/>
                  <a:pt x="15040707" y="1074374"/>
                </a:cubicBezTo>
                <a:cubicBezTo>
                  <a:pt x="14980687" y="1182029"/>
                  <a:pt x="14766710" y="1171299"/>
                  <a:pt x="14396223" y="1193883"/>
                </a:cubicBezTo>
                <a:cubicBezTo>
                  <a:pt x="10505882" y="1130614"/>
                  <a:pt x="2487797" y="1056057"/>
                  <a:pt x="644482" y="1193883"/>
                </a:cubicBezTo>
                <a:cubicBezTo>
                  <a:pt x="273919" y="1169156"/>
                  <a:pt x="15797" y="1159231"/>
                  <a:pt x="0" y="1074374"/>
                </a:cubicBezTo>
                <a:cubicBezTo>
                  <a:pt x="-340066" y="681237"/>
                  <a:pt x="-2709" y="430314"/>
                  <a:pt x="0" y="1195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8A122-8646-702F-221D-9A03167E6685}"/>
              </a:ext>
            </a:extLst>
          </p:cNvPr>
          <p:cNvSpPr txBox="1"/>
          <p:nvPr/>
        </p:nvSpPr>
        <p:spPr>
          <a:xfrm>
            <a:off x="4254430" y="498863"/>
            <a:ext cx="1051664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Hành không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động an toàn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cartoon of a child and child dancing&#10;&#10;AI-generated content may be incorrect.">
            <a:extLst>
              <a:ext uri="{FF2B5EF4-FFF2-40B4-BE49-F238E27FC236}">
                <a16:creationId xmlns:a16="http://schemas.microsoft.com/office/drawing/2014/main" id="{065CAD09-7242-30D3-80FF-3CDF742FE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0" y="3694257"/>
            <a:ext cx="5810250" cy="4267200"/>
          </a:xfrm>
          <a:prstGeom prst="rect">
            <a:avLst/>
          </a:prstGeom>
        </p:spPr>
      </p:pic>
      <p:pic>
        <p:nvPicPr>
          <p:cNvPr id="12" name="Picture 11" descr="A cartoon of a child climbing a tree&#10;&#10;AI-generated content may be incorrect.">
            <a:extLst>
              <a:ext uri="{FF2B5EF4-FFF2-40B4-BE49-F238E27FC236}">
                <a16:creationId xmlns:a16="http://schemas.microsoft.com/office/drawing/2014/main" id="{5D192ACA-6835-6826-6A0E-7D4B0E990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5" y="2019300"/>
            <a:ext cx="5581650" cy="4267200"/>
          </a:xfrm>
          <a:prstGeom prst="rect">
            <a:avLst/>
          </a:prstGeom>
        </p:spPr>
      </p:pic>
      <p:pic>
        <p:nvPicPr>
          <p:cNvPr id="13" name="Picture 12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95747B47-F8F1-A271-8E11-6B62962ED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390" y="2222500"/>
            <a:ext cx="5381625" cy="43243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3E8A90-9870-69B9-F2FA-7E129DC107D5}"/>
              </a:ext>
            </a:extLst>
          </p:cNvPr>
          <p:cNvGrpSpPr/>
          <p:nvPr/>
        </p:nvGrpSpPr>
        <p:grpSpPr>
          <a:xfrm>
            <a:off x="886731" y="6812622"/>
            <a:ext cx="5708768" cy="1294946"/>
            <a:chOff x="1307864" y="7210740"/>
            <a:chExt cx="7543800" cy="166656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CB7E8565-3463-E015-3FDE-6D16694A549B}"/>
                </a:ext>
              </a:extLst>
            </p:cNvPr>
            <p:cNvSpPr/>
            <p:nvPr/>
          </p:nvSpPr>
          <p:spPr>
            <a:xfrm>
              <a:off x="1307864" y="7210740"/>
              <a:ext cx="7543800" cy="1666560"/>
            </a:xfrm>
            <a:custGeom>
              <a:avLst/>
              <a:gdLst>
                <a:gd name="connsiteX0" fmla="*/ 12200 w 2403059"/>
                <a:gd name="connsiteY0" fmla="*/ 0 h 1280924"/>
                <a:gd name="connsiteX1" fmla="*/ 2327759 w 2403059"/>
                <a:gd name="connsiteY1" fmla="*/ 0 h 1280924"/>
                <a:gd name="connsiteX2" fmla="*/ 2339959 w 2403059"/>
                <a:gd name="connsiteY2" fmla="*/ 12200 h 1280924"/>
                <a:gd name="connsiteX3" fmla="*/ 2339959 w 2403059"/>
                <a:gd name="connsiteY3" fmla="*/ 1268724 h 1280924"/>
                <a:gd name="connsiteX4" fmla="*/ 2336385 w 2403059"/>
                <a:gd name="connsiteY4" fmla="*/ 1277351 h 1280924"/>
                <a:gd name="connsiteX5" fmla="*/ 2327759 w 2403059"/>
                <a:gd name="connsiteY5" fmla="*/ 1280924 h 1280924"/>
                <a:gd name="connsiteX6" fmla="*/ 12200 w 2403059"/>
                <a:gd name="connsiteY6" fmla="*/ 1280924 h 1280924"/>
                <a:gd name="connsiteX7" fmla="*/ 0 w 2403059"/>
                <a:gd name="connsiteY7" fmla="*/ 1268724 h 1280924"/>
                <a:gd name="connsiteX8" fmla="*/ 0 w 2403059"/>
                <a:gd name="connsiteY8" fmla="*/ 12200 h 1280924"/>
                <a:gd name="connsiteX9" fmla="*/ 3573 w 2403059"/>
                <a:gd name="connsiteY9" fmla="*/ 3573 h 1280924"/>
                <a:gd name="connsiteX10" fmla="*/ 12200 w 2403059"/>
                <a:gd name="connsiteY10" fmla="*/ 0 h 1280924"/>
                <a:gd name="connsiteX0" fmla="*/ 12200 w 2403059"/>
                <a:gd name="connsiteY0" fmla="*/ 0 h 1346189"/>
                <a:gd name="connsiteX1" fmla="*/ 2327759 w 2403059"/>
                <a:gd name="connsiteY1" fmla="*/ 0 h 1346189"/>
                <a:gd name="connsiteX2" fmla="*/ 2339959 w 2403059"/>
                <a:gd name="connsiteY2" fmla="*/ 12200 h 1346189"/>
                <a:gd name="connsiteX3" fmla="*/ 2339959 w 2403059"/>
                <a:gd name="connsiteY3" fmla="*/ 1268724 h 1346189"/>
                <a:gd name="connsiteX4" fmla="*/ 2336385 w 2403059"/>
                <a:gd name="connsiteY4" fmla="*/ 1277351 h 1346189"/>
                <a:gd name="connsiteX5" fmla="*/ 2327759 w 2403059"/>
                <a:gd name="connsiteY5" fmla="*/ 1280924 h 1346189"/>
                <a:gd name="connsiteX6" fmla="*/ 12200 w 2403059"/>
                <a:gd name="connsiteY6" fmla="*/ 1280924 h 1346189"/>
                <a:gd name="connsiteX7" fmla="*/ 0 w 2403059"/>
                <a:gd name="connsiteY7" fmla="*/ 1268724 h 1346189"/>
                <a:gd name="connsiteX8" fmla="*/ 0 w 2403059"/>
                <a:gd name="connsiteY8" fmla="*/ 12200 h 1346189"/>
                <a:gd name="connsiteX9" fmla="*/ 3573 w 2403059"/>
                <a:gd name="connsiteY9" fmla="*/ 3573 h 1346189"/>
                <a:gd name="connsiteX10" fmla="*/ 12200 w 2403059"/>
                <a:gd name="connsiteY10" fmla="*/ 0 h 1346189"/>
                <a:gd name="connsiteX0" fmla="*/ 106850 w 2497709"/>
                <a:gd name="connsiteY0" fmla="*/ 0 h 1346189"/>
                <a:gd name="connsiteX1" fmla="*/ 2422409 w 2497709"/>
                <a:gd name="connsiteY1" fmla="*/ 0 h 1346189"/>
                <a:gd name="connsiteX2" fmla="*/ 2434609 w 2497709"/>
                <a:gd name="connsiteY2" fmla="*/ 12200 h 1346189"/>
                <a:gd name="connsiteX3" fmla="*/ 2434609 w 2497709"/>
                <a:gd name="connsiteY3" fmla="*/ 1268724 h 1346189"/>
                <a:gd name="connsiteX4" fmla="*/ 2431035 w 2497709"/>
                <a:gd name="connsiteY4" fmla="*/ 1277351 h 1346189"/>
                <a:gd name="connsiteX5" fmla="*/ 2422409 w 2497709"/>
                <a:gd name="connsiteY5" fmla="*/ 1280924 h 1346189"/>
                <a:gd name="connsiteX6" fmla="*/ 106850 w 2497709"/>
                <a:gd name="connsiteY6" fmla="*/ 1280924 h 1346189"/>
                <a:gd name="connsiteX7" fmla="*/ 94650 w 2497709"/>
                <a:gd name="connsiteY7" fmla="*/ 1268724 h 1346189"/>
                <a:gd name="connsiteX8" fmla="*/ 94650 w 2497709"/>
                <a:gd name="connsiteY8" fmla="*/ 12200 h 1346189"/>
                <a:gd name="connsiteX9" fmla="*/ 98223 w 2497709"/>
                <a:gd name="connsiteY9" fmla="*/ 3573 h 1346189"/>
                <a:gd name="connsiteX10" fmla="*/ 106850 w 2497709"/>
                <a:gd name="connsiteY10" fmla="*/ 0 h 1346189"/>
                <a:gd name="connsiteX0" fmla="*/ 106850 w 2497709"/>
                <a:gd name="connsiteY0" fmla="*/ 59590 h 1405779"/>
                <a:gd name="connsiteX1" fmla="*/ 2422409 w 2497709"/>
                <a:gd name="connsiteY1" fmla="*/ 59590 h 1405779"/>
                <a:gd name="connsiteX2" fmla="*/ 2434609 w 2497709"/>
                <a:gd name="connsiteY2" fmla="*/ 71790 h 1405779"/>
                <a:gd name="connsiteX3" fmla="*/ 2434609 w 2497709"/>
                <a:gd name="connsiteY3" fmla="*/ 1328314 h 1405779"/>
                <a:gd name="connsiteX4" fmla="*/ 2431035 w 2497709"/>
                <a:gd name="connsiteY4" fmla="*/ 1336941 h 1405779"/>
                <a:gd name="connsiteX5" fmla="*/ 2422409 w 2497709"/>
                <a:gd name="connsiteY5" fmla="*/ 1340514 h 1405779"/>
                <a:gd name="connsiteX6" fmla="*/ 106850 w 2497709"/>
                <a:gd name="connsiteY6" fmla="*/ 1340514 h 1405779"/>
                <a:gd name="connsiteX7" fmla="*/ 94650 w 2497709"/>
                <a:gd name="connsiteY7" fmla="*/ 1328314 h 1405779"/>
                <a:gd name="connsiteX8" fmla="*/ 94650 w 2497709"/>
                <a:gd name="connsiteY8" fmla="*/ 71790 h 1405779"/>
                <a:gd name="connsiteX9" fmla="*/ 98223 w 2497709"/>
                <a:gd name="connsiteY9" fmla="*/ 63163 h 1405779"/>
                <a:gd name="connsiteX10" fmla="*/ 106850 w 2497709"/>
                <a:gd name="connsiteY10" fmla="*/ 59590 h 14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7709" h="1405779">
                  <a:moveTo>
                    <a:pt x="106850" y="59590"/>
                  </a:moveTo>
                  <a:cubicBezTo>
                    <a:pt x="878703" y="59590"/>
                    <a:pt x="1650556" y="-74488"/>
                    <a:pt x="2422409" y="59590"/>
                  </a:cubicBezTo>
                  <a:cubicBezTo>
                    <a:pt x="2429147" y="59590"/>
                    <a:pt x="2434609" y="65052"/>
                    <a:pt x="2434609" y="71790"/>
                  </a:cubicBezTo>
                  <a:cubicBezTo>
                    <a:pt x="2576585" y="497016"/>
                    <a:pt x="2434609" y="909473"/>
                    <a:pt x="2434609" y="1328314"/>
                  </a:cubicBezTo>
                  <a:cubicBezTo>
                    <a:pt x="2434609" y="1331550"/>
                    <a:pt x="2433323" y="1334653"/>
                    <a:pt x="2431035" y="1336941"/>
                  </a:cubicBezTo>
                  <a:cubicBezTo>
                    <a:pt x="2428747" y="1339229"/>
                    <a:pt x="2425645" y="1340514"/>
                    <a:pt x="2422409" y="1340514"/>
                  </a:cubicBezTo>
                  <a:cubicBezTo>
                    <a:pt x="1650556" y="1340514"/>
                    <a:pt x="874967" y="1487362"/>
                    <a:pt x="106850" y="1340514"/>
                  </a:cubicBezTo>
                  <a:cubicBezTo>
                    <a:pt x="100112" y="1340514"/>
                    <a:pt x="94650" y="1335052"/>
                    <a:pt x="94650" y="1328314"/>
                  </a:cubicBezTo>
                  <a:cubicBezTo>
                    <a:pt x="94650" y="909473"/>
                    <a:pt x="-118314" y="468285"/>
                    <a:pt x="94650" y="71790"/>
                  </a:cubicBezTo>
                  <a:cubicBezTo>
                    <a:pt x="94650" y="68554"/>
                    <a:pt x="95935" y="65451"/>
                    <a:pt x="98223" y="63163"/>
                  </a:cubicBezTo>
                  <a:cubicBezTo>
                    <a:pt x="100511" y="60875"/>
                    <a:pt x="103614" y="59590"/>
                    <a:pt x="106850" y="59590"/>
                  </a:cubicBezTo>
                  <a:close/>
                </a:path>
              </a:pathLst>
            </a:custGeom>
            <a:solidFill>
              <a:schemeClr val="bg1"/>
            </a:solidFill>
            <a:ln w="47625" cap="sq">
              <a:solidFill>
                <a:srgbClr val="AAC33B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EE84FF-49AA-84CE-B054-65318138286F}"/>
                </a:ext>
              </a:extLst>
            </p:cNvPr>
            <p:cNvSpPr txBox="1"/>
            <p:nvPr/>
          </p:nvSpPr>
          <p:spPr>
            <a:xfrm>
              <a:off x="1606432" y="7286099"/>
              <a:ext cx="6946665" cy="1505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dirty="0">
                  <a:latin typeface="UTM Avo" panose="02040603050506020204" pitchFamily="18" charset="0"/>
                </a:rPr>
                <a:t>Trèo cây dễ bị ngã có thể bị gãy chân, tay.</a:t>
              </a:r>
              <a:endParaRPr lang="en-GB" sz="35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3C077D-A1AE-EC76-D886-73738852F199}"/>
              </a:ext>
            </a:extLst>
          </p:cNvPr>
          <p:cNvGrpSpPr/>
          <p:nvPr/>
        </p:nvGrpSpPr>
        <p:grpSpPr>
          <a:xfrm>
            <a:off x="6661268" y="8024999"/>
            <a:ext cx="5875247" cy="1294946"/>
            <a:chOff x="1301814" y="7210740"/>
            <a:chExt cx="7763792" cy="1666560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4129633E-FD2E-2043-BE5F-7C69DDF26291}"/>
                </a:ext>
              </a:extLst>
            </p:cNvPr>
            <p:cNvSpPr/>
            <p:nvPr/>
          </p:nvSpPr>
          <p:spPr>
            <a:xfrm>
              <a:off x="1307864" y="7210740"/>
              <a:ext cx="7543800" cy="1666560"/>
            </a:xfrm>
            <a:custGeom>
              <a:avLst/>
              <a:gdLst>
                <a:gd name="connsiteX0" fmla="*/ 12200 w 2403059"/>
                <a:gd name="connsiteY0" fmla="*/ 0 h 1280924"/>
                <a:gd name="connsiteX1" fmla="*/ 2327759 w 2403059"/>
                <a:gd name="connsiteY1" fmla="*/ 0 h 1280924"/>
                <a:gd name="connsiteX2" fmla="*/ 2339959 w 2403059"/>
                <a:gd name="connsiteY2" fmla="*/ 12200 h 1280924"/>
                <a:gd name="connsiteX3" fmla="*/ 2339959 w 2403059"/>
                <a:gd name="connsiteY3" fmla="*/ 1268724 h 1280924"/>
                <a:gd name="connsiteX4" fmla="*/ 2336385 w 2403059"/>
                <a:gd name="connsiteY4" fmla="*/ 1277351 h 1280924"/>
                <a:gd name="connsiteX5" fmla="*/ 2327759 w 2403059"/>
                <a:gd name="connsiteY5" fmla="*/ 1280924 h 1280924"/>
                <a:gd name="connsiteX6" fmla="*/ 12200 w 2403059"/>
                <a:gd name="connsiteY6" fmla="*/ 1280924 h 1280924"/>
                <a:gd name="connsiteX7" fmla="*/ 0 w 2403059"/>
                <a:gd name="connsiteY7" fmla="*/ 1268724 h 1280924"/>
                <a:gd name="connsiteX8" fmla="*/ 0 w 2403059"/>
                <a:gd name="connsiteY8" fmla="*/ 12200 h 1280924"/>
                <a:gd name="connsiteX9" fmla="*/ 3573 w 2403059"/>
                <a:gd name="connsiteY9" fmla="*/ 3573 h 1280924"/>
                <a:gd name="connsiteX10" fmla="*/ 12200 w 2403059"/>
                <a:gd name="connsiteY10" fmla="*/ 0 h 1280924"/>
                <a:gd name="connsiteX0" fmla="*/ 12200 w 2403059"/>
                <a:gd name="connsiteY0" fmla="*/ 0 h 1346189"/>
                <a:gd name="connsiteX1" fmla="*/ 2327759 w 2403059"/>
                <a:gd name="connsiteY1" fmla="*/ 0 h 1346189"/>
                <a:gd name="connsiteX2" fmla="*/ 2339959 w 2403059"/>
                <a:gd name="connsiteY2" fmla="*/ 12200 h 1346189"/>
                <a:gd name="connsiteX3" fmla="*/ 2339959 w 2403059"/>
                <a:gd name="connsiteY3" fmla="*/ 1268724 h 1346189"/>
                <a:gd name="connsiteX4" fmla="*/ 2336385 w 2403059"/>
                <a:gd name="connsiteY4" fmla="*/ 1277351 h 1346189"/>
                <a:gd name="connsiteX5" fmla="*/ 2327759 w 2403059"/>
                <a:gd name="connsiteY5" fmla="*/ 1280924 h 1346189"/>
                <a:gd name="connsiteX6" fmla="*/ 12200 w 2403059"/>
                <a:gd name="connsiteY6" fmla="*/ 1280924 h 1346189"/>
                <a:gd name="connsiteX7" fmla="*/ 0 w 2403059"/>
                <a:gd name="connsiteY7" fmla="*/ 1268724 h 1346189"/>
                <a:gd name="connsiteX8" fmla="*/ 0 w 2403059"/>
                <a:gd name="connsiteY8" fmla="*/ 12200 h 1346189"/>
                <a:gd name="connsiteX9" fmla="*/ 3573 w 2403059"/>
                <a:gd name="connsiteY9" fmla="*/ 3573 h 1346189"/>
                <a:gd name="connsiteX10" fmla="*/ 12200 w 2403059"/>
                <a:gd name="connsiteY10" fmla="*/ 0 h 1346189"/>
                <a:gd name="connsiteX0" fmla="*/ 106850 w 2497709"/>
                <a:gd name="connsiteY0" fmla="*/ 0 h 1346189"/>
                <a:gd name="connsiteX1" fmla="*/ 2422409 w 2497709"/>
                <a:gd name="connsiteY1" fmla="*/ 0 h 1346189"/>
                <a:gd name="connsiteX2" fmla="*/ 2434609 w 2497709"/>
                <a:gd name="connsiteY2" fmla="*/ 12200 h 1346189"/>
                <a:gd name="connsiteX3" fmla="*/ 2434609 w 2497709"/>
                <a:gd name="connsiteY3" fmla="*/ 1268724 h 1346189"/>
                <a:gd name="connsiteX4" fmla="*/ 2431035 w 2497709"/>
                <a:gd name="connsiteY4" fmla="*/ 1277351 h 1346189"/>
                <a:gd name="connsiteX5" fmla="*/ 2422409 w 2497709"/>
                <a:gd name="connsiteY5" fmla="*/ 1280924 h 1346189"/>
                <a:gd name="connsiteX6" fmla="*/ 106850 w 2497709"/>
                <a:gd name="connsiteY6" fmla="*/ 1280924 h 1346189"/>
                <a:gd name="connsiteX7" fmla="*/ 94650 w 2497709"/>
                <a:gd name="connsiteY7" fmla="*/ 1268724 h 1346189"/>
                <a:gd name="connsiteX8" fmla="*/ 94650 w 2497709"/>
                <a:gd name="connsiteY8" fmla="*/ 12200 h 1346189"/>
                <a:gd name="connsiteX9" fmla="*/ 98223 w 2497709"/>
                <a:gd name="connsiteY9" fmla="*/ 3573 h 1346189"/>
                <a:gd name="connsiteX10" fmla="*/ 106850 w 2497709"/>
                <a:gd name="connsiteY10" fmla="*/ 0 h 1346189"/>
                <a:gd name="connsiteX0" fmla="*/ 106850 w 2497709"/>
                <a:gd name="connsiteY0" fmla="*/ 59590 h 1405779"/>
                <a:gd name="connsiteX1" fmla="*/ 2422409 w 2497709"/>
                <a:gd name="connsiteY1" fmla="*/ 59590 h 1405779"/>
                <a:gd name="connsiteX2" fmla="*/ 2434609 w 2497709"/>
                <a:gd name="connsiteY2" fmla="*/ 71790 h 1405779"/>
                <a:gd name="connsiteX3" fmla="*/ 2434609 w 2497709"/>
                <a:gd name="connsiteY3" fmla="*/ 1328314 h 1405779"/>
                <a:gd name="connsiteX4" fmla="*/ 2431035 w 2497709"/>
                <a:gd name="connsiteY4" fmla="*/ 1336941 h 1405779"/>
                <a:gd name="connsiteX5" fmla="*/ 2422409 w 2497709"/>
                <a:gd name="connsiteY5" fmla="*/ 1340514 h 1405779"/>
                <a:gd name="connsiteX6" fmla="*/ 106850 w 2497709"/>
                <a:gd name="connsiteY6" fmla="*/ 1340514 h 1405779"/>
                <a:gd name="connsiteX7" fmla="*/ 94650 w 2497709"/>
                <a:gd name="connsiteY7" fmla="*/ 1328314 h 1405779"/>
                <a:gd name="connsiteX8" fmla="*/ 94650 w 2497709"/>
                <a:gd name="connsiteY8" fmla="*/ 71790 h 1405779"/>
                <a:gd name="connsiteX9" fmla="*/ 98223 w 2497709"/>
                <a:gd name="connsiteY9" fmla="*/ 63163 h 1405779"/>
                <a:gd name="connsiteX10" fmla="*/ 106850 w 2497709"/>
                <a:gd name="connsiteY10" fmla="*/ 59590 h 14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7709" h="1405779">
                  <a:moveTo>
                    <a:pt x="106850" y="59590"/>
                  </a:moveTo>
                  <a:cubicBezTo>
                    <a:pt x="878703" y="59590"/>
                    <a:pt x="1650556" y="-74488"/>
                    <a:pt x="2422409" y="59590"/>
                  </a:cubicBezTo>
                  <a:cubicBezTo>
                    <a:pt x="2429147" y="59590"/>
                    <a:pt x="2434609" y="65052"/>
                    <a:pt x="2434609" y="71790"/>
                  </a:cubicBezTo>
                  <a:cubicBezTo>
                    <a:pt x="2576585" y="497016"/>
                    <a:pt x="2434609" y="909473"/>
                    <a:pt x="2434609" y="1328314"/>
                  </a:cubicBezTo>
                  <a:cubicBezTo>
                    <a:pt x="2434609" y="1331550"/>
                    <a:pt x="2433323" y="1334653"/>
                    <a:pt x="2431035" y="1336941"/>
                  </a:cubicBezTo>
                  <a:cubicBezTo>
                    <a:pt x="2428747" y="1339229"/>
                    <a:pt x="2425645" y="1340514"/>
                    <a:pt x="2422409" y="1340514"/>
                  </a:cubicBezTo>
                  <a:cubicBezTo>
                    <a:pt x="1650556" y="1340514"/>
                    <a:pt x="874967" y="1487362"/>
                    <a:pt x="106850" y="1340514"/>
                  </a:cubicBezTo>
                  <a:cubicBezTo>
                    <a:pt x="100112" y="1340514"/>
                    <a:pt x="94650" y="1335052"/>
                    <a:pt x="94650" y="1328314"/>
                  </a:cubicBezTo>
                  <a:cubicBezTo>
                    <a:pt x="94650" y="909473"/>
                    <a:pt x="-118314" y="468285"/>
                    <a:pt x="94650" y="71790"/>
                  </a:cubicBezTo>
                  <a:cubicBezTo>
                    <a:pt x="94650" y="68554"/>
                    <a:pt x="95935" y="65451"/>
                    <a:pt x="98223" y="63163"/>
                  </a:cubicBezTo>
                  <a:cubicBezTo>
                    <a:pt x="100511" y="60875"/>
                    <a:pt x="103614" y="59590"/>
                    <a:pt x="106850" y="59590"/>
                  </a:cubicBezTo>
                  <a:close/>
                </a:path>
              </a:pathLst>
            </a:custGeom>
            <a:solidFill>
              <a:schemeClr val="bg1"/>
            </a:solidFill>
            <a:ln w="47625" cap="sq">
              <a:solidFill>
                <a:srgbClr val="AAC33B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AA75FA-0934-56A4-9C82-2894277AFA78}"/>
                </a:ext>
              </a:extLst>
            </p:cNvPr>
            <p:cNvSpPr txBox="1"/>
            <p:nvPr/>
          </p:nvSpPr>
          <p:spPr>
            <a:xfrm>
              <a:off x="1301814" y="7291429"/>
              <a:ext cx="7763792" cy="1505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>
                  <a:latin typeface="UTM Avo" panose="02040603050506020204" pitchFamily="18" charset="0"/>
                </a:rPr>
                <a:t>Chạy xô đẩy sẽ làm bạn bị ngã và bị thương</a:t>
              </a:r>
              <a:endParaRPr lang="en-GB" sz="35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94C148-5259-150A-3EB8-111C5AA84458}"/>
              </a:ext>
            </a:extLst>
          </p:cNvPr>
          <p:cNvGrpSpPr/>
          <p:nvPr/>
        </p:nvGrpSpPr>
        <p:grpSpPr>
          <a:xfrm>
            <a:off x="11945120" y="6625168"/>
            <a:ext cx="5875247" cy="1682911"/>
            <a:chOff x="1145914" y="7210739"/>
            <a:chExt cx="7763793" cy="2457876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FA299378-EE33-51B5-9F4B-CFC1F3FB7101}"/>
                </a:ext>
              </a:extLst>
            </p:cNvPr>
            <p:cNvSpPr/>
            <p:nvPr/>
          </p:nvSpPr>
          <p:spPr>
            <a:xfrm>
              <a:off x="1307864" y="7210739"/>
              <a:ext cx="7543800" cy="2441151"/>
            </a:xfrm>
            <a:custGeom>
              <a:avLst/>
              <a:gdLst>
                <a:gd name="connsiteX0" fmla="*/ 12200 w 2403059"/>
                <a:gd name="connsiteY0" fmla="*/ 0 h 1280924"/>
                <a:gd name="connsiteX1" fmla="*/ 2327759 w 2403059"/>
                <a:gd name="connsiteY1" fmla="*/ 0 h 1280924"/>
                <a:gd name="connsiteX2" fmla="*/ 2339959 w 2403059"/>
                <a:gd name="connsiteY2" fmla="*/ 12200 h 1280924"/>
                <a:gd name="connsiteX3" fmla="*/ 2339959 w 2403059"/>
                <a:gd name="connsiteY3" fmla="*/ 1268724 h 1280924"/>
                <a:gd name="connsiteX4" fmla="*/ 2336385 w 2403059"/>
                <a:gd name="connsiteY4" fmla="*/ 1277351 h 1280924"/>
                <a:gd name="connsiteX5" fmla="*/ 2327759 w 2403059"/>
                <a:gd name="connsiteY5" fmla="*/ 1280924 h 1280924"/>
                <a:gd name="connsiteX6" fmla="*/ 12200 w 2403059"/>
                <a:gd name="connsiteY6" fmla="*/ 1280924 h 1280924"/>
                <a:gd name="connsiteX7" fmla="*/ 0 w 2403059"/>
                <a:gd name="connsiteY7" fmla="*/ 1268724 h 1280924"/>
                <a:gd name="connsiteX8" fmla="*/ 0 w 2403059"/>
                <a:gd name="connsiteY8" fmla="*/ 12200 h 1280924"/>
                <a:gd name="connsiteX9" fmla="*/ 3573 w 2403059"/>
                <a:gd name="connsiteY9" fmla="*/ 3573 h 1280924"/>
                <a:gd name="connsiteX10" fmla="*/ 12200 w 2403059"/>
                <a:gd name="connsiteY10" fmla="*/ 0 h 1280924"/>
                <a:gd name="connsiteX0" fmla="*/ 12200 w 2403059"/>
                <a:gd name="connsiteY0" fmla="*/ 0 h 1346189"/>
                <a:gd name="connsiteX1" fmla="*/ 2327759 w 2403059"/>
                <a:gd name="connsiteY1" fmla="*/ 0 h 1346189"/>
                <a:gd name="connsiteX2" fmla="*/ 2339959 w 2403059"/>
                <a:gd name="connsiteY2" fmla="*/ 12200 h 1346189"/>
                <a:gd name="connsiteX3" fmla="*/ 2339959 w 2403059"/>
                <a:gd name="connsiteY3" fmla="*/ 1268724 h 1346189"/>
                <a:gd name="connsiteX4" fmla="*/ 2336385 w 2403059"/>
                <a:gd name="connsiteY4" fmla="*/ 1277351 h 1346189"/>
                <a:gd name="connsiteX5" fmla="*/ 2327759 w 2403059"/>
                <a:gd name="connsiteY5" fmla="*/ 1280924 h 1346189"/>
                <a:gd name="connsiteX6" fmla="*/ 12200 w 2403059"/>
                <a:gd name="connsiteY6" fmla="*/ 1280924 h 1346189"/>
                <a:gd name="connsiteX7" fmla="*/ 0 w 2403059"/>
                <a:gd name="connsiteY7" fmla="*/ 1268724 h 1346189"/>
                <a:gd name="connsiteX8" fmla="*/ 0 w 2403059"/>
                <a:gd name="connsiteY8" fmla="*/ 12200 h 1346189"/>
                <a:gd name="connsiteX9" fmla="*/ 3573 w 2403059"/>
                <a:gd name="connsiteY9" fmla="*/ 3573 h 1346189"/>
                <a:gd name="connsiteX10" fmla="*/ 12200 w 2403059"/>
                <a:gd name="connsiteY10" fmla="*/ 0 h 1346189"/>
                <a:gd name="connsiteX0" fmla="*/ 106850 w 2497709"/>
                <a:gd name="connsiteY0" fmla="*/ 0 h 1346189"/>
                <a:gd name="connsiteX1" fmla="*/ 2422409 w 2497709"/>
                <a:gd name="connsiteY1" fmla="*/ 0 h 1346189"/>
                <a:gd name="connsiteX2" fmla="*/ 2434609 w 2497709"/>
                <a:gd name="connsiteY2" fmla="*/ 12200 h 1346189"/>
                <a:gd name="connsiteX3" fmla="*/ 2434609 w 2497709"/>
                <a:gd name="connsiteY3" fmla="*/ 1268724 h 1346189"/>
                <a:gd name="connsiteX4" fmla="*/ 2431035 w 2497709"/>
                <a:gd name="connsiteY4" fmla="*/ 1277351 h 1346189"/>
                <a:gd name="connsiteX5" fmla="*/ 2422409 w 2497709"/>
                <a:gd name="connsiteY5" fmla="*/ 1280924 h 1346189"/>
                <a:gd name="connsiteX6" fmla="*/ 106850 w 2497709"/>
                <a:gd name="connsiteY6" fmla="*/ 1280924 h 1346189"/>
                <a:gd name="connsiteX7" fmla="*/ 94650 w 2497709"/>
                <a:gd name="connsiteY7" fmla="*/ 1268724 h 1346189"/>
                <a:gd name="connsiteX8" fmla="*/ 94650 w 2497709"/>
                <a:gd name="connsiteY8" fmla="*/ 12200 h 1346189"/>
                <a:gd name="connsiteX9" fmla="*/ 98223 w 2497709"/>
                <a:gd name="connsiteY9" fmla="*/ 3573 h 1346189"/>
                <a:gd name="connsiteX10" fmla="*/ 106850 w 2497709"/>
                <a:gd name="connsiteY10" fmla="*/ 0 h 1346189"/>
                <a:gd name="connsiteX0" fmla="*/ 106850 w 2497709"/>
                <a:gd name="connsiteY0" fmla="*/ 59590 h 1405779"/>
                <a:gd name="connsiteX1" fmla="*/ 2422409 w 2497709"/>
                <a:gd name="connsiteY1" fmla="*/ 59590 h 1405779"/>
                <a:gd name="connsiteX2" fmla="*/ 2434609 w 2497709"/>
                <a:gd name="connsiteY2" fmla="*/ 71790 h 1405779"/>
                <a:gd name="connsiteX3" fmla="*/ 2434609 w 2497709"/>
                <a:gd name="connsiteY3" fmla="*/ 1328314 h 1405779"/>
                <a:gd name="connsiteX4" fmla="*/ 2431035 w 2497709"/>
                <a:gd name="connsiteY4" fmla="*/ 1336941 h 1405779"/>
                <a:gd name="connsiteX5" fmla="*/ 2422409 w 2497709"/>
                <a:gd name="connsiteY5" fmla="*/ 1340514 h 1405779"/>
                <a:gd name="connsiteX6" fmla="*/ 106850 w 2497709"/>
                <a:gd name="connsiteY6" fmla="*/ 1340514 h 1405779"/>
                <a:gd name="connsiteX7" fmla="*/ 94650 w 2497709"/>
                <a:gd name="connsiteY7" fmla="*/ 1328314 h 1405779"/>
                <a:gd name="connsiteX8" fmla="*/ 94650 w 2497709"/>
                <a:gd name="connsiteY8" fmla="*/ 71790 h 1405779"/>
                <a:gd name="connsiteX9" fmla="*/ 98223 w 2497709"/>
                <a:gd name="connsiteY9" fmla="*/ 63163 h 1405779"/>
                <a:gd name="connsiteX10" fmla="*/ 106850 w 2497709"/>
                <a:gd name="connsiteY10" fmla="*/ 59590 h 14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7709" h="1405779">
                  <a:moveTo>
                    <a:pt x="106850" y="59590"/>
                  </a:moveTo>
                  <a:cubicBezTo>
                    <a:pt x="878703" y="59590"/>
                    <a:pt x="1650556" y="-74488"/>
                    <a:pt x="2422409" y="59590"/>
                  </a:cubicBezTo>
                  <a:cubicBezTo>
                    <a:pt x="2429147" y="59590"/>
                    <a:pt x="2434609" y="65052"/>
                    <a:pt x="2434609" y="71790"/>
                  </a:cubicBezTo>
                  <a:cubicBezTo>
                    <a:pt x="2576585" y="497016"/>
                    <a:pt x="2434609" y="909473"/>
                    <a:pt x="2434609" y="1328314"/>
                  </a:cubicBezTo>
                  <a:cubicBezTo>
                    <a:pt x="2434609" y="1331550"/>
                    <a:pt x="2433323" y="1334653"/>
                    <a:pt x="2431035" y="1336941"/>
                  </a:cubicBezTo>
                  <a:cubicBezTo>
                    <a:pt x="2428747" y="1339229"/>
                    <a:pt x="2425645" y="1340514"/>
                    <a:pt x="2422409" y="1340514"/>
                  </a:cubicBezTo>
                  <a:cubicBezTo>
                    <a:pt x="1650556" y="1340514"/>
                    <a:pt x="874967" y="1487362"/>
                    <a:pt x="106850" y="1340514"/>
                  </a:cubicBezTo>
                  <a:cubicBezTo>
                    <a:pt x="100112" y="1340514"/>
                    <a:pt x="94650" y="1335052"/>
                    <a:pt x="94650" y="1328314"/>
                  </a:cubicBezTo>
                  <a:cubicBezTo>
                    <a:pt x="94650" y="909473"/>
                    <a:pt x="-118314" y="468285"/>
                    <a:pt x="94650" y="71790"/>
                  </a:cubicBezTo>
                  <a:cubicBezTo>
                    <a:pt x="94650" y="68554"/>
                    <a:pt x="95935" y="65451"/>
                    <a:pt x="98223" y="63163"/>
                  </a:cubicBezTo>
                  <a:cubicBezTo>
                    <a:pt x="100511" y="60875"/>
                    <a:pt x="103614" y="59590"/>
                    <a:pt x="106850" y="59590"/>
                  </a:cubicBezTo>
                  <a:close/>
                </a:path>
              </a:pathLst>
            </a:custGeom>
            <a:solidFill>
              <a:schemeClr val="bg1"/>
            </a:solidFill>
            <a:ln w="47625" cap="sq">
              <a:solidFill>
                <a:srgbClr val="AAC33B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AB2334-1C44-0182-D5DA-07F83840A496}"/>
                </a:ext>
              </a:extLst>
            </p:cNvPr>
            <p:cNvSpPr txBox="1"/>
            <p:nvPr/>
          </p:nvSpPr>
          <p:spPr>
            <a:xfrm>
              <a:off x="1145914" y="7376141"/>
              <a:ext cx="7763793" cy="2292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Hành động này rất nguy hiểm, dễ bị ngã và bị thương. </a:t>
              </a:r>
              <a:endParaRPr lang="en-GB" sz="3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173</Words>
  <Application>Microsoft Office PowerPoint</Application>
  <PresentationFormat>Custom</PresentationFormat>
  <Paragraphs>14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#9Slide07 HoneyCream</vt:lpstr>
      <vt:lpstr>思源黑体 Medium</vt:lpstr>
      <vt:lpstr>Times New Roman</vt:lpstr>
      <vt:lpstr>Arial</vt:lpstr>
      <vt:lpstr>Calibri</vt:lpstr>
      <vt:lpstr>Aptos</vt:lpstr>
      <vt:lpstr>UTM Avo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MNT</dc:creator>
  <cp:keywords>MNT</cp:keywords>
  <cp:lastModifiedBy>Tư Bùi</cp:lastModifiedBy>
  <cp:revision>3</cp:revision>
  <dcterms:created xsi:type="dcterms:W3CDTF">2006-08-16T00:00:00Z</dcterms:created>
  <dcterms:modified xsi:type="dcterms:W3CDTF">2025-10-24T04:03:49Z</dcterms:modified>
  <dc:identifier>DAGzmAIW5NU</dc:identifier>
</cp:coreProperties>
</file>