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2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M PLUS Rounded 1c" panose="020B0604020202020204" charset="0"/>
      <p:regular r:id="rId35"/>
      <p:bold r:id="rId36"/>
    </p:embeddedFont>
    <p:embeddedFont>
      <p:font typeface="SVN-Dancing Script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72" y="-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2CB33-8BDA-4EBD-821F-CBFB2FED8EA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4D439-30B7-44D2-A8C4-CE606508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72436-B3A5-414B-9286-B5B6A728B7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30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1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107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533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952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283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1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1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70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60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31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30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9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7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7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4689045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73" y="958938"/>
            <a:ext cx="2216727" cy="2216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4829AC-454A-8DA3-FB89-15F9AC911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CA972D-2B34-C412-0960-3D47412A5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C2463F-728B-85F8-93E9-AB8BAD8AB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640" y="1364178"/>
            <a:ext cx="2036240" cy="1207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D831C-8EA5-03CB-1D58-19731C7B80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4" t="-2208" b="-1"/>
          <a:stretch/>
        </p:blipFill>
        <p:spPr>
          <a:xfrm>
            <a:off x="0" y="-170814"/>
            <a:ext cx="5093110" cy="7159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90" y="2794834"/>
            <a:ext cx="8035189" cy="29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6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F2F53B-D91B-3189-1593-B628280F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CD8DAC-FEA5-8B93-8979-2AC6DDE3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6F0B0B-819D-CCDA-BE68-9DDC846C0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694" y="1266496"/>
            <a:ext cx="6736664" cy="4462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78AB6E-D955-7457-2873-6B0555CC18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35" y="1311438"/>
            <a:ext cx="5524412" cy="45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D8913B-D88A-4956-7DB9-B6AC88C1FAC7}"/>
              </a:ext>
            </a:extLst>
          </p:cNvPr>
          <p:cNvGrpSpPr/>
          <p:nvPr/>
        </p:nvGrpSpPr>
        <p:grpSpPr>
          <a:xfrm>
            <a:off x="1488332" y="641695"/>
            <a:ext cx="9152656" cy="1200329"/>
            <a:chOff x="1488332" y="641695"/>
            <a:chExt cx="9152656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51E3FD-E122-0DA1-1F52-72A6288590F8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D3EAED"/>
            </a:solidFill>
            <a:ln w="28575" cap="flat" cmpd="sng" algn="ctr">
              <a:solidFill>
                <a:srgbClr val="50AEBA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F272B9-4003-3C2C-DE35-0B89B61F312C}"/>
                </a:ext>
              </a:extLst>
            </p:cNvPr>
            <p:cNvSpPr txBox="1"/>
            <p:nvPr/>
          </p:nvSpPr>
          <p:spPr>
            <a:xfrm>
              <a:off x="1551012" y="840478"/>
              <a:ext cx="9089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Câu</a:t>
              </a: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Kể tên những đồ chơi bé nặn.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ECD223-A1C3-8FF3-E933-54A6300A249B}"/>
              </a:ext>
            </a:extLst>
          </p:cNvPr>
          <p:cNvSpPr txBox="1"/>
          <p:nvPr/>
        </p:nvSpPr>
        <p:spPr>
          <a:xfrm>
            <a:off x="1090208" y="2692846"/>
            <a:ext cx="52811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 đồ chơi bé nặn là quả thị, quả na, cối giã trầu,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con chuột.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1F2EF-34F8-F783-C180-B5B424A5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FCE4A-0BEF-47AC-5A52-7A5DBFDED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E9400-0658-C4A2-3E60-E21DF32EF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39" y="2162251"/>
            <a:ext cx="5281131" cy="43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5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D8913B-D88A-4956-7DB9-B6AC88C1FAC7}"/>
              </a:ext>
            </a:extLst>
          </p:cNvPr>
          <p:cNvGrpSpPr/>
          <p:nvPr/>
        </p:nvGrpSpPr>
        <p:grpSpPr>
          <a:xfrm>
            <a:off x="1488332" y="477106"/>
            <a:ext cx="9089976" cy="1200329"/>
            <a:chOff x="1488332" y="641695"/>
            <a:chExt cx="9089976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51E3FD-E122-0DA1-1F52-72A6288590F8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D3EAED"/>
            </a:solidFill>
            <a:ln w="28575" cap="flat" cmpd="sng" algn="ctr">
              <a:solidFill>
                <a:srgbClr val="50AEBA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F272B9-4003-3C2C-DE35-0B89B61F312C}"/>
                </a:ext>
              </a:extLst>
            </p:cNvPr>
            <p:cNvSpPr txBox="1"/>
            <p:nvPr/>
          </p:nvSpPr>
          <p:spPr>
            <a:xfrm>
              <a:off x="1488332" y="846767"/>
              <a:ext cx="9089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Câu</a:t>
              </a: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Bé nặn đồ chơi tặng cho những ai?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B85B87-FE6F-C9BE-DC9B-62AC5251BAB6}"/>
              </a:ext>
            </a:extLst>
          </p:cNvPr>
          <p:cNvGrpSpPr/>
          <p:nvPr/>
        </p:nvGrpSpPr>
        <p:grpSpPr>
          <a:xfrm>
            <a:off x="1159957" y="1842025"/>
            <a:ext cx="3360329" cy="2377437"/>
            <a:chOff x="1159957" y="1842025"/>
            <a:chExt cx="3360329" cy="2377437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A0419C38-24A1-A494-8585-12FD304B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57" y="1842025"/>
              <a:ext cx="3360329" cy="2377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D0FC3B-E27F-DBA7-A1C1-A5CC4A50D134}"/>
                </a:ext>
              </a:extLst>
            </p:cNvPr>
            <p:cNvSpPr txBox="1"/>
            <p:nvPr/>
          </p:nvSpPr>
          <p:spPr>
            <a:xfrm>
              <a:off x="1678201" y="2314889"/>
              <a:ext cx="232383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Cha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CFD7B8-DECB-19BF-E31B-CB19E85C47E8}"/>
              </a:ext>
            </a:extLst>
          </p:cNvPr>
          <p:cNvGrpSpPr/>
          <p:nvPr/>
        </p:nvGrpSpPr>
        <p:grpSpPr>
          <a:xfrm>
            <a:off x="4488946" y="1820611"/>
            <a:ext cx="3360329" cy="2377437"/>
            <a:chOff x="4488946" y="1754153"/>
            <a:chExt cx="3360329" cy="237743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59DB6BAC-0E78-6B4D-8EFA-61A91D84E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946" y="1754153"/>
              <a:ext cx="3360329" cy="23774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ED3EE0-AF09-90E7-BCFE-7CAE54390740}"/>
                </a:ext>
              </a:extLst>
            </p:cNvPr>
            <p:cNvSpPr txBox="1"/>
            <p:nvPr/>
          </p:nvSpPr>
          <p:spPr>
            <a:xfrm>
              <a:off x="4848659" y="2435040"/>
              <a:ext cx="25137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258A8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Mẹ 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58A8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0ACF39-09A5-16BD-E51C-00834525D186}"/>
              </a:ext>
            </a:extLst>
          </p:cNvPr>
          <p:cNvGrpSpPr/>
          <p:nvPr/>
        </p:nvGrpSpPr>
        <p:grpSpPr>
          <a:xfrm>
            <a:off x="7849275" y="1888643"/>
            <a:ext cx="3360329" cy="2377437"/>
            <a:chOff x="7837278" y="1916603"/>
            <a:chExt cx="3360329" cy="237743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590A0859-ADF1-C4DE-6D79-759CB932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278" y="1916603"/>
              <a:ext cx="3360329" cy="2377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94F51F-4BBA-AB40-B192-52FED84FEE95}"/>
                </a:ext>
              </a:extLst>
            </p:cNvPr>
            <p:cNvSpPr txBox="1"/>
            <p:nvPr/>
          </p:nvSpPr>
          <p:spPr>
            <a:xfrm>
              <a:off x="8218716" y="2518523"/>
              <a:ext cx="25137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F4C8E6-30BB-B999-2148-A674C0297D23}"/>
              </a:ext>
            </a:extLst>
          </p:cNvPr>
          <p:cNvGrpSpPr/>
          <p:nvPr/>
        </p:nvGrpSpPr>
        <p:grpSpPr>
          <a:xfrm>
            <a:off x="4488945" y="4077295"/>
            <a:ext cx="3360329" cy="2377437"/>
            <a:chOff x="1159957" y="3969140"/>
            <a:chExt cx="3360329" cy="2377437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9E48862D-895D-6E49-8202-B5A85DF74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57" y="3969140"/>
              <a:ext cx="3360329" cy="2377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31F5F2-9EF0-EEBB-31FB-75BECDD6B693}"/>
                </a:ext>
              </a:extLst>
            </p:cNvPr>
            <p:cNvSpPr txBox="1"/>
            <p:nvPr/>
          </p:nvSpPr>
          <p:spPr>
            <a:xfrm>
              <a:off x="1716575" y="4410848"/>
              <a:ext cx="224708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Chú mèo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B9F315-2DB1-CA6D-0FDF-CFA30BEB1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E98628-9854-6A20-7B8E-9E7381096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284303-AEC9-C908-2674-5B6C8A9D4329}"/>
              </a:ext>
            </a:extLst>
          </p:cNvPr>
          <p:cNvGrpSpPr/>
          <p:nvPr/>
        </p:nvGrpSpPr>
        <p:grpSpPr>
          <a:xfrm>
            <a:off x="1488332" y="477106"/>
            <a:ext cx="9152656" cy="1200329"/>
            <a:chOff x="1488332" y="641695"/>
            <a:chExt cx="9152656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1531A17-5D06-DD8A-51FC-7A1403A09B8B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D3EAED"/>
            </a:solidFill>
            <a:ln w="28575" cap="flat" cmpd="sng" algn="ctr">
              <a:solidFill>
                <a:srgbClr val="50AEBA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9AA5C2-CB9F-2393-C460-30E3112458A7}"/>
                </a:ext>
              </a:extLst>
            </p:cNvPr>
            <p:cNvSpPr txBox="1"/>
            <p:nvPr/>
          </p:nvSpPr>
          <p:spPr>
            <a:xfrm>
              <a:off x="1551012" y="641695"/>
              <a:ext cx="90899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Câu</a:t>
              </a: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Việc bé nặn đồ chơi tặng mọi người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 hiện điều gì?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8B438B-FF2E-C0F7-E810-6A8262CE6E37}"/>
              </a:ext>
            </a:extLst>
          </p:cNvPr>
          <p:cNvSpPr txBox="1"/>
          <p:nvPr/>
        </p:nvSpPr>
        <p:spPr>
          <a:xfrm>
            <a:off x="1210382" y="1995213"/>
            <a:ext cx="95734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Việc bé nặn đồ chơi tặng mọi người thể hiện tình cảm yêu thương, quan tâm đến người thân trong gia đình của bé.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366E-08B7-0396-3A12-2BD6E85C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D429B-8AF8-EF80-F571-10EFCAE25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EA434E-6FA2-C2B4-CC20-860B73419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94" y="3525116"/>
            <a:ext cx="5923073" cy="301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E084B2-D6ED-1593-2729-EDB5E6D8B7F6}"/>
              </a:ext>
            </a:extLst>
          </p:cNvPr>
          <p:cNvGrpSpPr/>
          <p:nvPr/>
        </p:nvGrpSpPr>
        <p:grpSpPr>
          <a:xfrm>
            <a:off x="1488332" y="477106"/>
            <a:ext cx="9152656" cy="1200329"/>
            <a:chOff x="1488332" y="641695"/>
            <a:chExt cx="9152656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5CFF181-36A0-14BA-48A1-F1D407BF57DA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D3EAED"/>
            </a:solidFill>
            <a:ln w="28575" cap="flat" cmpd="sng" algn="ctr">
              <a:solidFill>
                <a:srgbClr val="50AEBA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4F0A9F-5D1A-2E48-0BAF-1BD2EAE25AAC}"/>
                </a:ext>
              </a:extLst>
            </p:cNvPr>
            <p:cNvSpPr txBox="1"/>
            <p:nvPr/>
          </p:nvSpPr>
          <p:spPr>
            <a:xfrm>
              <a:off x="1551012" y="641695"/>
              <a:ext cx="90899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Câu</a:t>
              </a: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4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 thích nặn đồ chơi gì?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 tặng cho ai?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78220EA-DF6D-F8F4-ABDA-16D856157BEA}"/>
              </a:ext>
            </a:extLst>
          </p:cNvPr>
          <p:cNvSpPr txBox="1"/>
          <p:nvPr/>
        </p:nvSpPr>
        <p:spPr>
          <a:xfrm>
            <a:off x="613913" y="1846821"/>
            <a:ext cx="102673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Em thích nặn tặng bố chiếc gậy đấm lưng cho bố đỡ mệt ; tặng mẹ  một chiếc quạt làm mát;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tặng em trai một chiếc ô đi học;....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1793D-C688-FB82-B5B6-5C1DB4C19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621E48-03EA-CDD7-AC68-15E4BBE5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AE2C1-F411-E441-8342-45D5FDB1A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65" y="3742910"/>
            <a:ext cx="6828818" cy="27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9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5033C4-2225-73D5-1BE8-D2B84E73D740}"/>
              </a:ext>
            </a:extLst>
          </p:cNvPr>
          <p:cNvSpPr txBox="1"/>
          <p:nvPr/>
        </p:nvSpPr>
        <p:spPr>
          <a:xfrm>
            <a:off x="2017521" y="2677710"/>
            <a:ext cx="8768667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Niềm vui tuổi thơ và tình cảm bạn nhỏ dành cho gia đình hiện hữu thông qua trò chơi dân gian nặn đồ chơi.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4F28-8C05-3FF3-C117-4B699ACF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0F4BF-13A1-ED78-8BBC-3114FCBD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FEED7-C086-C9A4-2403-95A245652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783" y="1341940"/>
            <a:ext cx="444436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7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7AA5B-7A25-2D91-0E91-BD734BA2E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730B89-9F0B-D3BA-C76C-FE93E6816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AD51B0-F0F3-DE14-2911-C2C02FE50B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88" y="2356519"/>
            <a:ext cx="5524412" cy="4558124"/>
          </a:xfrm>
          <a:prstGeom prst="rect">
            <a:avLst/>
          </a:prstGeom>
        </p:spPr>
      </p:pic>
      <p:sp>
        <p:nvSpPr>
          <p:cNvPr id="6" name="Rounded Rectangle 63"/>
          <p:cNvSpPr/>
          <p:nvPr/>
        </p:nvSpPr>
        <p:spPr>
          <a:xfrm rot="10595473">
            <a:off x="1144056" y="966859"/>
            <a:ext cx="7420066" cy="1039690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21344593">
            <a:off x="1524720" y="1001475"/>
            <a:ext cx="6880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theo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bản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1323825" y="2226226"/>
            <a:ext cx="7496902" cy="1077178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marL="0" marR="0" lvl="0" indent="0" algn="ctr" defTabSz="913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Tìm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từ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ngữ cho thấy chú mèo rất vui khi được bé tặng quà.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06255" y="3933118"/>
            <a:ext cx="3857391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chí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0BD08-580A-E857-F2DC-5E44560FD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B1D846-C54D-0903-36DF-EACF1C0DE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58648" y="2574829"/>
            <a:ext cx="3451897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v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ui mừng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901350" y="684624"/>
            <a:ext cx="11005728" cy="707846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marL="0" marR="0" lvl="0" indent="0" algn="l" defTabSz="913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2. Tìm thêm những từ chỉ cảm xúc vui mừng.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08212" y="4004811"/>
            <a:ext cx="3451897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m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ừng rỡ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34029" y="2574829"/>
            <a:ext cx="3451897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hớn hở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83593" y="4004811"/>
            <a:ext cx="3451897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phấn khởi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17505-E8BA-C811-35FC-88F8A4CB0B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5" r="15276"/>
          <a:stretch/>
        </p:blipFill>
        <p:spPr>
          <a:xfrm>
            <a:off x="3727363" y="3572716"/>
            <a:ext cx="4077762" cy="28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931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73" y="958938"/>
            <a:ext cx="2216727" cy="2216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84559F-FAC3-2F31-0D09-AABD16256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245AE-45AD-9110-2FE6-DFCA9CEF5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FD60-AC99-B59E-F94E-A19A06E87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9664" y="1653316"/>
            <a:ext cx="8748518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61" y="1167319"/>
            <a:ext cx="5882928" cy="5882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8F421-04CD-DF1F-9C5E-9B8DF9E9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3ED265-003F-44C6-88A8-039AB9D54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1B8174-B4C9-DB3E-6F2D-5F1167C88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463" y="1414117"/>
            <a:ext cx="7645047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16CEC2-7F26-881D-8CFE-D9732303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8DD84-3510-10DD-8E66-7466C5119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002C9E-17F2-6FED-67EB-6069BAC64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53" y="988438"/>
            <a:ext cx="6620830" cy="473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F3B91-EB93-7A77-8A4A-DC7DD5E09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35" y="1311438"/>
            <a:ext cx="5524412" cy="45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1739798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Bên thềm gió mát,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đồ chơi.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nằm vẫy đuôi,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Tròn xoe đôi mắt.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ABD7B-F8CE-C06B-6BC1-0412950BB0F1}"/>
              </a:ext>
            </a:extLst>
          </p:cNvPr>
          <p:cNvSpPr txBox="1"/>
          <p:nvPr/>
        </p:nvSpPr>
        <p:spPr>
          <a:xfrm>
            <a:off x="9533736" y="4762124"/>
            <a:ext cx="410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Nguyễn Ngọc Ký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CD16-996E-1F2D-8691-2476811D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F37C04-DD3F-9F23-56F3-278929CCF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37" y="250302"/>
            <a:ext cx="5872993" cy="1742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3816283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thị,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na,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mẹ,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cha.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1762619"/>
            <a:ext cx="52822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chiếc cối nhỏ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thật tròn,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Biếu bà đấy nhé,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Giã trầu thêm ngon.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3854183"/>
            <a:ext cx="61422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thằng chuột,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Tặng riêng chú mèo,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ta thích chí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Vểnh râu “meo meo”!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8095327" y="2908342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Ngoài hiên đã nắng,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xong rồi.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Đừng sờ vào đấy,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còn đang phơi.</a:t>
            </a:r>
          </a:p>
        </p:txBody>
      </p:sp>
    </p:spTree>
    <p:extLst>
      <p:ext uri="{BB962C8B-B14F-4D97-AF65-F5344CB8AC3E}">
        <p14:creationId xmlns:p14="http://schemas.microsoft.com/office/powerpoint/2010/main" val="37162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7394AE-3E1B-8BFD-C644-FACBF3C5409B}"/>
              </a:ext>
            </a:extLst>
          </p:cNvPr>
          <p:cNvGrpSpPr/>
          <p:nvPr/>
        </p:nvGrpSpPr>
        <p:grpSpPr>
          <a:xfrm>
            <a:off x="2346977" y="1867112"/>
            <a:ext cx="2552835" cy="718696"/>
            <a:chOff x="1779373" y="2432277"/>
            <a:chExt cx="2552835" cy="7186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4F48CA-1AEB-53DC-1DEB-FCE16ABC7DDB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754898-C08B-C4C9-9FFC-4F62132BE5AE}"/>
                </a:ext>
              </a:extLst>
            </p:cNvPr>
            <p:cNvSpPr txBox="1"/>
            <p:nvPr/>
          </p:nvSpPr>
          <p:spPr>
            <a:xfrm>
              <a:off x="1811429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vẫy đuôi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53CB44-D5A2-1835-F53B-430C21CF63E8}"/>
              </a:ext>
            </a:extLst>
          </p:cNvPr>
          <p:cNvGrpSpPr/>
          <p:nvPr/>
        </p:nvGrpSpPr>
        <p:grpSpPr>
          <a:xfrm>
            <a:off x="7355476" y="1867112"/>
            <a:ext cx="2552835" cy="718696"/>
            <a:chOff x="1747317" y="2432277"/>
            <a:chExt cx="2552835" cy="71869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891F10F-FED0-C112-3FB0-BDF1A4624BC1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B4EB6-46CF-EDAF-180C-5D3E389E0911}"/>
                </a:ext>
              </a:extLst>
            </p:cNvPr>
            <p:cNvSpPr txBox="1"/>
            <p:nvPr/>
          </p:nvSpPr>
          <p:spPr>
            <a:xfrm>
              <a:off x="1747317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giã trầu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04EAB6-2063-560D-402A-B107A5D08617}"/>
              </a:ext>
            </a:extLst>
          </p:cNvPr>
          <p:cNvGrpSpPr/>
          <p:nvPr/>
        </p:nvGrpSpPr>
        <p:grpSpPr>
          <a:xfrm>
            <a:off x="2379033" y="3271156"/>
            <a:ext cx="2552835" cy="718696"/>
            <a:chOff x="1747317" y="2432277"/>
            <a:chExt cx="2552835" cy="71869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2A5001F-0FF9-63A8-0AB2-E44D02F5140B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8C0B35-3E06-0AC0-18EA-0A40E855ABD3}"/>
                </a:ext>
              </a:extLst>
            </p:cNvPr>
            <p:cNvSpPr txBox="1"/>
            <p:nvPr/>
          </p:nvSpPr>
          <p:spPr>
            <a:xfrm>
              <a:off x="1747317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tròn xoe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711BD7-F459-ED48-A6F7-037C0E41633A}"/>
              </a:ext>
            </a:extLst>
          </p:cNvPr>
          <p:cNvGrpSpPr/>
          <p:nvPr/>
        </p:nvGrpSpPr>
        <p:grpSpPr>
          <a:xfrm>
            <a:off x="7387532" y="3282272"/>
            <a:ext cx="2552835" cy="718696"/>
            <a:chOff x="1747317" y="2432277"/>
            <a:chExt cx="2552835" cy="71869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1E0D996-AFA0-FC09-4DE7-1FACB311ADA3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F134F5-48BA-7C92-F1E0-87CD00C209BE}"/>
                </a:ext>
              </a:extLst>
            </p:cNvPr>
            <p:cNvSpPr txBox="1"/>
            <p:nvPr/>
          </p:nvSpPr>
          <p:spPr>
            <a:xfrm>
              <a:off x="1747317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vểnh râu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A42807-E091-683E-7B37-C8B60D87B5F8}"/>
              </a:ext>
            </a:extLst>
          </p:cNvPr>
          <p:cNvGrpSpPr/>
          <p:nvPr/>
        </p:nvGrpSpPr>
        <p:grpSpPr>
          <a:xfrm>
            <a:off x="4515135" y="4388217"/>
            <a:ext cx="2910938" cy="718696"/>
            <a:chOff x="1779373" y="2432277"/>
            <a:chExt cx="2910938" cy="71869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0DA52A2-3466-107E-7FC2-9421E7C3A0FB}"/>
                </a:ext>
              </a:extLst>
            </p:cNvPr>
            <p:cNvSpPr/>
            <p:nvPr/>
          </p:nvSpPr>
          <p:spPr>
            <a:xfrm>
              <a:off x="1779373" y="2432277"/>
              <a:ext cx="2910938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9F72EA-539F-9D34-E2ED-0CDFE09E2690}"/>
                </a:ext>
              </a:extLst>
            </p:cNvPr>
            <p:cNvSpPr txBox="1"/>
            <p:nvPr/>
          </p:nvSpPr>
          <p:spPr>
            <a:xfrm>
              <a:off x="1779373" y="2468459"/>
              <a:ext cx="28346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52A7730-000B-5E33-89C2-49B44991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BF23AB-23D0-4B70-7A1F-2BD9DAB9D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824585-B4C7-BE22-6C3A-4CDE45B0B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436" y="313956"/>
            <a:ext cx="6418008" cy="13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1739798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Bên thềm gió mát,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đồ chơi.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nằm vẫy đuôi,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Tròn xoe đôi mắt.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ABD7B-F8CE-C06B-6BC1-0412950BB0F1}"/>
              </a:ext>
            </a:extLst>
          </p:cNvPr>
          <p:cNvSpPr txBox="1"/>
          <p:nvPr/>
        </p:nvSpPr>
        <p:spPr>
          <a:xfrm>
            <a:off x="9533736" y="4762124"/>
            <a:ext cx="410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Nguyễn Ngọc Ký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CD16-996E-1F2D-8691-2476811D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F37C04-DD3F-9F23-56F3-278929CCF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37" y="250302"/>
            <a:ext cx="5872993" cy="1742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3816283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thị,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na,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mẹ,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cha.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1762619"/>
            <a:ext cx="52822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chiếc cối nhỏ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thật tròn,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Biếu bà đấy nhé,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Giã trầu thêm ngon.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3854183"/>
            <a:ext cx="61422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thằng chuột,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Tặng riêng chú mèo,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ta thích chí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Vểnh râu “meo meo”!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8095327" y="2908342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Ngoài hiên đã nắng,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xong rồi.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Đừng sờ vào đấy,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còn đang phơi.</a:t>
            </a:r>
          </a:p>
        </p:txBody>
      </p:sp>
    </p:spTree>
    <p:extLst>
      <p:ext uri="{BB962C8B-B14F-4D97-AF65-F5344CB8AC3E}">
        <p14:creationId xmlns:p14="http://schemas.microsoft.com/office/powerpoint/2010/main" val="40494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4F16C0-FACD-9900-288F-9DDA8C0B9A9D}"/>
              </a:ext>
            </a:extLst>
          </p:cNvPr>
          <p:cNvSpPr txBox="1"/>
          <p:nvPr/>
        </p:nvSpPr>
        <p:spPr>
          <a:xfrm>
            <a:off x="523006" y="1793621"/>
            <a:ext cx="7230275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50AEB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 mắt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93964-0FE9-2D0A-267B-F19EF3881985}"/>
              </a:ext>
            </a:extLst>
          </p:cNvPr>
          <p:cNvSpPr txBox="1"/>
          <p:nvPr/>
        </p:nvSpPr>
        <p:spPr>
          <a:xfrm>
            <a:off x="992983" y="2635538"/>
            <a:ext cx="730544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50AEB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 cha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7D917-52DE-39D3-238F-B9373FFC6455}"/>
              </a:ext>
            </a:extLst>
          </p:cNvPr>
          <p:cNvSpPr txBox="1"/>
          <p:nvPr/>
        </p:nvSpPr>
        <p:spPr>
          <a:xfrm>
            <a:off x="1440139" y="3427772"/>
            <a:ext cx="793725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50AEB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 là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đến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 ngon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E63C8-82CD-611C-3E70-582589B60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EFF55A-03DF-1D04-26E7-45823F88A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DDF58-1908-62B4-E3DA-28485688F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021" y="335577"/>
            <a:ext cx="3757658" cy="1347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7D917-52DE-39D3-238F-B9373FFC6455}"/>
              </a:ext>
            </a:extLst>
          </p:cNvPr>
          <p:cNvSpPr txBox="1"/>
          <p:nvPr/>
        </p:nvSpPr>
        <p:spPr>
          <a:xfrm>
            <a:off x="1917002" y="4220006"/>
            <a:ext cx="793725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50AEB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 là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đến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meo meo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7D917-52DE-39D3-238F-B9373FFC6455}"/>
              </a:ext>
            </a:extLst>
          </p:cNvPr>
          <p:cNvSpPr txBox="1"/>
          <p:nvPr/>
        </p:nvSpPr>
        <p:spPr>
          <a:xfrm>
            <a:off x="2368020" y="5029537"/>
            <a:ext cx="793725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50AEB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105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1739798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Bên thềm gió mát,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đồ chơi.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nằm vẫy đuôi,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Tròn xoe đôi mắt.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ABD7B-F8CE-C06B-6BC1-0412950BB0F1}"/>
              </a:ext>
            </a:extLst>
          </p:cNvPr>
          <p:cNvSpPr txBox="1"/>
          <p:nvPr/>
        </p:nvSpPr>
        <p:spPr>
          <a:xfrm>
            <a:off x="9533736" y="4762124"/>
            <a:ext cx="410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Nguyễn Ngọc Ký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CD16-996E-1F2D-8691-2476811D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F37C04-DD3F-9F23-56F3-278929CCF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37" y="250302"/>
            <a:ext cx="5872993" cy="1742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3816283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thị,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na,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mẹ,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cha.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1762619"/>
            <a:ext cx="52822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chiếc cối nhỏ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thật tròn,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Biếu bà đấy nhé,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Giã trầu thêm ngon.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3854183"/>
            <a:ext cx="61422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thằng chuột,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Tặng riêng chú mèo,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ta thích chí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Vểnh râu “meo meo”!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8095327" y="2908342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Ngoài hiên đã nắng,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xong rồi.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Đừng sờ vào đấy,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còn đang phơi.</a:t>
            </a:r>
          </a:p>
        </p:txBody>
      </p:sp>
    </p:spTree>
    <p:extLst>
      <p:ext uri="{BB962C8B-B14F-4D97-AF65-F5344CB8AC3E}">
        <p14:creationId xmlns:p14="http://schemas.microsoft.com/office/powerpoint/2010/main" val="6031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5BABE6-A3DA-9216-F585-3633800D6ED5}"/>
              </a:ext>
            </a:extLst>
          </p:cNvPr>
          <p:cNvSpPr txBox="1"/>
          <p:nvPr/>
        </p:nvSpPr>
        <p:spPr>
          <a:xfrm>
            <a:off x="453241" y="3463000"/>
            <a:ext cx="60888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 để giã trầu, thường làm bằng đồng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A1F3-E63A-5261-103D-A75027A85C67}"/>
              </a:ext>
            </a:extLst>
          </p:cNvPr>
          <p:cNvSpPr txBox="1"/>
          <p:nvPr/>
        </p:nvSpPr>
        <p:spPr>
          <a:xfrm>
            <a:off x="1969381" y="2160948"/>
            <a:ext cx="4220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Cối giã trầu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99356-60FC-56DC-82EF-2B4998188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25FB4-F2C2-D45D-6E70-54E517A59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D5A92-D6AD-D408-BB70-5AC18FE63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664" y="259102"/>
            <a:ext cx="5096698" cy="1255885"/>
          </a:xfrm>
          <a:prstGeom prst="rect">
            <a:avLst/>
          </a:prstGeom>
        </p:spPr>
      </p:pic>
      <p:pic>
        <p:nvPicPr>
          <p:cNvPr id="1026" name="Picture 2" descr="Cối trầu cối giã trầu bằng đồng vàng nguyên chất cỡ vừa hàng kỹ đẹp, cối  trầu bằng đồng, ống ngoáy trầu. | Lazad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60" y="1514987"/>
            <a:ext cx="4809421" cy="48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626</Words>
  <Application>Microsoft Office PowerPoint</Application>
  <PresentationFormat>Widescreen</PresentationFormat>
  <Paragraphs>105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Times New Roman</vt:lpstr>
      <vt:lpstr>等线</vt:lpstr>
      <vt:lpstr>Cambria</vt:lpstr>
      <vt:lpstr>UTM Avo</vt:lpstr>
      <vt:lpstr>Arial</vt:lpstr>
      <vt:lpstr>SVN-Newton</vt:lpstr>
      <vt:lpstr>#9Slide07 HoneyCream</vt:lpstr>
      <vt:lpstr>Fredoka One</vt:lpstr>
      <vt:lpstr>思源黑体 CN Normal</vt:lpstr>
      <vt:lpstr>SVN-Dancing Script</vt:lpstr>
      <vt:lpstr>Calibri</vt:lpstr>
      <vt:lpstr>M PLUS Rounded 1c</vt:lpstr>
      <vt:lpstr>1_Office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4</cp:revision>
  <dcterms:created xsi:type="dcterms:W3CDTF">2022-11-07T14:46:57Z</dcterms:created>
  <dcterms:modified xsi:type="dcterms:W3CDTF">2022-11-07T15:02:20Z</dcterms:modified>
</cp:coreProperties>
</file>