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1817239692" r:id="rId2"/>
    <p:sldId id="256" r:id="rId3"/>
    <p:sldId id="1817239705" r:id="rId4"/>
    <p:sldId id="260" r:id="rId5"/>
    <p:sldId id="261" r:id="rId6"/>
    <p:sldId id="262" r:id="rId7"/>
    <p:sldId id="263" r:id="rId8"/>
    <p:sldId id="264" r:id="rId9"/>
    <p:sldId id="1817239693" r:id="rId10"/>
    <p:sldId id="1817239694" r:id="rId11"/>
    <p:sldId id="1817239698" r:id="rId12"/>
    <p:sldId id="1817239699" r:id="rId13"/>
    <p:sldId id="1817239702" r:id="rId14"/>
    <p:sldId id="1817239701" r:id="rId15"/>
    <p:sldId id="1817239700" r:id="rId16"/>
    <p:sldId id="1817239695" r:id="rId17"/>
    <p:sldId id="1817239706" r:id="rId18"/>
    <p:sldId id="1817239696" r:id="rId19"/>
    <p:sldId id="18172396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300"/>
    <a:srgbClr val="7BC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92E92-DA4D-4221-9033-97A5C00AF559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77D75-B7F4-4546-8A43-89160814607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09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28D8F-62D1-1D63-F636-044F80F76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1DC1-79D6-7272-4B7B-EFB34002E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52B99-5A62-4A14-5608-D73903C1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779C6-E52D-E0D9-F19E-52C3E042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3701E-418A-6F6A-DD10-CA46CD02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82804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EACF-F957-0C54-BD92-548293FC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BCE34-C4A1-0B55-4636-04703BF91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DD99A-8E2B-1EF7-FD0A-1E16ACEE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BB467-2FFD-816B-1BFE-0B796F7D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BF9D4-88FF-3778-F80B-5AD6F407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13123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F6436-1986-EDAA-030D-6E953B3B8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29457-3E6D-5522-B7DC-FEACF005E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6E55D-E8B0-884F-30E2-313B5DE7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C49C2-523E-419E-E9DD-6432BFBD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A50B7-0FF7-A2B7-35D4-DB73BDD1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0321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F54FE9-D16C-4D62-A9C5-786BF5BC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70BD48-CF82-49BB-AE5A-16807C91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C18364-5030-4DB3-80C9-86DA84A6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97C5-D955-442E-B99A-9041020E42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827982-5E96-40A5-B377-C8F52EB6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C0B3D-A417-4F18-92D8-3FD21B5D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16D8-D209-493A-B479-AE7EA959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30014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9916E9E1-A22A-7DFB-22D1-DCB20A644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7936D0-6225-C1BA-1226-2E0A7177E532}"/>
              </a:ext>
            </a:extLst>
          </p:cNvPr>
          <p:cNvGrpSpPr/>
          <p:nvPr userDrawn="1"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A35476BE-F701-5B6F-E485-18FE172FD60B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sX0" fmla="*/ 0 w 9199928"/>
                <a:gd name="csY0" fmla="*/ 489114 h 5618130"/>
                <a:gd name="csX1" fmla="*/ 489114 w 9199928"/>
                <a:gd name="csY1" fmla="*/ 0 h 5618130"/>
                <a:gd name="csX2" fmla="*/ 8710814 w 9199928"/>
                <a:gd name="csY2" fmla="*/ 0 h 5618130"/>
                <a:gd name="csX3" fmla="*/ 9199928 w 9199928"/>
                <a:gd name="csY3" fmla="*/ 489114 h 5618130"/>
                <a:gd name="csX4" fmla="*/ 9199928 w 9199928"/>
                <a:gd name="csY4" fmla="*/ 5129016 h 5618130"/>
                <a:gd name="csX5" fmla="*/ 8710814 w 9199928"/>
                <a:gd name="csY5" fmla="*/ 5618130 h 5618130"/>
                <a:gd name="csX6" fmla="*/ 489114 w 9199928"/>
                <a:gd name="csY6" fmla="*/ 5618130 h 5618130"/>
                <a:gd name="csX7" fmla="*/ 0 w 9199928"/>
                <a:gd name="csY7" fmla="*/ 5129016 h 5618130"/>
                <a:gd name="csX8" fmla="*/ 0 w 9199928"/>
                <a:gd name="csY8" fmla="*/ 489114 h 56181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363B34-DED8-1418-F361-D2001F78F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306907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4971-50FC-5846-0F07-A9DEA50C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53F8D-A5BB-DF24-14ED-BC0C0E075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A8464-852E-D669-7449-B2C81F28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1CB29-C133-6C79-66EC-8640DB0A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3EBF9-2A1E-DAFC-842B-0248AB8E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2814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8EB-D667-5F80-F139-DB9BE584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C5ED9-2A28-0644-E4B7-4F36D6836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8CE24-E8C4-BB10-6B1C-EDEEB141E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1E5BE-04E2-CE71-0E2F-1B319C2A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9873-80C8-50F7-4AAC-FE4661E9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0E833-BE64-75AC-D233-83FAA9D3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3910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9805-AA71-2F6C-C57E-5B0BABFA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D697-8C8D-55A9-8633-0CC8F1676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92EA6-3692-96D5-5E08-54A89AFB3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1F20F-DDFF-A2F4-B6D2-3C8D5FCD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3D8EEB-3615-9A0D-2B34-73B26F7A8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33E90-9AF5-9874-EE31-026B20CC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160FF-B4B5-9EDE-A09F-62D395E4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29531-0AF6-B0A9-CE55-BBEC8779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25202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C9346-DC8F-26A1-6B74-155FB5D3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047EE-F6B3-BFD9-C843-8A55EBD6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15852-9B47-D905-C7DB-E42E21A7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ED1AF-317D-2485-CBC8-E1D5703B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4035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06C0D-C2AD-B2E7-DB25-63CD279A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E97B1-905E-4DC6-0283-C3FF7B91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B4101-D9A4-B04D-CF5F-66EC232F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9473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3F41-73F8-C732-CE75-4F92F7A7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9ADA9-C85C-D935-2308-EFF3EC70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0B71E-BD58-A719-CCA1-0D4687F1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E724F-F3EB-08D3-E1CC-E62B6138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E4A0E-0972-2263-0449-DEE407BD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C8D98-8AA6-E7FA-ECB1-DB7FB7CB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89706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9D66-90C1-1AD7-8DB9-1565031E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D1E00-98C2-2564-AF7F-201DCFCE4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A1AF7-AE73-85B1-1C14-5F96F2BAA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7FF5E-258C-ADC6-50A4-5A8EE870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F8BDD-1704-C353-E008-894FDE65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479DE-90C2-A3E1-B61D-2181A443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69818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96E191-5CD1-CBD7-98BA-0C1AC3B8A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9C7CA5-6D3F-538F-5C4F-34B5F2E21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47C25A-0B94-E94E-5287-AC601A405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551EEAF-01B1-25B6-6AFA-815380BD8757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9B911-F57F-C941-D8C1-2876286605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02A1D-83DF-B9FC-E002-9A63F7E6D5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C68E1-C0A6-3F7C-9C97-8606C7A3F0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DE31E-A50D-EFE5-E9C0-B31C9910C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4D108-5B67-7732-A05F-8B3F31E783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3A7F9D1D-D2F0-BD84-F567-554AB59CFF5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EA173E-6477-0580-288F-44EB7F873EA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F291010-ACC4-F3B9-D996-99E2E20FDEF0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844F6-4761-21D8-B7FA-1C369D06010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2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Bar dir="vert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7.xml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7.png"/><Relationship Id="rId15" Type="http://schemas.openxmlformats.org/officeDocument/2006/relationships/slide" Target="slide4.xml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slide" Target="slide5.xml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AC3FAA26-A8E7-A3AE-16BE-5C374ED848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9810511-61BF-C694-CDDF-B807DAD68ECE}"/>
              </a:ext>
            </a:extLst>
          </p:cNvPr>
          <p:cNvGrpSpPr/>
          <p:nvPr/>
        </p:nvGrpSpPr>
        <p:grpSpPr>
          <a:xfrm>
            <a:off x="0" y="7347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B5C208FD-190F-0A48-99C5-489F5ED0ED1C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sX0" fmla="*/ 0 w 9199928"/>
                <a:gd name="csY0" fmla="*/ 489114 h 5618130"/>
                <a:gd name="csX1" fmla="*/ 489114 w 9199928"/>
                <a:gd name="csY1" fmla="*/ 0 h 5618130"/>
                <a:gd name="csX2" fmla="*/ 8710814 w 9199928"/>
                <a:gd name="csY2" fmla="*/ 0 h 5618130"/>
                <a:gd name="csX3" fmla="*/ 9199928 w 9199928"/>
                <a:gd name="csY3" fmla="*/ 489114 h 5618130"/>
                <a:gd name="csX4" fmla="*/ 9199928 w 9199928"/>
                <a:gd name="csY4" fmla="*/ 5129016 h 5618130"/>
                <a:gd name="csX5" fmla="*/ 8710814 w 9199928"/>
                <a:gd name="csY5" fmla="*/ 5618130 h 5618130"/>
                <a:gd name="csX6" fmla="*/ 489114 w 9199928"/>
                <a:gd name="csY6" fmla="*/ 5618130 h 5618130"/>
                <a:gd name="csX7" fmla="*/ 0 w 9199928"/>
                <a:gd name="csY7" fmla="*/ 5129016 h 5618130"/>
                <a:gd name="csX8" fmla="*/ 0 w 9199928"/>
                <a:gd name="csY8" fmla="*/ 489114 h 56181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EB938AC2-4537-0829-3AD9-C8FA4815E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BC512B5-C5FC-7A80-EEB3-CE80C621A01D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F6FBB04C-2BCC-62B0-636B-F637EFF30F37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46">
                <a:defRPr/>
              </a:pPr>
              <a:endParaRPr lang="en-US" kern="0">
                <a:solidFill>
                  <a:srgbClr val="585858"/>
                </a:solidFill>
                <a:latin typeface="Arial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8A827FBB-13F8-75A2-EA94-F28FA42C434C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746F297A-C8CF-0F58-B44F-D7B80D808B65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3A77421C-4933-045E-1B8E-A5449A572027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83384652-8148-BD98-600D-C022B20373CF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2202A786-1C14-7374-6CDF-7B52E3EF9538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EC5E5A0-1DA0-6C6F-F149-26467FBA7779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C393B527-6249-52CC-804C-646639527467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46">
                <a:defRPr/>
              </a:pPr>
              <a:endParaRPr lang="en-US" kern="0">
                <a:solidFill>
                  <a:srgbClr val="585858"/>
                </a:solidFill>
                <a:latin typeface="Arial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1396D759-9472-B633-F6B1-35CF572453D1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0BADA0EA-DAD8-F485-7474-6A7A49090765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8BC649FF-5B83-BF1E-95CB-ACD662B80EFE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3158C8B5-C3FA-F695-92CB-77E5C9599ECD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2F2EF87A-73E1-70FD-CAC1-1703963FC88F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19ED17EA-0249-F26C-9EDA-C54697484027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A03CE9B3-31B2-715D-AAEE-4181CDF73B30}"/>
              </a:ext>
            </a:extLst>
          </p:cNvPr>
          <p:cNvSpPr/>
          <p:nvPr/>
        </p:nvSpPr>
        <p:spPr>
          <a:xfrm>
            <a:off x="2893005" y="2914891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D299DD-7D2E-5C2D-4348-ECD2521D4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3550" y="680680"/>
            <a:ext cx="13357228" cy="231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34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25405-224A-36C9-037B-FE4B769B6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EAC04D44-4E63-D412-6C69-8A4097D35F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7ABE08B-CD07-A346-57B0-EF28F23F0C43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7EE9F790-A5FC-C8A3-F965-5E5C48EED7AD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sX0" fmla="*/ 0 w 9199928"/>
                <a:gd name="csY0" fmla="*/ 489114 h 5618130"/>
                <a:gd name="csX1" fmla="*/ 489114 w 9199928"/>
                <a:gd name="csY1" fmla="*/ 0 h 5618130"/>
                <a:gd name="csX2" fmla="*/ 8710814 w 9199928"/>
                <a:gd name="csY2" fmla="*/ 0 h 5618130"/>
                <a:gd name="csX3" fmla="*/ 9199928 w 9199928"/>
                <a:gd name="csY3" fmla="*/ 489114 h 5618130"/>
                <a:gd name="csX4" fmla="*/ 9199928 w 9199928"/>
                <a:gd name="csY4" fmla="*/ 5129016 h 5618130"/>
                <a:gd name="csX5" fmla="*/ 8710814 w 9199928"/>
                <a:gd name="csY5" fmla="*/ 5618130 h 5618130"/>
                <a:gd name="csX6" fmla="*/ 489114 w 9199928"/>
                <a:gd name="csY6" fmla="*/ 5618130 h 5618130"/>
                <a:gd name="csX7" fmla="*/ 0 w 9199928"/>
                <a:gd name="csY7" fmla="*/ 5129016 h 5618130"/>
                <a:gd name="csX8" fmla="*/ 0 w 9199928"/>
                <a:gd name="csY8" fmla="*/ 489114 h 56181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71D46E19-336A-D52D-0CE8-09355517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517896-DBCE-A229-300A-DC333B91D780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5210F176-5863-031E-D503-36C927A9B86E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AA48EDD8-3E8F-5EDA-1EB6-547D199E726B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49E8A232-BC33-BA15-9003-927B63E9382E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3528467D-21BE-6A68-5CE9-24405F97D216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C200E1CA-01EF-802E-8092-2338C028D9C3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C43439AF-157F-80FC-E640-2A152D5385FE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EC493E5-A28A-507B-F8EF-AAC47CA3392B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6E72540C-80A4-C6D7-76D2-F47B7A8DD191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B73CC608-41B5-328F-5BC3-2E31FA252109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797B4F13-DB0F-E65A-A820-123A555C435D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0B050A96-3345-59C2-CF55-BC43949C7F5B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C4CBCF76-4A53-3106-9323-DFB144E02E19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F64245EE-F616-8389-13D0-7F0603333A2E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AC86BAC4-5F8A-B931-5BF7-FE777BD6CDA0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43345C50-BE1C-C714-C4B0-32C6F30A9B16}"/>
              </a:ext>
            </a:extLst>
          </p:cNvPr>
          <p:cNvSpPr/>
          <p:nvPr/>
        </p:nvSpPr>
        <p:spPr>
          <a:xfrm>
            <a:off x="2893005" y="2914891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1E7393-F6A5-C9E5-D253-20537D12A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594" y="1034251"/>
            <a:ext cx="8894835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499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3C8333-D8CF-2E0E-F467-F5396FB494DF}"/>
              </a:ext>
            </a:extLst>
          </p:cNvPr>
          <p:cNvGrpSpPr/>
          <p:nvPr/>
        </p:nvGrpSpPr>
        <p:grpSpPr>
          <a:xfrm>
            <a:off x="849055" y="387553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02B50C27-C5EF-3510-D35F-F098CCF5DCAD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9CE15C4-FE63-61E5-4F5A-F6A36F1A4E4A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49CE27F-94EF-9D97-6CCF-E54D48641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8775" y="1561052"/>
            <a:ext cx="5397777" cy="1854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70CD4-D180-F043-C55C-85B0B2941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53" y="3753710"/>
            <a:ext cx="1420491" cy="17801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F12056-C626-DE0B-27FD-36C65D93907D}"/>
              </a:ext>
            </a:extLst>
          </p:cNvPr>
          <p:cNvSpPr/>
          <p:nvPr/>
        </p:nvSpPr>
        <p:spPr>
          <a:xfrm>
            <a:off x="1270621" y="4050234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8A0584-8902-9236-58AF-308FA4F3987D}"/>
              </a:ext>
            </a:extLst>
          </p:cNvPr>
          <p:cNvSpPr/>
          <p:nvPr/>
        </p:nvSpPr>
        <p:spPr>
          <a:xfrm>
            <a:off x="2584114" y="40175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01F25-F736-B08D-7FEA-E047EDA99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112" y="3722344"/>
            <a:ext cx="1420491" cy="17801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3A8A1B-2D47-4F76-C054-64B834CA8A4C}"/>
              </a:ext>
            </a:extLst>
          </p:cNvPr>
          <p:cNvSpPr/>
          <p:nvPr/>
        </p:nvSpPr>
        <p:spPr>
          <a:xfrm>
            <a:off x="5186345" y="40175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544A3-5375-3EA2-1086-6031A6555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271" y="3705745"/>
            <a:ext cx="1420491" cy="1780186"/>
          </a:xfrm>
          <a:prstGeom prst="rect">
            <a:avLst/>
          </a:prstGeom>
        </p:spPr>
      </p:pic>
      <p:pic>
        <p:nvPicPr>
          <p:cNvPr id="14" name="Picture 13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6FB3E056-A9B0-28E3-9096-47CB263F9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39" y="2443086"/>
            <a:ext cx="4065946" cy="41882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261E11-FB0F-8B96-2856-7347946567EE}"/>
              </a:ext>
            </a:extLst>
          </p:cNvPr>
          <p:cNvSpPr/>
          <p:nvPr/>
        </p:nvSpPr>
        <p:spPr>
          <a:xfrm>
            <a:off x="3892322" y="4017576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6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9E9CA1-63B4-9B7D-82BD-C5F19D198B9E}"/>
              </a:ext>
            </a:extLst>
          </p:cNvPr>
          <p:cNvSpPr/>
          <p:nvPr/>
        </p:nvSpPr>
        <p:spPr>
          <a:xfrm>
            <a:off x="6516700" y="3954448"/>
            <a:ext cx="1420491" cy="98895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042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2B1E9-B93F-D2A4-10C2-8A013FB1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C945F45-FB83-0FC8-E79D-DE65C28A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238" y="4668110"/>
            <a:ext cx="1420491" cy="1780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4D2666-ED63-B6B9-229A-99F3F95E275D}"/>
              </a:ext>
            </a:extLst>
          </p:cNvPr>
          <p:cNvSpPr/>
          <p:nvPr/>
        </p:nvSpPr>
        <p:spPr>
          <a:xfrm>
            <a:off x="1430568" y="4943607"/>
            <a:ext cx="925830" cy="1028929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A32F19-41B6-56D4-358E-A2765A8C40FC}"/>
              </a:ext>
            </a:extLst>
          </p:cNvPr>
          <p:cNvSpPr/>
          <p:nvPr/>
        </p:nvSpPr>
        <p:spPr>
          <a:xfrm>
            <a:off x="2747399" y="49319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24ED15-E623-191B-26A5-DF7F4190D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397" y="4636744"/>
            <a:ext cx="1420491" cy="17801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3D4AB0-3AB5-92D0-7305-BD8AC36FC8D8}"/>
              </a:ext>
            </a:extLst>
          </p:cNvPr>
          <p:cNvSpPr/>
          <p:nvPr/>
        </p:nvSpPr>
        <p:spPr>
          <a:xfrm>
            <a:off x="5349630" y="49319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0E70A8-37A6-F432-879B-7B2D96A7D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556" y="4620145"/>
            <a:ext cx="1420491" cy="17801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A43BB8-6FB2-4592-D890-B08991600AD4}"/>
              </a:ext>
            </a:extLst>
          </p:cNvPr>
          <p:cNvSpPr/>
          <p:nvPr/>
        </p:nvSpPr>
        <p:spPr>
          <a:xfrm>
            <a:off x="4039565" y="4943608"/>
            <a:ext cx="984608" cy="102892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88570B-5AF4-53F3-C763-EE8C275E0923}"/>
              </a:ext>
            </a:extLst>
          </p:cNvPr>
          <p:cNvSpPr/>
          <p:nvPr/>
        </p:nvSpPr>
        <p:spPr>
          <a:xfrm>
            <a:off x="6667834" y="4880480"/>
            <a:ext cx="1307235" cy="1092056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60E91C5E-A3C7-2F9F-09D9-27DBFAA01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17" y="1730829"/>
            <a:ext cx="4755598" cy="2937281"/>
          </a:xfrm>
          <a:prstGeom prst="rect">
            <a:avLst/>
          </a:prstGeom>
        </p:spPr>
      </p:pic>
      <p:pic>
        <p:nvPicPr>
          <p:cNvPr id="34" name="Picture 33" descr="A group of children playing on a playground&#10;&#10;AI-generated content may be incorrect.">
            <a:extLst>
              <a:ext uri="{FF2B5EF4-FFF2-40B4-BE49-F238E27FC236}">
                <a16:creationId xmlns:a16="http://schemas.microsoft.com/office/drawing/2014/main" id="{AA4145EF-D91F-16B0-32BC-5D06B527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38" y="1320755"/>
            <a:ext cx="5021033" cy="33473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841A7D-C331-4479-9D4A-895D82CD173C}"/>
              </a:ext>
            </a:extLst>
          </p:cNvPr>
          <p:cNvGrpSpPr/>
          <p:nvPr/>
        </p:nvGrpSpPr>
        <p:grpSpPr>
          <a:xfrm>
            <a:off x="781309" y="224640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3B9FC93B-0A19-4D30-8C38-D49A6E7641A4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0906FF-692C-423B-B9DD-910210078088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4394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18469-EAB7-17C4-5285-DC11BB9B3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3FEC72-2F87-833F-FA70-6B94405CAF2D}"/>
              </a:ext>
            </a:extLst>
          </p:cNvPr>
          <p:cNvSpPr/>
          <p:nvPr/>
        </p:nvSpPr>
        <p:spPr>
          <a:xfrm>
            <a:off x="2889400" y="2110658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C9A03-CDE4-A9CA-E4CC-B503895C8315}"/>
              </a:ext>
            </a:extLst>
          </p:cNvPr>
          <p:cNvSpPr txBox="1"/>
          <p:nvPr/>
        </p:nvSpPr>
        <p:spPr>
          <a:xfrm>
            <a:off x="968071" y="1896547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54C49-D22B-A548-5938-9F6CCD1D6F7B}"/>
              </a:ext>
            </a:extLst>
          </p:cNvPr>
          <p:cNvSpPr txBox="1"/>
          <p:nvPr/>
        </p:nvSpPr>
        <p:spPr>
          <a:xfrm>
            <a:off x="1806271" y="1896547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6B94D-C089-7771-BEC0-7F97D61BFF4A}"/>
              </a:ext>
            </a:extLst>
          </p:cNvPr>
          <p:cNvSpPr txBox="1"/>
          <p:nvPr/>
        </p:nvSpPr>
        <p:spPr>
          <a:xfrm>
            <a:off x="3635071" y="1863146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4980AC-3BFE-882D-1D9B-8E7686F12D76}"/>
              </a:ext>
            </a:extLst>
          </p:cNvPr>
          <p:cNvSpPr/>
          <p:nvPr/>
        </p:nvSpPr>
        <p:spPr>
          <a:xfrm>
            <a:off x="2965600" y="3131780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F582D-494C-78EF-27DC-AE5BFB2A0DBD}"/>
              </a:ext>
            </a:extLst>
          </p:cNvPr>
          <p:cNvSpPr txBox="1"/>
          <p:nvPr/>
        </p:nvSpPr>
        <p:spPr>
          <a:xfrm>
            <a:off x="1882471" y="291766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066E8-088E-0D92-69A7-E0E7826F5A2D}"/>
              </a:ext>
            </a:extLst>
          </p:cNvPr>
          <p:cNvSpPr txBox="1"/>
          <p:nvPr/>
        </p:nvSpPr>
        <p:spPr>
          <a:xfrm>
            <a:off x="3711271" y="288426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18ED20-81D7-4DC3-1B36-077BBFC61E78}"/>
              </a:ext>
            </a:extLst>
          </p:cNvPr>
          <p:cNvSpPr/>
          <p:nvPr/>
        </p:nvSpPr>
        <p:spPr>
          <a:xfrm>
            <a:off x="2965600" y="4119503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00F35-326B-3760-85E5-6451CD946B97}"/>
              </a:ext>
            </a:extLst>
          </p:cNvPr>
          <p:cNvSpPr txBox="1"/>
          <p:nvPr/>
        </p:nvSpPr>
        <p:spPr>
          <a:xfrm>
            <a:off x="1882471" y="3905392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86FDC-AD53-3D5E-7FF1-7FA42ACC7B7C}"/>
              </a:ext>
            </a:extLst>
          </p:cNvPr>
          <p:cNvSpPr txBox="1"/>
          <p:nvPr/>
        </p:nvSpPr>
        <p:spPr>
          <a:xfrm>
            <a:off x="3711271" y="3871991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+ 6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BB1CC-94E2-609A-F754-71924A05BF7C}"/>
              </a:ext>
            </a:extLst>
          </p:cNvPr>
          <p:cNvSpPr/>
          <p:nvPr/>
        </p:nvSpPr>
        <p:spPr>
          <a:xfrm>
            <a:off x="9315647" y="2021749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6F6239-5A80-C3C2-84A4-8501BA3197AA}"/>
              </a:ext>
            </a:extLst>
          </p:cNvPr>
          <p:cNvSpPr txBox="1"/>
          <p:nvPr/>
        </p:nvSpPr>
        <p:spPr>
          <a:xfrm>
            <a:off x="6317368" y="1902006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D45F0-325C-288B-3A75-1E7D0C190104}"/>
              </a:ext>
            </a:extLst>
          </p:cNvPr>
          <p:cNvSpPr txBox="1"/>
          <p:nvPr/>
        </p:nvSpPr>
        <p:spPr>
          <a:xfrm>
            <a:off x="7115262" y="174265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 + 4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CF45FF-1D7D-E44E-F36B-0C240A2F5B50}"/>
              </a:ext>
            </a:extLst>
          </p:cNvPr>
          <p:cNvSpPr/>
          <p:nvPr/>
        </p:nvSpPr>
        <p:spPr>
          <a:xfrm>
            <a:off x="9391847" y="3042871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38E7F4-9D82-14C9-EE8B-D087245351D0}"/>
              </a:ext>
            </a:extLst>
          </p:cNvPr>
          <p:cNvSpPr txBox="1"/>
          <p:nvPr/>
        </p:nvSpPr>
        <p:spPr>
          <a:xfrm>
            <a:off x="7191462" y="276378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+ 2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2503F0-37BB-CEBB-9DAD-D5F5C1EBC7C6}"/>
              </a:ext>
            </a:extLst>
          </p:cNvPr>
          <p:cNvSpPr/>
          <p:nvPr/>
        </p:nvSpPr>
        <p:spPr>
          <a:xfrm>
            <a:off x="9391847" y="4030594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570D01-3C47-D7E3-E8DC-18B20385D345}"/>
              </a:ext>
            </a:extLst>
          </p:cNvPr>
          <p:cNvSpPr txBox="1"/>
          <p:nvPr/>
        </p:nvSpPr>
        <p:spPr>
          <a:xfrm>
            <a:off x="7191462" y="3751503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C6B6B9-BBF8-E764-1085-3A2717DB2B3E}"/>
              </a:ext>
            </a:extLst>
          </p:cNvPr>
          <p:cNvSpPr txBox="1"/>
          <p:nvPr/>
        </p:nvSpPr>
        <p:spPr>
          <a:xfrm>
            <a:off x="10182828" y="178604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1154D9-B317-3A3E-B406-5D7371B6F80F}"/>
              </a:ext>
            </a:extLst>
          </p:cNvPr>
          <p:cNvSpPr txBox="1"/>
          <p:nvPr/>
        </p:nvSpPr>
        <p:spPr>
          <a:xfrm>
            <a:off x="10259028" y="2807171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FEECF-86E5-5F95-E9FF-067D1397F75D}"/>
              </a:ext>
            </a:extLst>
          </p:cNvPr>
          <p:cNvSpPr txBox="1"/>
          <p:nvPr/>
        </p:nvSpPr>
        <p:spPr>
          <a:xfrm>
            <a:off x="10259028" y="3794894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6B89F2-E932-443B-AF87-5ECD5931ECD3}"/>
              </a:ext>
            </a:extLst>
          </p:cNvPr>
          <p:cNvGrpSpPr/>
          <p:nvPr/>
        </p:nvGrpSpPr>
        <p:grpSpPr>
          <a:xfrm>
            <a:off x="849055" y="387553"/>
            <a:ext cx="3223215" cy="832249"/>
            <a:chOff x="5046464" y="616458"/>
            <a:chExt cx="3223215" cy="832249"/>
          </a:xfrm>
          <a:solidFill>
            <a:srgbClr val="7BC1BE"/>
          </a:solidFill>
        </p:grpSpPr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F25F5189-0185-41C1-9647-A58A325D760C}"/>
                </a:ext>
              </a:extLst>
            </p:cNvPr>
            <p:cNvSpPr/>
            <p:nvPr/>
          </p:nvSpPr>
          <p:spPr>
            <a:xfrm>
              <a:off x="5455899" y="822777"/>
              <a:ext cx="2813780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182880" rtlCol="0" anchor="ctr"/>
            <a:lstStyle/>
            <a:p>
              <a:pPr algn="r"/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&gt;, &lt;, =?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97B09B4-31E1-4096-9308-E116E8722953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900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6" grpId="0"/>
      <p:bldP spid="25" grpId="0" animBg="1"/>
      <p:bldP spid="31" grpId="0"/>
      <p:bldP spid="32" grpId="0" animBg="1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1E26B-FD02-B1DB-5FC6-3FCA9D7F4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4" t="8541" r="8279" b="20529"/>
          <a:stretch/>
        </p:blipFill>
        <p:spPr>
          <a:xfrm>
            <a:off x="2599064" y="670016"/>
            <a:ext cx="6819701" cy="29603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333735-0C6B-800D-1779-D01C5456A0AC}"/>
              </a:ext>
            </a:extLst>
          </p:cNvPr>
          <p:cNvSpPr/>
          <p:nvPr/>
        </p:nvSpPr>
        <p:spPr>
          <a:xfrm>
            <a:off x="992505" y="3615691"/>
            <a:ext cx="10206990" cy="2523308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Chia lớp thành 2 đội chơi, GV đưa bút cho 2 HS của 2 đội. 2 HS này sẽ lên điền dấu vào trên một phép so sánh và xuống đưa bút cho 1 bạn bất kì của đội mình, cứ tiếp tục cho đến khi thực hiện xong. Đội nào đúng và nhanh nhất sẽ là đội giành chiến thắng.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y2mate.com - 2 Minute Timer with Music for Kids Countdown Videos HD">
            <a:hlinkClick r:id="" action="ppaction://media"/>
            <a:extLst>
              <a:ext uri="{FF2B5EF4-FFF2-40B4-BE49-F238E27FC236}">
                <a16:creationId xmlns:a16="http://schemas.microsoft.com/office/drawing/2014/main" id="{4E43F075-0B3B-C5D7-3429-271E11AEA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37571" y="1078321"/>
            <a:ext cx="1071880" cy="10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76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5836F-C4F9-0E78-42AF-F99173C8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009AC-D82E-4EDD-8A69-D97E27C7CB23}"/>
              </a:ext>
            </a:extLst>
          </p:cNvPr>
          <p:cNvSpPr/>
          <p:nvPr/>
        </p:nvSpPr>
        <p:spPr>
          <a:xfrm>
            <a:off x="2993572" y="2631518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2E0B1-F407-A219-FB02-ED596302532A}"/>
              </a:ext>
            </a:extLst>
          </p:cNvPr>
          <p:cNvSpPr txBox="1"/>
          <p:nvPr/>
        </p:nvSpPr>
        <p:spPr>
          <a:xfrm>
            <a:off x="1072243" y="2417407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99A9E-90DD-690A-169C-23E78A43671F}"/>
              </a:ext>
            </a:extLst>
          </p:cNvPr>
          <p:cNvSpPr txBox="1"/>
          <p:nvPr/>
        </p:nvSpPr>
        <p:spPr>
          <a:xfrm>
            <a:off x="1910443" y="2417407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0660C-7543-1DAE-C597-CE3FFC829009}"/>
              </a:ext>
            </a:extLst>
          </p:cNvPr>
          <p:cNvSpPr txBox="1"/>
          <p:nvPr/>
        </p:nvSpPr>
        <p:spPr>
          <a:xfrm>
            <a:off x="3739243" y="2384006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7C7727-CFE2-8F8A-393B-BEFCCF8740C4}"/>
              </a:ext>
            </a:extLst>
          </p:cNvPr>
          <p:cNvSpPr/>
          <p:nvPr/>
        </p:nvSpPr>
        <p:spPr>
          <a:xfrm>
            <a:off x="3069772" y="3652640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2A11D-D144-97E9-5799-43280B3E40AB}"/>
              </a:ext>
            </a:extLst>
          </p:cNvPr>
          <p:cNvSpPr txBox="1"/>
          <p:nvPr/>
        </p:nvSpPr>
        <p:spPr>
          <a:xfrm>
            <a:off x="1986643" y="343852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0F051E-7148-DA34-BD52-2947BAD7763A}"/>
              </a:ext>
            </a:extLst>
          </p:cNvPr>
          <p:cNvSpPr txBox="1"/>
          <p:nvPr/>
        </p:nvSpPr>
        <p:spPr>
          <a:xfrm>
            <a:off x="3815443" y="340512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10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035D75-F04C-A6FB-0AEC-B19CD7D46137}"/>
              </a:ext>
            </a:extLst>
          </p:cNvPr>
          <p:cNvSpPr/>
          <p:nvPr/>
        </p:nvSpPr>
        <p:spPr>
          <a:xfrm>
            <a:off x="3069772" y="4640363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8C6FF-7611-14DE-7544-E1A2ED295153}"/>
              </a:ext>
            </a:extLst>
          </p:cNvPr>
          <p:cNvSpPr txBox="1"/>
          <p:nvPr/>
        </p:nvSpPr>
        <p:spPr>
          <a:xfrm>
            <a:off x="1986643" y="4426252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6F557-4E21-C950-E00E-E324429B4DBA}"/>
              </a:ext>
            </a:extLst>
          </p:cNvPr>
          <p:cNvSpPr txBox="1"/>
          <p:nvPr/>
        </p:nvSpPr>
        <p:spPr>
          <a:xfrm>
            <a:off x="3815443" y="4392851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+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6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19E761-CC5F-2292-7235-11BFC0F9A714}"/>
              </a:ext>
            </a:extLst>
          </p:cNvPr>
          <p:cNvSpPr/>
          <p:nvPr/>
        </p:nvSpPr>
        <p:spPr>
          <a:xfrm>
            <a:off x="9419819" y="2542609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1DF1C-F292-F76C-E592-E9027CF58AA5}"/>
              </a:ext>
            </a:extLst>
          </p:cNvPr>
          <p:cNvSpPr txBox="1"/>
          <p:nvPr/>
        </p:nvSpPr>
        <p:spPr>
          <a:xfrm>
            <a:off x="6421540" y="2422866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D40D8-C27D-1CFA-13C4-E9BED71EF224}"/>
              </a:ext>
            </a:extLst>
          </p:cNvPr>
          <p:cNvSpPr txBox="1"/>
          <p:nvPr/>
        </p:nvSpPr>
        <p:spPr>
          <a:xfrm>
            <a:off x="7219434" y="226351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+ 4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9F1B63-4B0A-1F9C-37CC-067783B21BD7}"/>
              </a:ext>
            </a:extLst>
          </p:cNvPr>
          <p:cNvSpPr/>
          <p:nvPr/>
        </p:nvSpPr>
        <p:spPr>
          <a:xfrm>
            <a:off x="9496019" y="3563731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C2F80D-B88D-D5DE-F204-DA655CC14E8B}"/>
              </a:ext>
            </a:extLst>
          </p:cNvPr>
          <p:cNvSpPr txBox="1"/>
          <p:nvPr/>
        </p:nvSpPr>
        <p:spPr>
          <a:xfrm>
            <a:off x="7295634" y="328464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+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260496-CE9F-4F2D-BA0F-D4AEC366D60A}"/>
              </a:ext>
            </a:extLst>
          </p:cNvPr>
          <p:cNvSpPr/>
          <p:nvPr/>
        </p:nvSpPr>
        <p:spPr>
          <a:xfrm>
            <a:off x="9496019" y="4551454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1ABF5F-8D27-3114-8737-508675093531}"/>
              </a:ext>
            </a:extLst>
          </p:cNvPr>
          <p:cNvSpPr txBox="1"/>
          <p:nvPr/>
        </p:nvSpPr>
        <p:spPr>
          <a:xfrm>
            <a:off x="7295634" y="4272363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10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6F0825-7E8A-786F-8DBA-43F4EE58CB40}"/>
              </a:ext>
            </a:extLst>
          </p:cNvPr>
          <p:cNvSpPr txBox="1"/>
          <p:nvPr/>
        </p:nvSpPr>
        <p:spPr>
          <a:xfrm>
            <a:off x="10287000" y="230690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A00356-20C7-BE6F-5F6C-1E796C97C0FA}"/>
              </a:ext>
            </a:extLst>
          </p:cNvPr>
          <p:cNvSpPr txBox="1"/>
          <p:nvPr/>
        </p:nvSpPr>
        <p:spPr>
          <a:xfrm>
            <a:off x="10363200" y="3328031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083B06-B1AC-75DF-6F7B-F6EE90EB782D}"/>
              </a:ext>
            </a:extLst>
          </p:cNvPr>
          <p:cNvSpPr txBox="1"/>
          <p:nvPr/>
        </p:nvSpPr>
        <p:spPr>
          <a:xfrm>
            <a:off x="10363200" y="4315754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994766-7232-555B-2FF5-DB0FEFF25CA2}"/>
              </a:ext>
            </a:extLst>
          </p:cNvPr>
          <p:cNvSpPr/>
          <p:nvPr/>
        </p:nvSpPr>
        <p:spPr>
          <a:xfrm>
            <a:off x="2969962" y="2631519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9453ED-3FD3-9A95-33EA-43D9540EAE80}"/>
              </a:ext>
            </a:extLst>
          </p:cNvPr>
          <p:cNvSpPr/>
          <p:nvPr/>
        </p:nvSpPr>
        <p:spPr>
          <a:xfrm>
            <a:off x="3046162" y="3655484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98BA95F-45E7-D2B0-BE82-936B36EA1589}"/>
              </a:ext>
            </a:extLst>
          </p:cNvPr>
          <p:cNvSpPr/>
          <p:nvPr/>
        </p:nvSpPr>
        <p:spPr>
          <a:xfrm>
            <a:off x="3077349" y="4613699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&lt;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8E0CD9-3BAF-7382-860E-771981681465}"/>
              </a:ext>
            </a:extLst>
          </p:cNvPr>
          <p:cNvSpPr/>
          <p:nvPr/>
        </p:nvSpPr>
        <p:spPr>
          <a:xfrm>
            <a:off x="9428865" y="2537875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C42E86-5AF2-1450-CE49-690976289479}"/>
              </a:ext>
            </a:extLst>
          </p:cNvPr>
          <p:cNvSpPr/>
          <p:nvPr/>
        </p:nvSpPr>
        <p:spPr>
          <a:xfrm>
            <a:off x="9496019" y="3525443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19B7B6-09C6-C243-0BD3-6371BF40BA64}"/>
              </a:ext>
            </a:extLst>
          </p:cNvPr>
          <p:cNvSpPr/>
          <p:nvPr/>
        </p:nvSpPr>
        <p:spPr>
          <a:xfrm>
            <a:off x="9496019" y="4551454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5EF329-34B9-46CC-BFC4-531A706DC13B}"/>
              </a:ext>
            </a:extLst>
          </p:cNvPr>
          <p:cNvGrpSpPr/>
          <p:nvPr/>
        </p:nvGrpSpPr>
        <p:grpSpPr>
          <a:xfrm>
            <a:off x="849055" y="387553"/>
            <a:ext cx="3223215" cy="832249"/>
            <a:chOff x="5046464" y="616458"/>
            <a:chExt cx="3223215" cy="832249"/>
          </a:xfrm>
          <a:solidFill>
            <a:srgbClr val="7BC1BE"/>
          </a:solidFill>
        </p:grpSpPr>
        <p:sp>
          <p:nvSpPr>
            <p:cNvPr id="44" name="Rounded Rectangle 4">
              <a:extLst>
                <a:ext uri="{FF2B5EF4-FFF2-40B4-BE49-F238E27FC236}">
                  <a16:creationId xmlns:a16="http://schemas.microsoft.com/office/drawing/2014/main" id="{A51BC6CA-DC28-47E1-AC37-51FCB6C7AF16}"/>
                </a:ext>
              </a:extLst>
            </p:cNvPr>
            <p:cNvSpPr/>
            <p:nvPr/>
          </p:nvSpPr>
          <p:spPr>
            <a:xfrm>
              <a:off x="5455899" y="822777"/>
              <a:ext cx="2813780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182880" rtlCol="0" anchor="ctr"/>
            <a:lstStyle/>
            <a:p>
              <a:pPr algn="r"/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&gt;, &lt;, =?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7C519B5-EFF1-498D-9BE4-8201941B05B8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6262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6" grpId="0"/>
      <p:bldP spid="25" grpId="0" animBg="1"/>
      <p:bldP spid="31" grpId="0"/>
      <p:bldP spid="32" grpId="0" animBg="1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D9F98-9A59-C73B-5CEF-5F2D3DE4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904D7E2F-8AA4-5D01-85F3-1273778B7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5F24217-88A9-D1E3-E76E-37B69EC89D62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39805DC4-0000-43D4-D2A5-90B1019445CB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sX0" fmla="*/ 0 w 9199928"/>
                <a:gd name="csY0" fmla="*/ 489114 h 5618130"/>
                <a:gd name="csX1" fmla="*/ 489114 w 9199928"/>
                <a:gd name="csY1" fmla="*/ 0 h 5618130"/>
                <a:gd name="csX2" fmla="*/ 8710814 w 9199928"/>
                <a:gd name="csY2" fmla="*/ 0 h 5618130"/>
                <a:gd name="csX3" fmla="*/ 9199928 w 9199928"/>
                <a:gd name="csY3" fmla="*/ 489114 h 5618130"/>
                <a:gd name="csX4" fmla="*/ 9199928 w 9199928"/>
                <a:gd name="csY4" fmla="*/ 5129016 h 5618130"/>
                <a:gd name="csX5" fmla="*/ 8710814 w 9199928"/>
                <a:gd name="csY5" fmla="*/ 5618130 h 5618130"/>
                <a:gd name="csX6" fmla="*/ 489114 w 9199928"/>
                <a:gd name="csY6" fmla="*/ 5618130 h 5618130"/>
                <a:gd name="csX7" fmla="*/ 0 w 9199928"/>
                <a:gd name="csY7" fmla="*/ 5129016 h 5618130"/>
                <a:gd name="csX8" fmla="*/ 0 w 9199928"/>
                <a:gd name="csY8" fmla="*/ 489114 h 56181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75B5EEBE-A63D-E1C6-A16A-88030B7AE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98CDA03-DD84-A38B-8422-2CC02C01280D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2D18E750-6C4B-C1DD-1847-32FFE80F810E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A0DC6955-4C0F-D8A2-1F9A-3E136D7307C7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1E329C79-10B6-2900-1153-F1786EE43BA8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03CBAB60-1A15-38B9-CB5A-88C246DEAEA5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780B2E6F-F009-472F-34A7-6EE9B27D8C17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11F53640-AC4B-CBF2-A983-BA526E8E930E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73A6F6C-24BF-B553-C91A-77AB68A61E3B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BA8A032A-7A60-B19B-236C-FDD19B6E4ED0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424AE13E-352C-36B9-814E-75EAE700ED09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FC6EBEFA-4345-429D-9589-98136B93139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C0FE3506-E59F-87A4-F5A1-856A7909B7F4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96182FC0-AE5A-9331-FE47-F0B448428432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90C518A4-A152-EE95-3EA6-B0B13AEDDAB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1B4922E6-FC94-6310-10DD-8E34B648DC4D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2A6C6402-553D-0EDF-67B1-9E6DF98E6022}"/>
              </a:ext>
            </a:extLst>
          </p:cNvPr>
          <p:cNvSpPr/>
          <p:nvPr/>
        </p:nvSpPr>
        <p:spPr>
          <a:xfrm>
            <a:off x="2893005" y="2914891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53C1A-89DC-57E0-674F-752B9A843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917" y="628915"/>
            <a:ext cx="8864352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01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us stop&#10;&#10;AI-generated content may be incorrect.">
            <a:extLst>
              <a:ext uri="{FF2B5EF4-FFF2-40B4-BE49-F238E27FC236}">
                <a16:creationId xmlns:a16="http://schemas.microsoft.com/office/drawing/2014/main" id="{3DAC300D-1229-2AE3-58CE-2D65BB40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03" y="1021951"/>
            <a:ext cx="6204856" cy="41365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878314-7F55-5525-B4C8-C92C806E6C5C}"/>
              </a:ext>
            </a:extLst>
          </p:cNvPr>
          <p:cNvSpPr/>
          <p:nvPr/>
        </p:nvSpPr>
        <p:spPr>
          <a:xfrm>
            <a:off x="1141377" y="5195368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rgbClr val="0070C0"/>
                </a:solidFill>
                <a:latin typeface="UTM Avo" panose="02040603050506020204" pitchFamily="18" charset="0"/>
              </a:rPr>
              <a:t>8</a:t>
            </a:r>
            <a:endParaRPr lang="en-GB" sz="6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635B0A-CCA3-78A7-B163-C220C157E125}"/>
              </a:ext>
            </a:extLst>
          </p:cNvPr>
          <p:cNvSpPr/>
          <p:nvPr/>
        </p:nvSpPr>
        <p:spPr>
          <a:xfrm>
            <a:off x="2420828" y="5168883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60171-FF57-880B-E22C-2C01B7989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826" y="4873651"/>
            <a:ext cx="1420491" cy="17801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935DC5-21F0-910E-5756-A79C5360A660}"/>
              </a:ext>
            </a:extLst>
          </p:cNvPr>
          <p:cNvSpPr/>
          <p:nvPr/>
        </p:nvSpPr>
        <p:spPr>
          <a:xfrm>
            <a:off x="5023059" y="5168883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64D4EF-83D1-9441-D239-FC13EF30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625" y="4858325"/>
            <a:ext cx="1420491" cy="17801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EEE315-9148-7DCF-EE9A-6BB5E79556A3}"/>
              </a:ext>
            </a:extLst>
          </p:cNvPr>
          <p:cNvSpPr/>
          <p:nvPr/>
        </p:nvSpPr>
        <p:spPr>
          <a:xfrm>
            <a:off x="3756394" y="5168883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AC1EB-BD3B-07CE-9371-CED01829C948}"/>
              </a:ext>
            </a:extLst>
          </p:cNvPr>
          <p:cNvSpPr/>
          <p:nvPr/>
        </p:nvSpPr>
        <p:spPr>
          <a:xfrm>
            <a:off x="6581534" y="5168883"/>
            <a:ext cx="939325" cy="925830"/>
          </a:xfrm>
          <a:prstGeom prst="rect">
            <a:avLst/>
          </a:prstGeom>
          <a:solidFill>
            <a:srgbClr val="F1B300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5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F478752C-44DE-2570-50FA-71288AD1C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25" y="2260016"/>
            <a:ext cx="4065946" cy="4188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79BB19-3ABB-40E1-8DE2-EC617519EBE3}"/>
              </a:ext>
            </a:extLst>
          </p:cNvPr>
          <p:cNvGrpSpPr/>
          <p:nvPr/>
        </p:nvGrpSpPr>
        <p:grpSpPr>
          <a:xfrm>
            <a:off x="781309" y="224640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ADAC677B-D32D-490A-83B7-AAA02A07B61B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4C4C99B-0049-44CF-A0C4-E3E17DB94987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4376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E83DD-6030-5988-4DA9-51425537A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5BC1A2C-CD14-E666-9858-22C187239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7B40538-AF13-039F-6898-BBDB75F5717E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5D261B2F-3225-4578-D83C-7DE423076474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sX0" fmla="*/ 0 w 9199928"/>
                <a:gd name="csY0" fmla="*/ 489114 h 5618130"/>
                <a:gd name="csX1" fmla="*/ 489114 w 9199928"/>
                <a:gd name="csY1" fmla="*/ 0 h 5618130"/>
                <a:gd name="csX2" fmla="*/ 8710814 w 9199928"/>
                <a:gd name="csY2" fmla="*/ 0 h 5618130"/>
                <a:gd name="csX3" fmla="*/ 9199928 w 9199928"/>
                <a:gd name="csY3" fmla="*/ 489114 h 5618130"/>
                <a:gd name="csX4" fmla="*/ 9199928 w 9199928"/>
                <a:gd name="csY4" fmla="*/ 5129016 h 5618130"/>
                <a:gd name="csX5" fmla="*/ 8710814 w 9199928"/>
                <a:gd name="csY5" fmla="*/ 5618130 h 5618130"/>
                <a:gd name="csX6" fmla="*/ 489114 w 9199928"/>
                <a:gd name="csY6" fmla="*/ 5618130 h 5618130"/>
                <a:gd name="csX7" fmla="*/ 0 w 9199928"/>
                <a:gd name="csY7" fmla="*/ 5129016 h 5618130"/>
                <a:gd name="csX8" fmla="*/ 0 w 9199928"/>
                <a:gd name="csY8" fmla="*/ 489114 h 56181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EA8EA60-8DA3-54DB-F4B6-736D731E5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351A16-F907-9E18-6989-74AD88E4D58A}"/>
              </a:ext>
            </a:extLst>
          </p:cNvPr>
          <p:cNvGrpSpPr/>
          <p:nvPr/>
        </p:nvGrpSpPr>
        <p:grpSpPr>
          <a:xfrm rot="9191413">
            <a:off x="129931" y="214329"/>
            <a:ext cx="3264141" cy="2397000"/>
            <a:chOff x="248122" y="3082849"/>
            <a:chExt cx="3167055" cy="2044779"/>
          </a:xfrm>
        </p:grpSpPr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12F280FE-42B4-7225-2112-B79DAE3EB81D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768BA9BD-7DDC-8731-796E-40941DDB508D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5AF896C1-FB07-1F30-F064-D3FA7BC772A3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CF8A47F1-14D9-5B35-554D-4682FEEB5C76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78F59D48-726D-4C92-D7F3-852B172F904F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CE4654DA-7C88-F40F-53E2-D430BD433FE0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A59512E-29EA-DB34-8AC3-B58CF3C86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001" y="475129"/>
            <a:ext cx="8894835" cy="14509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3E589D-4C81-A0CC-BEC9-5248154E522C}"/>
              </a:ext>
            </a:extLst>
          </p:cNvPr>
          <p:cNvSpPr/>
          <p:nvPr/>
        </p:nvSpPr>
        <p:spPr>
          <a:xfrm>
            <a:off x="1648164" y="1771177"/>
            <a:ext cx="7983405" cy="1616918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Ghi nhớ bảng cộng, trừ trong phạm vi 10.  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8526F455-C614-7729-2459-B556039B317F}"/>
              </a:ext>
            </a:extLst>
          </p:cNvPr>
          <p:cNvSpPr/>
          <p:nvPr/>
        </p:nvSpPr>
        <p:spPr>
          <a:xfrm>
            <a:off x="2345486" y="3536094"/>
            <a:ext cx="5690568" cy="3034507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804C704-BC72-F982-1062-4036EE0AC866}"/>
              </a:ext>
            </a:extLst>
          </p:cNvPr>
          <p:cNvGrpSpPr/>
          <p:nvPr/>
        </p:nvGrpSpPr>
        <p:grpSpPr>
          <a:xfrm rot="2918937">
            <a:off x="9391180" y="1660872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26D75753-F7E3-5816-4FE7-52956A561930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3A221B34-0F9B-C1BA-3D96-AA982B43E975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D15CEC05-2004-93D0-7609-F3964D8960AD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8253E855-D4FF-4326-5FAC-EF67E7033444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E142CB2A-15A4-217D-7551-B5B00B0E2133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53D39DC7-2F0E-1810-912A-A6E8A7B79EE9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671C7B0A-CA5F-FFF7-8F05-6D8A582229A2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3158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8FF04-B5A0-D2A9-990F-04E04EB59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1A21778B-3677-4EF9-17B1-D3E08E70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58D09D1-390A-3E95-181A-96612711269E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0CCB9A80-DE59-78A0-1526-87051F7188FE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sX0" fmla="*/ 0 w 9199928"/>
                <a:gd name="csY0" fmla="*/ 489114 h 5618130"/>
                <a:gd name="csX1" fmla="*/ 489114 w 9199928"/>
                <a:gd name="csY1" fmla="*/ 0 h 5618130"/>
                <a:gd name="csX2" fmla="*/ 8710814 w 9199928"/>
                <a:gd name="csY2" fmla="*/ 0 h 5618130"/>
                <a:gd name="csX3" fmla="*/ 9199928 w 9199928"/>
                <a:gd name="csY3" fmla="*/ 489114 h 5618130"/>
                <a:gd name="csX4" fmla="*/ 9199928 w 9199928"/>
                <a:gd name="csY4" fmla="*/ 5129016 h 5618130"/>
                <a:gd name="csX5" fmla="*/ 8710814 w 9199928"/>
                <a:gd name="csY5" fmla="*/ 5618130 h 5618130"/>
                <a:gd name="csX6" fmla="*/ 489114 w 9199928"/>
                <a:gd name="csY6" fmla="*/ 5618130 h 5618130"/>
                <a:gd name="csX7" fmla="*/ 0 w 9199928"/>
                <a:gd name="csY7" fmla="*/ 5129016 h 5618130"/>
                <a:gd name="csX8" fmla="*/ 0 w 9199928"/>
                <a:gd name="csY8" fmla="*/ 489114 h 56181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2B524E31-4477-9C23-6D7F-DBE62B6C1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711FA8-5B7C-17A7-69DD-8A8BF629E6DA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7097DF3E-353F-B512-FC0F-AD2934BEE2A4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A8513458-DEA5-FBE2-7688-276A70BE34F7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39625D6D-BC77-9248-28FE-41247563896B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0483F891-FEB3-F982-E20A-5D9622550C5A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466A8FB5-FDB7-6CF6-806E-E12A8D1F358E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AE7F347C-2947-3B9C-687A-9FE61E303661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5AA4CB8-FF9D-3B96-5096-099B27CECEF8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18573AE2-F0A4-6DFC-DBDC-10C209D2959F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4BFCAF90-41FC-80B7-5AA4-AA956B345F47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8513818C-29E4-76D9-0F50-8E1FCDB04A0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B36CAE89-4843-1C5F-DC53-5B5AE4083901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4B76F93F-F625-AFF8-C8F1-48E01F3B9451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2E83CFD3-5E11-2C2E-C165-41E7873ECA90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70251661-C9DB-9786-F937-261520C20C61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8BE16C59-3F8E-E071-B20C-DF92B61D0F9B}"/>
              </a:ext>
            </a:extLst>
          </p:cNvPr>
          <p:cNvSpPr/>
          <p:nvPr/>
        </p:nvSpPr>
        <p:spPr>
          <a:xfrm>
            <a:off x="2849481" y="2980708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468D5-C600-3AAE-3EAA-7F53A86D8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644" y="534034"/>
            <a:ext cx="886435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31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F772D6DC-4A62-0D63-82F4-2BE0AF13A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06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47A9127-2B9E-8564-8D77-AA3484E4E0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183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4628A62-5DE2-F541-FBA6-34A0E8A4A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850645" y="436073"/>
            <a:ext cx="9191282" cy="2049023"/>
            <a:chOff x="48236" y="147365"/>
            <a:chExt cx="14009083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8236" y="362271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8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10 – 4 = ?</a:t>
              </a:r>
              <a:endParaRPr lang="en-GB" sz="8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00396" y="3176408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140434" y="2945758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6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965326"/>
            <a:chOff x="981375" y="2864057"/>
            <a:chExt cx="4537107" cy="196532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4834" y="2890391"/>
              <a:ext cx="375082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176260" y="5081426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74513" y="4898756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87950"/>
            <a:chOff x="6830721" y="4714800"/>
            <a:chExt cx="4537107" cy="1187950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354180" y="4887087"/>
              <a:ext cx="39820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7</a:t>
              </a:r>
              <a:endParaRPr lang="en-US" sz="6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2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232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6">
            <a:extLst>
              <a:ext uri="{FF2B5EF4-FFF2-40B4-BE49-F238E27FC236}">
                <a16:creationId xmlns:a16="http://schemas.microsoft.com/office/drawing/2014/main" id="{EB43534E-3806-7619-093F-45D9026EAE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679098"/>
            <a:chOff x="330935" y="-47311"/>
            <a:chExt cx="13726384" cy="2628917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sX0" fmla="*/ 0 w 13726384"/>
                <a:gd name="csY0" fmla="*/ 0 h 1983318"/>
                <a:gd name="csX1" fmla="*/ 13726384 w 13726384"/>
                <a:gd name="csY1" fmla="*/ 0 h 1983318"/>
                <a:gd name="csX2" fmla="*/ 13726384 w 13726384"/>
                <a:gd name="csY2" fmla="*/ 1983318 h 1983318"/>
                <a:gd name="csX3" fmla="*/ 0 w 13726384"/>
                <a:gd name="csY3" fmla="*/ 1983318 h 1983318"/>
                <a:gd name="csX4" fmla="*/ 0 w 13726384"/>
                <a:gd name="csY4" fmla="*/ 0 h 1983318"/>
                <a:gd name="csX0" fmla="*/ 0 w 13726384"/>
                <a:gd name="csY0" fmla="*/ 0 h 1983318"/>
                <a:gd name="csX1" fmla="*/ 13726384 w 13726384"/>
                <a:gd name="csY1" fmla="*/ 0 h 1983318"/>
                <a:gd name="csX2" fmla="*/ 13726384 w 13726384"/>
                <a:gd name="csY2" fmla="*/ 1983318 h 1983318"/>
                <a:gd name="csX3" fmla="*/ 0 w 13726384"/>
                <a:gd name="csY3" fmla="*/ 1983318 h 1983318"/>
                <a:gd name="csX4" fmla="*/ 0 w 13726384"/>
                <a:gd name="csY4" fmla="*/ 0 h 1983318"/>
                <a:gd name="csX0" fmla="*/ 0 w 13726384"/>
                <a:gd name="csY0" fmla="*/ 0 h 1983318"/>
                <a:gd name="csX1" fmla="*/ 13726384 w 13726384"/>
                <a:gd name="csY1" fmla="*/ 0 h 1983318"/>
                <a:gd name="csX2" fmla="*/ 13726384 w 13726384"/>
                <a:gd name="csY2" fmla="*/ 1983318 h 1983318"/>
                <a:gd name="csX3" fmla="*/ 0 w 13726384"/>
                <a:gd name="csY3" fmla="*/ 1983318 h 1983318"/>
                <a:gd name="csX4" fmla="*/ 0 w 13726384"/>
                <a:gd name="csY4" fmla="*/ 0 h 19833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330935" y="286316"/>
              <a:ext cx="13622081" cy="2295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8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 + 4 = ?</a:t>
              </a:r>
              <a:endParaRPr lang="en-GB" sz="8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088079"/>
            <a:ext cx="4537107" cy="1323439"/>
            <a:chOff x="6700677" y="2754717"/>
            <a:chExt cx="4537107" cy="1323439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204943" y="2754717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8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9</a:t>
              </a:r>
              <a:endParaRPr lang="en-GB" sz="8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46459"/>
            <a:ext cx="4537107" cy="2554545"/>
            <a:chOff x="981375" y="2858616"/>
            <a:chExt cx="4537107" cy="255454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1" y="2858616"/>
              <a:ext cx="37508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8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8</a:t>
              </a:r>
              <a:endParaRPr lang="en-GB" sz="8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71417" y="5078737"/>
            <a:ext cx="4584403" cy="1323439"/>
            <a:chOff x="934079" y="4872764"/>
            <a:chExt cx="4584403" cy="13234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34079" y="4872764"/>
              <a:ext cx="4280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8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6</a:t>
              </a:r>
              <a:endParaRPr lang="en-GB" sz="8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65405"/>
            <a:ext cx="4537107" cy="1323439"/>
            <a:chOff x="6830721" y="4687005"/>
            <a:chExt cx="4537107" cy="13234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83659" y="4687005"/>
              <a:ext cx="34600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8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7</a:t>
              </a:r>
              <a:endParaRPr lang="en-GB" sz="80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18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6">
            <a:extLst>
              <a:ext uri="{FF2B5EF4-FFF2-40B4-BE49-F238E27FC236}">
                <a16:creationId xmlns:a16="http://schemas.microsoft.com/office/drawing/2014/main" id="{3631A6A7-B6DC-5B2F-4AA7-3FFC131A7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sX0" fmla="*/ 0 w 13830686"/>
                <a:gd name="csY0" fmla="*/ 0 h 2478511"/>
                <a:gd name="csX1" fmla="*/ 13830686 w 13830686"/>
                <a:gd name="csY1" fmla="*/ 0 h 2478511"/>
                <a:gd name="csX2" fmla="*/ 13830686 w 13830686"/>
                <a:gd name="csY2" fmla="*/ 2478511 h 2478511"/>
                <a:gd name="csX3" fmla="*/ 0 w 13830686"/>
                <a:gd name="csY3" fmla="*/ 2478511 h 2478511"/>
                <a:gd name="csX4" fmla="*/ 0 w 13830686"/>
                <a:gd name="csY4" fmla="*/ 0 h 2478511"/>
                <a:gd name="csX0" fmla="*/ 0 w 13830686"/>
                <a:gd name="csY0" fmla="*/ 0 h 2478511"/>
                <a:gd name="csX1" fmla="*/ 13830686 w 13830686"/>
                <a:gd name="csY1" fmla="*/ 0 h 2478511"/>
                <a:gd name="csX2" fmla="*/ 13830686 w 13830686"/>
                <a:gd name="csY2" fmla="*/ 2478511 h 2478511"/>
                <a:gd name="csX3" fmla="*/ 0 w 13830686"/>
                <a:gd name="csY3" fmla="*/ 2478511 h 2478511"/>
                <a:gd name="csX4" fmla="*/ 0 w 13830686"/>
                <a:gd name="csY4" fmla="*/ 0 h 2478511"/>
                <a:gd name="csX0" fmla="*/ 0 w 13830686"/>
                <a:gd name="csY0" fmla="*/ 0 h 2478511"/>
                <a:gd name="csX1" fmla="*/ 13830686 w 13830686"/>
                <a:gd name="csY1" fmla="*/ 0 h 2478511"/>
                <a:gd name="csX2" fmla="*/ 13830686 w 13830686"/>
                <a:gd name="csY2" fmla="*/ 2478511 h 2478511"/>
                <a:gd name="csX3" fmla="*/ 0 w 13830686"/>
                <a:gd name="csY3" fmla="*/ 2478511 h 2478511"/>
                <a:gd name="csX4" fmla="*/ 0 w 13830686"/>
                <a:gd name="csY4" fmla="*/ 0 h 24785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31905" y="114125"/>
              <a:ext cx="12883120" cy="1742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9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 + 4 = ?</a:t>
              </a:r>
              <a:endParaRPr lang="en-GB" sz="9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2921168"/>
              <a:ext cx="3750829" cy="10156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92870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403777" y="49068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7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344213" y="4809019"/>
              <a:ext cx="3316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68109" y="3459927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96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6">
            <a:extLst>
              <a:ext uri="{FF2B5EF4-FFF2-40B4-BE49-F238E27FC236}">
                <a16:creationId xmlns:a16="http://schemas.microsoft.com/office/drawing/2014/main" id="{2AFF99EC-5C8B-258E-E35A-E898AB38B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374914" cy="2240179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sX0" fmla="*/ 0 w 12292887"/>
                <a:gd name="csY0" fmla="*/ 0 h 2578130"/>
                <a:gd name="csX1" fmla="*/ 12292887 w 12292887"/>
                <a:gd name="csY1" fmla="*/ 0 h 2578130"/>
                <a:gd name="csX2" fmla="*/ 12292887 w 12292887"/>
                <a:gd name="csY2" fmla="*/ 2578130 h 2578130"/>
                <a:gd name="csX3" fmla="*/ 0 w 12292887"/>
                <a:gd name="csY3" fmla="*/ 2578130 h 2578130"/>
                <a:gd name="csX4" fmla="*/ 0 w 12292887"/>
                <a:gd name="csY4" fmla="*/ 0 h 2578130"/>
                <a:gd name="csX0" fmla="*/ 0 w 12292887"/>
                <a:gd name="csY0" fmla="*/ 0 h 2578130"/>
                <a:gd name="csX1" fmla="*/ 12292887 w 12292887"/>
                <a:gd name="csY1" fmla="*/ 0 h 2578130"/>
                <a:gd name="csX2" fmla="*/ 12292887 w 12292887"/>
                <a:gd name="csY2" fmla="*/ 2578130 h 2578130"/>
                <a:gd name="csX3" fmla="*/ 0 w 12292887"/>
                <a:gd name="csY3" fmla="*/ 2578130 h 2578130"/>
                <a:gd name="csX4" fmla="*/ 0 w 12292887"/>
                <a:gd name="csY4" fmla="*/ 0 h 2578130"/>
                <a:gd name="csX0" fmla="*/ 0 w 12292887"/>
                <a:gd name="csY0" fmla="*/ 0 h 2578130"/>
                <a:gd name="csX1" fmla="*/ 12292887 w 12292887"/>
                <a:gd name="csY1" fmla="*/ 0 h 2578130"/>
                <a:gd name="csX2" fmla="*/ 12292887 w 12292887"/>
                <a:gd name="csY2" fmla="*/ 2578130 h 2578130"/>
                <a:gd name="csX3" fmla="*/ 0 w 12292887"/>
                <a:gd name="csY3" fmla="*/ 2578130 h 2578130"/>
                <a:gd name="csX4" fmla="*/ 0 w 12292887"/>
                <a:gd name="csY4" fmla="*/ 0 h 25781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561850" y="463133"/>
              <a:ext cx="10804991" cy="1700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9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9 - 4 = ?</a:t>
              </a:r>
              <a:endParaRPr lang="en-GB" sz="9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059235"/>
            <a:ext cx="4537107" cy="1323439"/>
            <a:chOff x="6700677" y="2776578"/>
            <a:chExt cx="4537107" cy="1323439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70022" y="2776578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8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074747"/>
            <a:ext cx="4537107" cy="1323439"/>
            <a:chOff x="981375" y="2737609"/>
            <a:chExt cx="4537107" cy="13234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142669" y="2737609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8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37323" y="4967901"/>
            <a:ext cx="4571201" cy="1323439"/>
            <a:chOff x="947281" y="4812633"/>
            <a:chExt cx="4571201" cy="13234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47281" y="4812633"/>
              <a:ext cx="4280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8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7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873248"/>
            <a:ext cx="4537107" cy="1323439"/>
            <a:chOff x="6830721" y="4645553"/>
            <a:chExt cx="4537107" cy="13234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746862" y="4645553"/>
              <a:ext cx="34600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8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30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7B7BA3F-8B78-694C-25B7-A6545E3C7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7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3CE00-CC71-F084-760D-2CA232C6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7D342F21-1CBB-C5FE-D112-8C6A1F1089BF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F81639AD-0100-D325-1128-0FF51AB7F95A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9F801E2F-7FCB-0926-8060-87D48194EF1A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CA22856F-B015-E56B-800A-565C785CA95B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2F3E953F-3933-7BE3-822F-61EB26BC54AE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BBEA03B2-4E2C-94C1-560B-0FD5F852ED97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075B3A9B-D497-6C9D-99FA-7B7D1FC521B2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73FFB-6EAC-8C16-6012-4F636A47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230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224</Words>
  <Application>Microsoft Office PowerPoint</Application>
  <PresentationFormat>Widescreen</PresentationFormat>
  <Paragraphs>98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#9Slide07 HoneyCream</vt:lpstr>
      <vt:lpstr>SVN-Newton</vt:lpstr>
      <vt:lpstr>Aptos</vt:lpstr>
      <vt:lpstr>Arial</vt:lpstr>
      <vt:lpstr>Calibri</vt:lpstr>
      <vt:lpstr>Cambria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Administrator</cp:lastModifiedBy>
  <cp:revision>16</cp:revision>
  <dcterms:created xsi:type="dcterms:W3CDTF">2025-10-05T05:26:29Z</dcterms:created>
  <dcterms:modified xsi:type="dcterms:W3CDTF">2026-01-13T05:46:55Z</dcterms:modified>
</cp:coreProperties>
</file>