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257" r:id="rId3"/>
    <p:sldId id="259" r:id="rId4"/>
    <p:sldId id="264" r:id="rId5"/>
    <p:sldId id="268" r:id="rId6"/>
    <p:sldId id="263" r:id="rId7"/>
    <p:sldId id="273" r:id="rId8"/>
    <p:sldId id="267" r:id="rId9"/>
    <p:sldId id="265" r:id="rId10"/>
    <p:sldId id="266" r:id="rId11"/>
    <p:sldId id="260" r:id="rId12"/>
    <p:sldId id="269" r:id="rId13"/>
    <p:sldId id="270" r:id="rId14"/>
    <p:sldId id="272" r:id="rId15"/>
    <p:sldId id="271" r:id="rId16"/>
    <p:sldId id="274" r:id="rId17"/>
    <p:sldId id="256" r:id="rId18"/>
    <p:sldId id="279" r:id="rId19"/>
    <p:sldId id="281" r:id="rId20"/>
    <p:sldId id="280"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1008" y="6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F6672-16E4-442A-BC7F-AC39ADCAB9D0}" type="datetimeFigureOut">
              <a:rPr lang="en-SG" smtClean="0"/>
              <a:t>13/1/2026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8C7D5-1F3F-42F6-B7D9-F61C813EA703}" type="slidenum">
              <a:rPr lang="en-SG" smtClean="0"/>
              <a:t>‹#›</a:t>
            </a:fld>
            <a:endParaRPr lang="en-SG"/>
          </a:p>
        </p:txBody>
      </p:sp>
    </p:spTree>
    <p:extLst>
      <p:ext uri="{BB962C8B-B14F-4D97-AF65-F5344CB8AC3E}">
        <p14:creationId xmlns:p14="http://schemas.microsoft.com/office/powerpoint/2010/main" val="140381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0290-7A42-DB2D-65E2-42A9D71EE66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BF0E3D04-0223-4146-C2AA-F5B1551F6BC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945F953-FF35-A152-1C47-B2D2C46D970E}"/>
              </a:ext>
            </a:extLst>
          </p:cNvPr>
          <p:cNvSpPr>
            <a:spLocks noGrp="1"/>
          </p:cNvSpPr>
          <p:nvPr>
            <p:ph type="dt" sz="half" idx="10"/>
          </p:nvPr>
        </p:nvSpPr>
        <p:spPr>
          <a:xfrm>
            <a:off x="838200" y="6356350"/>
            <a:ext cx="2743200" cy="365125"/>
          </a:xfrm>
          <a:prstGeom prst="rect">
            <a:avLst/>
          </a:prstGeom>
        </p:spPr>
        <p:txBody>
          <a:bodyPr/>
          <a:lstStyle/>
          <a:p>
            <a:fld id="{9326723C-172E-4DCF-A9A9-E5B10D95625F}" type="datetimeFigureOut">
              <a:rPr lang="en-SG" smtClean="0"/>
              <a:t>13/1/2026</a:t>
            </a:fld>
            <a:endParaRPr lang="en-SG"/>
          </a:p>
        </p:txBody>
      </p:sp>
      <p:sp>
        <p:nvSpPr>
          <p:cNvPr id="5" name="Footer Placeholder 4">
            <a:extLst>
              <a:ext uri="{FF2B5EF4-FFF2-40B4-BE49-F238E27FC236}">
                <a16:creationId xmlns:a16="http://schemas.microsoft.com/office/drawing/2014/main" id="{B1C8062D-9BA8-441F-49C6-ADD162B60821}"/>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030AF352-56EC-D310-F211-B8E2D7D15344}"/>
              </a:ext>
            </a:extLst>
          </p:cNvPr>
          <p:cNvSpPr>
            <a:spLocks noGrp="1"/>
          </p:cNvSpPr>
          <p:nvPr>
            <p:ph type="sldNum" sz="quarter" idx="12"/>
          </p:nvPr>
        </p:nvSpPr>
        <p:spPr>
          <a:xfrm>
            <a:off x="8610600" y="6356350"/>
            <a:ext cx="2743200" cy="365125"/>
          </a:xfrm>
          <a:prstGeom prst="rect">
            <a:avLst/>
          </a:prstGeom>
        </p:spPr>
        <p:txBody>
          <a:bodyPr/>
          <a:lstStyle/>
          <a:p>
            <a:fld id="{85238EB2-0392-4D95-B44E-53D2DAA2C910}" type="slidenum">
              <a:rPr lang="en-SG" smtClean="0"/>
              <a:t>‹#›</a:t>
            </a:fld>
            <a:endParaRPr lang="en-SG"/>
          </a:p>
        </p:txBody>
      </p:sp>
    </p:spTree>
    <p:extLst>
      <p:ext uri="{BB962C8B-B14F-4D97-AF65-F5344CB8AC3E}">
        <p14:creationId xmlns:p14="http://schemas.microsoft.com/office/powerpoint/2010/main" val="4073555863"/>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05A0B-15BF-F81F-6985-A7301DD0D5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4573738-46A8-F672-8C27-B2668FD2C99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6CB0BD5-F229-2FB5-7079-5079CCCFB653}"/>
              </a:ext>
            </a:extLst>
          </p:cNvPr>
          <p:cNvSpPr>
            <a:spLocks noGrp="1"/>
          </p:cNvSpPr>
          <p:nvPr>
            <p:ph type="dt" sz="half" idx="10"/>
          </p:nvPr>
        </p:nvSpPr>
        <p:spPr>
          <a:xfrm>
            <a:off x="838200" y="6356350"/>
            <a:ext cx="2743200" cy="365125"/>
          </a:xfrm>
          <a:prstGeom prst="rect">
            <a:avLst/>
          </a:prstGeom>
        </p:spPr>
        <p:txBody>
          <a:bodyPr/>
          <a:lstStyle/>
          <a:p>
            <a:fld id="{9326723C-172E-4DCF-A9A9-E5B10D95625F}" type="datetimeFigureOut">
              <a:rPr lang="en-SG" smtClean="0"/>
              <a:t>13/1/2026</a:t>
            </a:fld>
            <a:endParaRPr lang="en-SG"/>
          </a:p>
        </p:txBody>
      </p:sp>
      <p:sp>
        <p:nvSpPr>
          <p:cNvPr id="5" name="Footer Placeholder 4">
            <a:extLst>
              <a:ext uri="{FF2B5EF4-FFF2-40B4-BE49-F238E27FC236}">
                <a16:creationId xmlns:a16="http://schemas.microsoft.com/office/drawing/2014/main" id="{19DEBE65-CE49-E990-0FC4-26C0B978F2F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47D92B7-D6C4-BB4F-417B-9F7B0F8A5E24}"/>
              </a:ext>
            </a:extLst>
          </p:cNvPr>
          <p:cNvSpPr>
            <a:spLocks noGrp="1"/>
          </p:cNvSpPr>
          <p:nvPr>
            <p:ph type="sldNum" sz="quarter" idx="12"/>
          </p:nvPr>
        </p:nvSpPr>
        <p:spPr>
          <a:xfrm>
            <a:off x="8610600" y="6356350"/>
            <a:ext cx="2743200" cy="365125"/>
          </a:xfrm>
          <a:prstGeom prst="rect">
            <a:avLst/>
          </a:prstGeom>
        </p:spPr>
        <p:txBody>
          <a:bodyPr/>
          <a:lstStyle/>
          <a:p>
            <a:fld id="{85238EB2-0392-4D95-B44E-53D2DAA2C910}" type="slidenum">
              <a:rPr lang="en-SG" smtClean="0"/>
              <a:t>‹#›</a:t>
            </a:fld>
            <a:endParaRPr lang="en-SG"/>
          </a:p>
        </p:txBody>
      </p:sp>
    </p:spTree>
    <p:extLst>
      <p:ext uri="{BB962C8B-B14F-4D97-AF65-F5344CB8AC3E}">
        <p14:creationId xmlns:p14="http://schemas.microsoft.com/office/powerpoint/2010/main" val="311865372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1F943-F9B6-2D82-DD8D-BEE2F80B7B6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5EA20F8-A3F8-44D2-01AD-501F94B31B1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895597A-8694-9134-4F48-80AFEB11A72C}"/>
              </a:ext>
            </a:extLst>
          </p:cNvPr>
          <p:cNvSpPr>
            <a:spLocks noGrp="1"/>
          </p:cNvSpPr>
          <p:nvPr>
            <p:ph type="dt" sz="half" idx="10"/>
          </p:nvPr>
        </p:nvSpPr>
        <p:spPr>
          <a:xfrm>
            <a:off x="838200" y="6356350"/>
            <a:ext cx="2743200" cy="365125"/>
          </a:xfrm>
          <a:prstGeom prst="rect">
            <a:avLst/>
          </a:prstGeom>
        </p:spPr>
        <p:txBody>
          <a:bodyPr/>
          <a:lstStyle/>
          <a:p>
            <a:fld id="{9326723C-172E-4DCF-A9A9-E5B10D95625F}" type="datetimeFigureOut">
              <a:rPr lang="en-SG" smtClean="0"/>
              <a:t>13/1/2026</a:t>
            </a:fld>
            <a:endParaRPr lang="en-SG"/>
          </a:p>
        </p:txBody>
      </p:sp>
      <p:sp>
        <p:nvSpPr>
          <p:cNvPr id="5" name="Footer Placeholder 4">
            <a:extLst>
              <a:ext uri="{FF2B5EF4-FFF2-40B4-BE49-F238E27FC236}">
                <a16:creationId xmlns:a16="http://schemas.microsoft.com/office/drawing/2014/main" id="{F140CA98-78AC-E4AB-17D8-B5AA4A8E828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1DE5D6D7-1E87-5CBA-3CCA-8BAFA5E639A9}"/>
              </a:ext>
            </a:extLst>
          </p:cNvPr>
          <p:cNvSpPr>
            <a:spLocks noGrp="1"/>
          </p:cNvSpPr>
          <p:nvPr>
            <p:ph type="sldNum" sz="quarter" idx="12"/>
          </p:nvPr>
        </p:nvSpPr>
        <p:spPr>
          <a:xfrm>
            <a:off x="8610600" y="6356350"/>
            <a:ext cx="2743200" cy="365125"/>
          </a:xfrm>
          <a:prstGeom prst="rect">
            <a:avLst/>
          </a:prstGeom>
        </p:spPr>
        <p:txBody>
          <a:bodyPr/>
          <a:lstStyle/>
          <a:p>
            <a:fld id="{85238EB2-0392-4D95-B44E-53D2DAA2C910}" type="slidenum">
              <a:rPr lang="en-SG" smtClean="0"/>
              <a:t>‹#›</a:t>
            </a:fld>
            <a:endParaRPr lang="en-SG"/>
          </a:p>
        </p:txBody>
      </p:sp>
    </p:spTree>
    <p:extLst>
      <p:ext uri="{BB962C8B-B14F-4D97-AF65-F5344CB8AC3E}">
        <p14:creationId xmlns:p14="http://schemas.microsoft.com/office/powerpoint/2010/main" val="1383754530"/>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6525-0175-BE9D-22FF-C9577B8C63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4F1BB7C4-0275-B033-65B1-784855AEE54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79A1188-4C61-2908-102C-A3D4A7BBC305}"/>
              </a:ext>
            </a:extLst>
          </p:cNvPr>
          <p:cNvSpPr>
            <a:spLocks noGrp="1"/>
          </p:cNvSpPr>
          <p:nvPr>
            <p:ph type="dt" sz="half" idx="10"/>
          </p:nvPr>
        </p:nvSpPr>
        <p:spPr>
          <a:xfrm>
            <a:off x="838200" y="6356350"/>
            <a:ext cx="2743200" cy="365125"/>
          </a:xfrm>
          <a:prstGeom prst="rect">
            <a:avLst/>
          </a:prstGeom>
        </p:spPr>
        <p:txBody>
          <a:bodyPr/>
          <a:lstStyle/>
          <a:p>
            <a:fld id="{9326723C-172E-4DCF-A9A9-E5B10D95625F}" type="datetimeFigureOut">
              <a:rPr lang="en-SG" smtClean="0"/>
              <a:t>13/1/2026</a:t>
            </a:fld>
            <a:endParaRPr lang="en-SG"/>
          </a:p>
        </p:txBody>
      </p:sp>
      <p:sp>
        <p:nvSpPr>
          <p:cNvPr id="5" name="Footer Placeholder 4">
            <a:extLst>
              <a:ext uri="{FF2B5EF4-FFF2-40B4-BE49-F238E27FC236}">
                <a16:creationId xmlns:a16="http://schemas.microsoft.com/office/drawing/2014/main" id="{56C26BEF-98CF-436E-B91E-2DFD21DE9EE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518F0A5A-8405-13D4-94D8-96967D779C30}"/>
              </a:ext>
            </a:extLst>
          </p:cNvPr>
          <p:cNvSpPr>
            <a:spLocks noGrp="1"/>
          </p:cNvSpPr>
          <p:nvPr>
            <p:ph type="sldNum" sz="quarter" idx="12"/>
          </p:nvPr>
        </p:nvSpPr>
        <p:spPr>
          <a:xfrm>
            <a:off x="8610600" y="6356350"/>
            <a:ext cx="2743200" cy="365125"/>
          </a:xfrm>
          <a:prstGeom prst="rect">
            <a:avLst/>
          </a:prstGeom>
        </p:spPr>
        <p:txBody>
          <a:bodyPr/>
          <a:lstStyle/>
          <a:p>
            <a:fld id="{85238EB2-0392-4D95-B44E-53D2DAA2C910}" type="slidenum">
              <a:rPr lang="en-SG" smtClean="0"/>
              <a:t>‹#›</a:t>
            </a:fld>
            <a:endParaRPr lang="en-SG"/>
          </a:p>
        </p:txBody>
      </p:sp>
    </p:spTree>
    <p:extLst>
      <p:ext uri="{BB962C8B-B14F-4D97-AF65-F5344CB8AC3E}">
        <p14:creationId xmlns:p14="http://schemas.microsoft.com/office/powerpoint/2010/main" val="384963970"/>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08EF-95DA-A687-7AC1-13331452C35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BB540E43-01A2-7D59-5705-51A6294FE66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188D95-7092-9DA7-897A-F1F8A13D1726}"/>
              </a:ext>
            </a:extLst>
          </p:cNvPr>
          <p:cNvSpPr>
            <a:spLocks noGrp="1"/>
          </p:cNvSpPr>
          <p:nvPr>
            <p:ph type="dt" sz="half" idx="10"/>
          </p:nvPr>
        </p:nvSpPr>
        <p:spPr>
          <a:xfrm>
            <a:off x="838200" y="6356350"/>
            <a:ext cx="2743200" cy="365125"/>
          </a:xfrm>
          <a:prstGeom prst="rect">
            <a:avLst/>
          </a:prstGeom>
        </p:spPr>
        <p:txBody>
          <a:bodyPr/>
          <a:lstStyle/>
          <a:p>
            <a:fld id="{9326723C-172E-4DCF-A9A9-E5B10D95625F}" type="datetimeFigureOut">
              <a:rPr lang="en-SG" smtClean="0"/>
              <a:t>13/1/2026</a:t>
            </a:fld>
            <a:endParaRPr lang="en-SG"/>
          </a:p>
        </p:txBody>
      </p:sp>
      <p:sp>
        <p:nvSpPr>
          <p:cNvPr id="5" name="Footer Placeholder 4">
            <a:extLst>
              <a:ext uri="{FF2B5EF4-FFF2-40B4-BE49-F238E27FC236}">
                <a16:creationId xmlns:a16="http://schemas.microsoft.com/office/drawing/2014/main" id="{3FB2143D-CD07-28FC-690E-80F02EA2DE0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D988EB64-7BF5-9976-F94F-22D3EB478BEF}"/>
              </a:ext>
            </a:extLst>
          </p:cNvPr>
          <p:cNvSpPr>
            <a:spLocks noGrp="1"/>
          </p:cNvSpPr>
          <p:nvPr>
            <p:ph type="sldNum" sz="quarter" idx="12"/>
          </p:nvPr>
        </p:nvSpPr>
        <p:spPr>
          <a:xfrm>
            <a:off x="8610600" y="6356350"/>
            <a:ext cx="2743200" cy="365125"/>
          </a:xfrm>
          <a:prstGeom prst="rect">
            <a:avLst/>
          </a:prstGeom>
        </p:spPr>
        <p:txBody>
          <a:bodyPr/>
          <a:lstStyle/>
          <a:p>
            <a:fld id="{85238EB2-0392-4D95-B44E-53D2DAA2C910}" type="slidenum">
              <a:rPr lang="en-SG" smtClean="0"/>
              <a:t>‹#›</a:t>
            </a:fld>
            <a:endParaRPr lang="en-SG"/>
          </a:p>
        </p:txBody>
      </p:sp>
    </p:spTree>
    <p:extLst>
      <p:ext uri="{BB962C8B-B14F-4D97-AF65-F5344CB8AC3E}">
        <p14:creationId xmlns:p14="http://schemas.microsoft.com/office/powerpoint/2010/main" val="1852177419"/>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C9244-FEA3-8D8C-31F0-231AB8000A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F822EDA-1EF4-C27D-9AC3-3ECA99DF33B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F5042A0C-9CE1-56AB-CD58-98851C74AC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BD30970C-EFB2-1342-E9D7-96427F249582}"/>
              </a:ext>
            </a:extLst>
          </p:cNvPr>
          <p:cNvSpPr>
            <a:spLocks noGrp="1"/>
          </p:cNvSpPr>
          <p:nvPr>
            <p:ph type="dt" sz="half" idx="10"/>
          </p:nvPr>
        </p:nvSpPr>
        <p:spPr>
          <a:xfrm>
            <a:off x="838200" y="6356350"/>
            <a:ext cx="2743200" cy="365125"/>
          </a:xfrm>
          <a:prstGeom prst="rect">
            <a:avLst/>
          </a:prstGeom>
        </p:spPr>
        <p:txBody>
          <a:bodyPr/>
          <a:lstStyle/>
          <a:p>
            <a:fld id="{9326723C-172E-4DCF-A9A9-E5B10D95625F}" type="datetimeFigureOut">
              <a:rPr lang="en-SG" smtClean="0"/>
              <a:t>13/1/2026</a:t>
            </a:fld>
            <a:endParaRPr lang="en-SG"/>
          </a:p>
        </p:txBody>
      </p:sp>
      <p:sp>
        <p:nvSpPr>
          <p:cNvPr id="6" name="Footer Placeholder 5">
            <a:extLst>
              <a:ext uri="{FF2B5EF4-FFF2-40B4-BE49-F238E27FC236}">
                <a16:creationId xmlns:a16="http://schemas.microsoft.com/office/drawing/2014/main" id="{E3CE3F51-91CE-78C6-4D4D-F73B754DE9A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AA00D509-2C18-5EA7-C65B-9CE36B0CF627}"/>
              </a:ext>
            </a:extLst>
          </p:cNvPr>
          <p:cNvSpPr>
            <a:spLocks noGrp="1"/>
          </p:cNvSpPr>
          <p:nvPr>
            <p:ph type="sldNum" sz="quarter" idx="12"/>
          </p:nvPr>
        </p:nvSpPr>
        <p:spPr>
          <a:xfrm>
            <a:off x="8610600" y="6356350"/>
            <a:ext cx="2743200" cy="365125"/>
          </a:xfrm>
          <a:prstGeom prst="rect">
            <a:avLst/>
          </a:prstGeom>
        </p:spPr>
        <p:txBody>
          <a:bodyPr/>
          <a:lstStyle/>
          <a:p>
            <a:fld id="{85238EB2-0392-4D95-B44E-53D2DAA2C910}" type="slidenum">
              <a:rPr lang="en-SG" smtClean="0"/>
              <a:t>‹#›</a:t>
            </a:fld>
            <a:endParaRPr lang="en-SG"/>
          </a:p>
        </p:txBody>
      </p:sp>
    </p:spTree>
    <p:extLst>
      <p:ext uri="{BB962C8B-B14F-4D97-AF65-F5344CB8AC3E}">
        <p14:creationId xmlns:p14="http://schemas.microsoft.com/office/powerpoint/2010/main" val="1173877871"/>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3DE4-B4A5-B13F-F616-A68A32537B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31A0323F-6FE7-CFF4-F2E4-D259A117875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5444F3-8A57-E204-5C7C-49F046733B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5DD33C83-9C60-F409-D223-AAB911A3C29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94B894-3093-58AB-E22C-108BF9EF6C8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41F08CBA-9778-9E69-A2F3-BBC8E402C965}"/>
              </a:ext>
            </a:extLst>
          </p:cNvPr>
          <p:cNvSpPr>
            <a:spLocks noGrp="1"/>
          </p:cNvSpPr>
          <p:nvPr>
            <p:ph type="dt" sz="half" idx="10"/>
          </p:nvPr>
        </p:nvSpPr>
        <p:spPr>
          <a:xfrm>
            <a:off x="838200" y="6356350"/>
            <a:ext cx="2743200" cy="365125"/>
          </a:xfrm>
          <a:prstGeom prst="rect">
            <a:avLst/>
          </a:prstGeom>
        </p:spPr>
        <p:txBody>
          <a:bodyPr/>
          <a:lstStyle/>
          <a:p>
            <a:fld id="{9326723C-172E-4DCF-A9A9-E5B10D95625F}" type="datetimeFigureOut">
              <a:rPr lang="en-SG" smtClean="0"/>
              <a:t>13/1/2026</a:t>
            </a:fld>
            <a:endParaRPr lang="en-SG"/>
          </a:p>
        </p:txBody>
      </p:sp>
      <p:sp>
        <p:nvSpPr>
          <p:cNvPr id="8" name="Footer Placeholder 7">
            <a:extLst>
              <a:ext uri="{FF2B5EF4-FFF2-40B4-BE49-F238E27FC236}">
                <a16:creationId xmlns:a16="http://schemas.microsoft.com/office/drawing/2014/main" id="{08D39AA8-58B8-342F-1791-58FFD2E651C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4E53A6E3-D6B5-FBEB-E3E9-7472562C18AF}"/>
              </a:ext>
            </a:extLst>
          </p:cNvPr>
          <p:cNvSpPr>
            <a:spLocks noGrp="1"/>
          </p:cNvSpPr>
          <p:nvPr>
            <p:ph type="sldNum" sz="quarter" idx="12"/>
          </p:nvPr>
        </p:nvSpPr>
        <p:spPr>
          <a:xfrm>
            <a:off x="8610600" y="6356350"/>
            <a:ext cx="2743200" cy="365125"/>
          </a:xfrm>
          <a:prstGeom prst="rect">
            <a:avLst/>
          </a:prstGeom>
        </p:spPr>
        <p:txBody>
          <a:bodyPr/>
          <a:lstStyle/>
          <a:p>
            <a:fld id="{85238EB2-0392-4D95-B44E-53D2DAA2C910}" type="slidenum">
              <a:rPr lang="en-SG" smtClean="0"/>
              <a:t>‹#›</a:t>
            </a:fld>
            <a:endParaRPr lang="en-SG"/>
          </a:p>
        </p:txBody>
      </p:sp>
    </p:spTree>
    <p:extLst>
      <p:ext uri="{BB962C8B-B14F-4D97-AF65-F5344CB8AC3E}">
        <p14:creationId xmlns:p14="http://schemas.microsoft.com/office/powerpoint/2010/main" val="1661851136"/>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989C-C2BE-6953-8C4B-505AF2C5CB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20B1C9C-EB7E-4B39-74E3-A14029D17131}"/>
              </a:ext>
            </a:extLst>
          </p:cNvPr>
          <p:cNvSpPr>
            <a:spLocks noGrp="1"/>
          </p:cNvSpPr>
          <p:nvPr>
            <p:ph type="dt" sz="half" idx="10"/>
          </p:nvPr>
        </p:nvSpPr>
        <p:spPr>
          <a:xfrm>
            <a:off x="838200" y="6356350"/>
            <a:ext cx="2743200" cy="365125"/>
          </a:xfrm>
          <a:prstGeom prst="rect">
            <a:avLst/>
          </a:prstGeom>
        </p:spPr>
        <p:txBody>
          <a:bodyPr/>
          <a:lstStyle/>
          <a:p>
            <a:fld id="{9326723C-172E-4DCF-A9A9-E5B10D95625F}" type="datetimeFigureOut">
              <a:rPr lang="en-SG" smtClean="0"/>
              <a:t>13/1/2026</a:t>
            </a:fld>
            <a:endParaRPr lang="en-SG"/>
          </a:p>
        </p:txBody>
      </p:sp>
      <p:sp>
        <p:nvSpPr>
          <p:cNvPr id="4" name="Footer Placeholder 3">
            <a:extLst>
              <a:ext uri="{FF2B5EF4-FFF2-40B4-BE49-F238E27FC236}">
                <a16:creationId xmlns:a16="http://schemas.microsoft.com/office/drawing/2014/main" id="{7F0E7CCD-CCE4-467E-6193-B9C2193FEBA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E0686C40-DB9A-52C6-5923-99B5E7C84DD1}"/>
              </a:ext>
            </a:extLst>
          </p:cNvPr>
          <p:cNvSpPr>
            <a:spLocks noGrp="1"/>
          </p:cNvSpPr>
          <p:nvPr>
            <p:ph type="sldNum" sz="quarter" idx="12"/>
          </p:nvPr>
        </p:nvSpPr>
        <p:spPr>
          <a:xfrm>
            <a:off x="8610600" y="6356350"/>
            <a:ext cx="2743200" cy="365125"/>
          </a:xfrm>
          <a:prstGeom prst="rect">
            <a:avLst/>
          </a:prstGeom>
        </p:spPr>
        <p:txBody>
          <a:bodyPr/>
          <a:lstStyle/>
          <a:p>
            <a:fld id="{85238EB2-0392-4D95-B44E-53D2DAA2C910}" type="slidenum">
              <a:rPr lang="en-SG" smtClean="0"/>
              <a:t>‹#›</a:t>
            </a:fld>
            <a:endParaRPr lang="en-SG"/>
          </a:p>
        </p:txBody>
      </p:sp>
    </p:spTree>
    <p:extLst>
      <p:ext uri="{BB962C8B-B14F-4D97-AF65-F5344CB8AC3E}">
        <p14:creationId xmlns:p14="http://schemas.microsoft.com/office/powerpoint/2010/main" val="3421295977"/>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726798-DEE5-9B4D-EF16-96D5EC98C431}"/>
              </a:ext>
            </a:extLst>
          </p:cNvPr>
          <p:cNvSpPr>
            <a:spLocks noGrp="1"/>
          </p:cNvSpPr>
          <p:nvPr>
            <p:ph type="dt" sz="half" idx="10"/>
          </p:nvPr>
        </p:nvSpPr>
        <p:spPr>
          <a:xfrm>
            <a:off x="838200" y="6356350"/>
            <a:ext cx="2743200" cy="365125"/>
          </a:xfrm>
          <a:prstGeom prst="rect">
            <a:avLst/>
          </a:prstGeom>
        </p:spPr>
        <p:txBody>
          <a:bodyPr/>
          <a:lstStyle/>
          <a:p>
            <a:fld id="{9326723C-172E-4DCF-A9A9-E5B10D95625F}" type="datetimeFigureOut">
              <a:rPr lang="en-SG" smtClean="0"/>
              <a:t>13/1/2026</a:t>
            </a:fld>
            <a:endParaRPr lang="en-SG"/>
          </a:p>
        </p:txBody>
      </p:sp>
      <p:sp>
        <p:nvSpPr>
          <p:cNvPr id="3" name="Footer Placeholder 2">
            <a:extLst>
              <a:ext uri="{FF2B5EF4-FFF2-40B4-BE49-F238E27FC236}">
                <a16:creationId xmlns:a16="http://schemas.microsoft.com/office/drawing/2014/main" id="{0DAE970E-4093-CE2C-8DB0-C018AFB9C86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108AEFEB-6BC1-3EA6-73B1-BA4121621462}"/>
              </a:ext>
            </a:extLst>
          </p:cNvPr>
          <p:cNvSpPr>
            <a:spLocks noGrp="1"/>
          </p:cNvSpPr>
          <p:nvPr>
            <p:ph type="sldNum" sz="quarter" idx="12"/>
          </p:nvPr>
        </p:nvSpPr>
        <p:spPr>
          <a:xfrm>
            <a:off x="8610600" y="6356350"/>
            <a:ext cx="2743200" cy="365125"/>
          </a:xfrm>
          <a:prstGeom prst="rect">
            <a:avLst/>
          </a:prstGeom>
        </p:spPr>
        <p:txBody>
          <a:bodyPr/>
          <a:lstStyle/>
          <a:p>
            <a:fld id="{85238EB2-0392-4D95-B44E-53D2DAA2C910}" type="slidenum">
              <a:rPr lang="en-SG" smtClean="0"/>
              <a:t>‹#›</a:t>
            </a:fld>
            <a:endParaRPr lang="en-SG"/>
          </a:p>
        </p:txBody>
      </p:sp>
    </p:spTree>
    <p:extLst>
      <p:ext uri="{BB962C8B-B14F-4D97-AF65-F5344CB8AC3E}">
        <p14:creationId xmlns:p14="http://schemas.microsoft.com/office/powerpoint/2010/main" val="1873208965"/>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C3C4-26CA-9386-98F1-81807CE79B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6DE4B35A-E97F-7550-B522-5159EA2AF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910F0AE8-3F9E-DE66-E2E3-D589FF02FCF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7DD3D0-06E8-BCB4-3ADD-90748103DAA4}"/>
              </a:ext>
            </a:extLst>
          </p:cNvPr>
          <p:cNvSpPr>
            <a:spLocks noGrp="1"/>
          </p:cNvSpPr>
          <p:nvPr>
            <p:ph type="dt" sz="half" idx="10"/>
          </p:nvPr>
        </p:nvSpPr>
        <p:spPr>
          <a:xfrm>
            <a:off x="838200" y="6356350"/>
            <a:ext cx="2743200" cy="365125"/>
          </a:xfrm>
          <a:prstGeom prst="rect">
            <a:avLst/>
          </a:prstGeom>
        </p:spPr>
        <p:txBody>
          <a:bodyPr/>
          <a:lstStyle/>
          <a:p>
            <a:fld id="{9326723C-172E-4DCF-A9A9-E5B10D95625F}" type="datetimeFigureOut">
              <a:rPr lang="en-SG" smtClean="0"/>
              <a:t>13/1/2026</a:t>
            </a:fld>
            <a:endParaRPr lang="en-SG"/>
          </a:p>
        </p:txBody>
      </p:sp>
      <p:sp>
        <p:nvSpPr>
          <p:cNvPr id="6" name="Footer Placeholder 5">
            <a:extLst>
              <a:ext uri="{FF2B5EF4-FFF2-40B4-BE49-F238E27FC236}">
                <a16:creationId xmlns:a16="http://schemas.microsoft.com/office/drawing/2014/main" id="{2B9DC3CB-9F26-E20D-295B-E69CE9A37CD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99E9B090-C72B-6C8D-D84D-9FBFE9D40F6F}"/>
              </a:ext>
            </a:extLst>
          </p:cNvPr>
          <p:cNvSpPr>
            <a:spLocks noGrp="1"/>
          </p:cNvSpPr>
          <p:nvPr>
            <p:ph type="sldNum" sz="quarter" idx="12"/>
          </p:nvPr>
        </p:nvSpPr>
        <p:spPr>
          <a:xfrm>
            <a:off x="8610600" y="6356350"/>
            <a:ext cx="2743200" cy="365125"/>
          </a:xfrm>
          <a:prstGeom prst="rect">
            <a:avLst/>
          </a:prstGeom>
        </p:spPr>
        <p:txBody>
          <a:bodyPr/>
          <a:lstStyle/>
          <a:p>
            <a:fld id="{85238EB2-0392-4D95-B44E-53D2DAA2C910}" type="slidenum">
              <a:rPr lang="en-SG" smtClean="0"/>
              <a:t>‹#›</a:t>
            </a:fld>
            <a:endParaRPr lang="en-SG"/>
          </a:p>
        </p:txBody>
      </p:sp>
    </p:spTree>
    <p:extLst>
      <p:ext uri="{BB962C8B-B14F-4D97-AF65-F5344CB8AC3E}">
        <p14:creationId xmlns:p14="http://schemas.microsoft.com/office/powerpoint/2010/main" val="2630188853"/>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554D-E5B4-F190-AEA3-A00D91D919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12D9C7CC-16CB-DD54-96BE-88F370EFF2E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29BF2740-E1F0-671A-7F70-5533FA2341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6169B5-D940-4C99-4060-63FE81100A60}"/>
              </a:ext>
            </a:extLst>
          </p:cNvPr>
          <p:cNvSpPr>
            <a:spLocks noGrp="1"/>
          </p:cNvSpPr>
          <p:nvPr>
            <p:ph type="dt" sz="half" idx="10"/>
          </p:nvPr>
        </p:nvSpPr>
        <p:spPr>
          <a:xfrm>
            <a:off x="838200" y="6356350"/>
            <a:ext cx="2743200" cy="365125"/>
          </a:xfrm>
          <a:prstGeom prst="rect">
            <a:avLst/>
          </a:prstGeom>
        </p:spPr>
        <p:txBody>
          <a:bodyPr/>
          <a:lstStyle/>
          <a:p>
            <a:fld id="{9326723C-172E-4DCF-A9A9-E5B10D95625F}" type="datetimeFigureOut">
              <a:rPr lang="en-SG" smtClean="0"/>
              <a:t>13/1/2026</a:t>
            </a:fld>
            <a:endParaRPr lang="en-SG"/>
          </a:p>
        </p:txBody>
      </p:sp>
      <p:sp>
        <p:nvSpPr>
          <p:cNvPr id="6" name="Footer Placeholder 5">
            <a:extLst>
              <a:ext uri="{FF2B5EF4-FFF2-40B4-BE49-F238E27FC236}">
                <a16:creationId xmlns:a16="http://schemas.microsoft.com/office/drawing/2014/main" id="{76939A3F-C682-FB67-EC35-C1C5568F914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FEECA186-18F8-B1A3-42BE-6B7A8C82318F}"/>
              </a:ext>
            </a:extLst>
          </p:cNvPr>
          <p:cNvSpPr>
            <a:spLocks noGrp="1"/>
          </p:cNvSpPr>
          <p:nvPr>
            <p:ph type="sldNum" sz="quarter" idx="12"/>
          </p:nvPr>
        </p:nvSpPr>
        <p:spPr>
          <a:xfrm>
            <a:off x="8610600" y="6356350"/>
            <a:ext cx="2743200" cy="365125"/>
          </a:xfrm>
          <a:prstGeom prst="rect">
            <a:avLst/>
          </a:prstGeom>
        </p:spPr>
        <p:txBody>
          <a:bodyPr/>
          <a:lstStyle/>
          <a:p>
            <a:fld id="{85238EB2-0392-4D95-B44E-53D2DAA2C910}" type="slidenum">
              <a:rPr lang="en-SG" smtClean="0"/>
              <a:t>‹#›</a:t>
            </a:fld>
            <a:endParaRPr lang="en-SG"/>
          </a:p>
        </p:txBody>
      </p:sp>
    </p:spTree>
    <p:extLst>
      <p:ext uri="{BB962C8B-B14F-4D97-AF65-F5344CB8AC3E}">
        <p14:creationId xmlns:p14="http://schemas.microsoft.com/office/powerpoint/2010/main" val="1363084818"/>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group of kids cleaning a courtyard&#10;&#10;AI-generated content may be incorrect.">
            <a:extLst>
              <a:ext uri="{FF2B5EF4-FFF2-40B4-BE49-F238E27FC236}">
                <a16:creationId xmlns:a16="http://schemas.microsoft.com/office/drawing/2014/main" id="{A243F5F4-706F-1216-52D9-B2EF1E957D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Date Placeholder 3">
            <a:extLst>
              <a:ext uri="{FF2B5EF4-FFF2-40B4-BE49-F238E27FC236}">
                <a16:creationId xmlns:a16="http://schemas.microsoft.com/office/drawing/2014/main" id="{44C56AEA-D718-C022-941A-3DBC8197A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5EEBEB-9937-486C-A3CD-D5DD78A5727E}" type="datetimeFigureOut">
              <a:rPr lang="en-US" smtClean="0"/>
              <a:t>1/13/2026</a:t>
            </a:fld>
            <a:endParaRPr lang="en-US"/>
          </a:p>
        </p:txBody>
      </p:sp>
      <p:sp>
        <p:nvSpPr>
          <p:cNvPr id="9" name="Footer Placeholder 4">
            <a:extLst>
              <a:ext uri="{FF2B5EF4-FFF2-40B4-BE49-F238E27FC236}">
                <a16:creationId xmlns:a16="http://schemas.microsoft.com/office/drawing/2014/main" id="{A333D52D-9047-A6B7-2509-17D8788CD5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10" name="Slide Number Placeholder 5">
            <a:extLst>
              <a:ext uri="{FF2B5EF4-FFF2-40B4-BE49-F238E27FC236}">
                <a16:creationId xmlns:a16="http://schemas.microsoft.com/office/drawing/2014/main" id="{223DE93A-040E-EA66-2EA9-6D09352790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B7FBA3-B487-44E8-81E6-BA49CFAD48F4}" type="slidenum">
              <a:rPr lang="en-US" smtClean="0"/>
              <a:t>‹#›</a:t>
            </a:fld>
            <a:endParaRPr lang="en-US"/>
          </a:p>
        </p:txBody>
      </p:sp>
      <p:sp>
        <p:nvSpPr>
          <p:cNvPr id="11" name="TextBox 3">
            <a:extLst>
              <a:ext uri="{FF2B5EF4-FFF2-40B4-BE49-F238E27FC236}">
                <a16:creationId xmlns:a16="http://schemas.microsoft.com/office/drawing/2014/main" id="{BCD6C11B-8886-A0C7-83CF-A35D666D238E}"/>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7E3A31DF-519F-F39F-68B1-C26D95B315F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13" name="Picture 12">
            <a:extLst>
              <a:ext uri="{FF2B5EF4-FFF2-40B4-BE49-F238E27FC236}">
                <a16:creationId xmlns:a16="http://schemas.microsoft.com/office/drawing/2014/main" id="{D81A5A45-82E7-8954-F18F-9C3835BC48F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14" name="Picture 13">
            <a:extLst>
              <a:ext uri="{FF2B5EF4-FFF2-40B4-BE49-F238E27FC236}">
                <a16:creationId xmlns:a16="http://schemas.microsoft.com/office/drawing/2014/main" id="{879C7D68-0E51-816E-EEF1-EA3FB2A9433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15" name="Picture 14">
            <a:extLst>
              <a:ext uri="{FF2B5EF4-FFF2-40B4-BE49-F238E27FC236}">
                <a16:creationId xmlns:a16="http://schemas.microsoft.com/office/drawing/2014/main" id="{5951985A-A6D0-2B4D-0FD2-853D7C79861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6" name="Picture 15">
            <a:extLst>
              <a:ext uri="{FF2B5EF4-FFF2-40B4-BE49-F238E27FC236}">
                <a16:creationId xmlns:a16="http://schemas.microsoft.com/office/drawing/2014/main" id="{9C67FA96-4538-8F5E-6F0C-7C9AD09634B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18" name="Hình ảnh 31">
            <a:extLst>
              <a:ext uri="{FF2B5EF4-FFF2-40B4-BE49-F238E27FC236}">
                <a16:creationId xmlns:a16="http://schemas.microsoft.com/office/drawing/2014/main" id="{76B85FB4-60C7-1B13-2035-D5B9F6520CF8}"/>
              </a:ext>
            </a:extLst>
          </p:cNvPr>
          <p:cNvPicPr>
            <a:picLocks noChangeAspect="1"/>
          </p:cNvPicPr>
          <p:nvPr userDrawn="1"/>
        </p:nvPicPr>
        <p:blipFill>
          <a:blip r:embed="rId16"/>
          <a:srcRect r="12560" b="22493"/>
          <a:stretch>
            <a:fillRect/>
          </a:stretch>
        </p:blipFill>
        <p:spPr>
          <a:xfrm>
            <a:off x="-2009726" y="-243220"/>
            <a:ext cx="1577926" cy="1970420"/>
          </a:xfrm>
          <a:prstGeom prst="rect">
            <a:avLst/>
          </a:prstGeom>
        </p:spPr>
      </p:pic>
      <p:pic>
        <p:nvPicPr>
          <p:cNvPr id="19" name="Picture 18">
            <a:extLst>
              <a:ext uri="{FF2B5EF4-FFF2-40B4-BE49-F238E27FC236}">
                <a16:creationId xmlns:a16="http://schemas.microsoft.com/office/drawing/2014/main" id="{8BA6A08A-DC68-9FD9-00AB-992DC7B30A24}"/>
              </a:ext>
            </a:extLst>
          </p:cNvPr>
          <p:cNvPicPr>
            <a:picLocks noChangeAspect="1"/>
          </p:cNvPicPr>
          <p:nvPr userDrawn="1"/>
        </p:nvPicPr>
        <p:blipFill>
          <a:blip r:embed="rId17"/>
          <a:stretch>
            <a:fillRect/>
          </a:stretch>
        </p:blipFill>
        <p:spPr>
          <a:xfrm>
            <a:off x="10347095" y="-1148843"/>
            <a:ext cx="1926503" cy="816935"/>
          </a:xfrm>
          <a:prstGeom prst="rect">
            <a:avLst/>
          </a:prstGeom>
        </p:spPr>
      </p:pic>
      <p:sp>
        <p:nvSpPr>
          <p:cNvPr id="20" name="Title 1">
            <a:extLst>
              <a:ext uri="{FF2B5EF4-FFF2-40B4-BE49-F238E27FC236}">
                <a16:creationId xmlns:a16="http://schemas.microsoft.com/office/drawing/2014/main" id="{5133225E-6EDF-62E2-5A3A-BA3370B4FDD4}"/>
              </a:ext>
            </a:extLst>
          </p:cNvPr>
          <p:cNvSpPr txBox="1">
            <a:spLocks/>
          </p:cNvSpPr>
          <p:nvPr userDrawn="1"/>
        </p:nvSpPr>
        <p:spPr>
          <a:xfrm>
            <a:off x="-783414" y="1077159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21" name="TextBox 20">
            <a:extLst>
              <a:ext uri="{FF2B5EF4-FFF2-40B4-BE49-F238E27FC236}">
                <a16:creationId xmlns:a16="http://schemas.microsoft.com/office/drawing/2014/main" id="{4DB68672-45B8-4250-DF96-3AB84D33FBDD}"/>
              </a:ext>
            </a:extLst>
          </p:cNvPr>
          <p:cNvSpPr txBox="1"/>
          <p:nvPr userDrawn="1"/>
        </p:nvSpPr>
        <p:spPr>
          <a:xfrm>
            <a:off x="-2785755" y="1565516"/>
            <a:ext cx="3326085" cy="553998"/>
          </a:xfrm>
          <a:prstGeom prst="rect">
            <a:avLst/>
          </a:prstGeom>
          <a:noFill/>
        </p:spPr>
        <p:txBody>
          <a:bodyPr wrap="square" rtlCol="0">
            <a:spAutoFit/>
          </a:bodyPr>
          <a:lstStyle/>
          <a:p>
            <a:pPr algn="ctr"/>
            <a:r>
              <a:rPr lang="en-US" sz="3000" dirty="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1621849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1B4D3-5628-8D9A-C060-CEE86E921E4B}"/>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C97176F-28BC-A99B-E326-4C381792D306}"/>
              </a:ext>
            </a:extLst>
          </p:cNvPr>
          <p:cNvSpPr/>
          <p:nvPr/>
        </p:nvSpPr>
        <p:spPr>
          <a:xfrm>
            <a:off x="2356186" y="171931"/>
            <a:ext cx="7219614" cy="3897086"/>
          </a:xfrm>
          <a:custGeom>
            <a:avLst/>
            <a:gdLst>
              <a:gd name="csX0" fmla="*/ 0 w 7219614"/>
              <a:gd name="csY0" fmla="*/ 649527 h 3897086"/>
              <a:gd name="csX1" fmla="*/ 649527 w 7219614"/>
              <a:gd name="csY1" fmla="*/ 0 h 3897086"/>
              <a:gd name="csX2" fmla="*/ 1123172 w 7219614"/>
              <a:gd name="csY2" fmla="*/ 0 h 3897086"/>
              <a:gd name="csX3" fmla="*/ 1656022 w 7219614"/>
              <a:gd name="csY3" fmla="*/ 0 h 3897086"/>
              <a:gd name="csX4" fmla="*/ 2248078 w 7219614"/>
              <a:gd name="csY4" fmla="*/ 0 h 3897086"/>
              <a:gd name="csX5" fmla="*/ 2721723 w 7219614"/>
              <a:gd name="csY5" fmla="*/ 0 h 3897086"/>
              <a:gd name="csX6" fmla="*/ 3432190 w 7219614"/>
              <a:gd name="csY6" fmla="*/ 0 h 3897086"/>
              <a:gd name="csX7" fmla="*/ 4024246 w 7219614"/>
              <a:gd name="csY7" fmla="*/ 0 h 3897086"/>
              <a:gd name="csX8" fmla="*/ 4734713 w 7219614"/>
              <a:gd name="csY8" fmla="*/ 0 h 3897086"/>
              <a:gd name="csX9" fmla="*/ 5385975 w 7219614"/>
              <a:gd name="csY9" fmla="*/ 0 h 3897086"/>
              <a:gd name="csX10" fmla="*/ 5918825 w 7219614"/>
              <a:gd name="csY10" fmla="*/ 0 h 3897086"/>
              <a:gd name="csX11" fmla="*/ 6570087 w 7219614"/>
              <a:gd name="csY11" fmla="*/ 0 h 3897086"/>
              <a:gd name="csX12" fmla="*/ 7219614 w 7219614"/>
              <a:gd name="csY12" fmla="*/ 649527 h 3897086"/>
              <a:gd name="csX13" fmla="*/ 7219614 w 7219614"/>
              <a:gd name="csY13" fmla="*/ 1169133 h 3897086"/>
              <a:gd name="csX14" fmla="*/ 7219614 w 7219614"/>
              <a:gd name="csY14" fmla="*/ 1740700 h 3897086"/>
              <a:gd name="csX15" fmla="*/ 7219614 w 7219614"/>
              <a:gd name="csY15" fmla="*/ 2260307 h 3897086"/>
              <a:gd name="csX16" fmla="*/ 7219614 w 7219614"/>
              <a:gd name="csY16" fmla="*/ 3247559 h 3897086"/>
              <a:gd name="csX17" fmla="*/ 6570087 w 7219614"/>
              <a:gd name="csY17" fmla="*/ 3897086 h 3897086"/>
              <a:gd name="csX18" fmla="*/ 5918825 w 7219614"/>
              <a:gd name="csY18" fmla="*/ 3897086 h 3897086"/>
              <a:gd name="csX19" fmla="*/ 5267564 w 7219614"/>
              <a:gd name="csY19" fmla="*/ 3897086 h 3897086"/>
              <a:gd name="csX20" fmla="*/ 4557097 w 7219614"/>
              <a:gd name="csY20" fmla="*/ 3897086 h 3897086"/>
              <a:gd name="csX21" fmla="*/ 3905835 w 7219614"/>
              <a:gd name="csY21" fmla="*/ 3897086 h 3897086"/>
              <a:gd name="csX22" fmla="*/ 3195368 w 7219614"/>
              <a:gd name="csY22" fmla="*/ 3897086 h 3897086"/>
              <a:gd name="csX23" fmla="*/ 2544106 w 7219614"/>
              <a:gd name="csY23" fmla="*/ 3897086 h 3897086"/>
              <a:gd name="csX24" fmla="*/ 2070461 w 7219614"/>
              <a:gd name="csY24" fmla="*/ 3897086 h 3897086"/>
              <a:gd name="csX25" fmla="*/ 1419200 w 7219614"/>
              <a:gd name="csY25" fmla="*/ 3897086 h 3897086"/>
              <a:gd name="csX26" fmla="*/ 649527 w 7219614"/>
              <a:gd name="csY26" fmla="*/ 3897086 h 3897086"/>
              <a:gd name="csX27" fmla="*/ 0 w 7219614"/>
              <a:gd name="csY27" fmla="*/ 3247559 h 3897086"/>
              <a:gd name="csX28" fmla="*/ 0 w 7219614"/>
              <a:gd name="csY28" fmla="*/ 2753933 h 3897086"/>
              <a:gd name="csX29" fmla="*/ 0 w 7219614"/>
              <a:gd name="csY29" fmla="*/ 2286287 h 3897086"/>
              <a:gd name="csX30" fmla="*/ 0 w 7219614"/>
              <a:gd name="csY30" fmla="*/ 1766681 h 3897086"/>
              <a:gd name="csX31" fmla="*/ 0 w 7219614"/>
              <a:gd name="csY31" fmla="*/ 1247074 h 3897086"/>
              <a:gd name="csX32" fmla="*/ 0 w 7219614"/>
              <a:gd name="csY32" fmla="*/ 649527 h 38970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7219614" h="3897086" fill="none" extrusionOk="0">
                <a:moveTo>
                  <a:pt x="0" y="649527"/>
                </a:moveTo>
                <a:cubicBezTo>
                  <a:pt x="17810" y="286089"/>
                  <a:pt x="279078" y="81218"/>
                  <a:pt x="649527" y="0"/>
                </a:cubicBezTo>
                <a:cubicBezTo>
                  <a:pt x="885453" y="-34083"/>
                  <a:pt x="973932" y="55759"/>
                  <a:pt x="1123172" y="0"/>
                </a:cubicBezTo>
                <a:cubicBezTo>
                  <a:pt x="1272413" y="-55759"/>
                  <a:pt x="1501633" y="25696"/>
                  <a:pt x="1656022" y="0"/>
                </a:cubicBezTo>
                <a:cubicBezTo>
                  <a:pt x="1810411" y="-25696"/>
                  <a:pt x="1956228" y="67802"/>
                  <a:pt x="2248078" y="0"/>
                </a:cubicBezTo>
                <a:cubicBezTo>
                  <a:pt x="2539928" y="-67802"/>
                  <a:pt x="2524136" y="28504"/>
                  <a:pt x="2721723" y="0"/>
                </a:cubicBezTo>
                <a:cubicBezTo>
                  <a:pt x="2919310" y="-28504"/>
                  <a:pt x="3123636" y="78640"/>
                  <a:pt x="3432190" y="0"/>
                </a:cubicBezTo>
                <a:cubicBezTo>
                  <a:pt x="3740744" y="-78640"/>
                  <a:pt x="3789580" y="48226"/>
                  <a:pt x="4024246" y="0"/>
                </a:cubicBezTo>
                <a:cubicBezTo>
                  <a:pt x="4258912" y="-48226"/>
                  <a:pt x="4392381" y="80681"/>
                  <a:pt x="4734713" y="0"/>
                </a:cubicBezTo>
                <a:cubicBezTo>
                  <a:pt x="5077045" y="-80681"/>
                  <a:pt x="5063874" y="29235"/>
                  <a:pt x="5385975" y="0"/>
                </a:cubicBezTo>
                <a:cubicBezTo>
                  <a:pt x="5708076" y="-29235"/>
                  <a:pt x="5715579" y="6507"/>
                  <a:pt x="5918825" y="0"/>
                </a:cubicBezTo>
                <a:cubicBezTo>
                  <a:pt x="6122071" y="-6507"/>
                  <a:pt x="6261810" y="68454"/>
                  <a:pt x="6570087" y="0"/>
                </a:cubicBezTo>
                <a:cubicBezTo>
                  <a:pt x="6929561" y="34114"/>
                  <a:pt x="7258326" y="256066"/>
                  <a:pt x="7219614" y="649527"/>
                </a:cubicBezTo>
                <a:cubicBezTo>
                  <a:pt x="7269052" y="759338"/>
                  <a:pt x="7189068" y="959840"/>
                  <a:pt x="7219614" y="1169133"/>
                </a:cubicBezTo>
                <a:cubicBezTo>
                  <a:pt x="7250160" y="1378426"/>
                  <a:pt x="7166764" y="1492074"/>
                  <a:pt x="7219614" y="1740700"/>
                </a:cubicBezTo>
                <a:cubicBezTo>
                  <a:pt x="7272464" y="1989326"/>
                  <a:pt x="7214680" y="2011041"/>
                  <a:pt x="7219614" y="2260307"/>
                </a:cubicBezTo>
                <a:cubicBezTo>
                  <a:pt x="7224548" y="2509573"/>
                  <a:pt x="7149238" y="2830078"/>
                  <a:pt x="7219614" y="3247559"/>
                </a:cubicBezTo>
                <a:cubicBezTo>
                  <a:pt x="7243971" y="3658256"/>
                  <a:pt x="6913159" y="3961104"/>
                  <a:pt x="6570087" y="3897086"/>
                </a:cubicBezTo>
                <a:cubicBezTo>
                  <a:pt x="6268295" y="3904312"/>
                  <a:pt x="6226212" y="3822195"/>
                  <a:pt x="5918825" y="3897086"/>
                </a:cubicBezTo>
                <a:cubicBezTo>
                  <a:pt x="5611438" y="3971977"/>
                  <a:pt x="5542651" y="3875363"/>
                  <a:pt x="5267564" y="3897086"/>
                </a:cubicBezTo>
                <a:cubicBezTo>
                  <a:pt x="4992477" y="3918809"/>
                  <a:pt x="4910856" y="3832697"/>
                  <a:pt x="4557097" y="3897086"/>
                </a:cubicBezTo>
                <a:cubicBezTo>
                  <a:pt x="4203338" y="3961475"/>
                  <a:pt x="4170882" y="3842230"/>
                  <a:pt x="3905835" y="3897086"/>
                </a:cubicBezTo>
                <a:cubicBezTo>
                  <a:pt x="3640788" y="3951942"/>
                  <a:pt x="3379904" y="3887567"/>
                  <a:pt x="3195368" y="3897086"/>
                </a:cubicBezTo>
                <a:cubicBezTo>
                  <a:pt x="3010832" y="3906605"/>
                  <a:pt x="2864043" y="3826027"/>
                  <a:pt x="2544106" y="3897086"/>
                </a:cubicBezTo>
                <a:cubicBezTo>
                  <a:pt x="2224169" y="3968145"/>
                  <a:pt x="2279225" y="3841985"/>
                  <a:pt x="2070461" y="3897086"/>
                </a:cubicBezTo>
                <a:cubicBezTo>
                  <a:pt x="1861697" y="3952187"/>
                  <a:pt x="1711796" y="3822112"/>
                  <a:pt x="1419200" y="3897086"/>
                </a:cubicBezTo>
                <a:cubicBezTo>
                  <a:pt x="1126604" y="3972060"/>
                  <a:pt x="915269" y="3838216"/>
                  <a:pt x="649527" y="3897086"/>
                </a:cubicBezTo>
                <a:cubicBezTo>
                  <a:pt x="205102" y="3917677"/>
                  <a:pt x="28842" y="3685390"/>
                  <a:pt x="0" y="3247559"/>
                </a:cubicBezTo>
                <a:cubicBezTo>
                  <a:pt x="-21508" y="3127033"/>
                  <a:pt x="5058" y="2882105"/>
                  <a:pt x="0" y="2753933"/>
                </a:cubicBezTo>
                <a:cubicBezTo>
                  <a:pt x="-5058" y="2625761"/>
                  <a:pt x="35796" y="2450291"/>
                  <a:pt x="0" y="2286287"/>
                </a:cubicBezTo>
                <a:cubicBezTo>
                  <a:pt x="-35796" y="2122283"/>
                  <a:pt x="43769" y="1946188"/>
                  <a:pt x="0" y="1766681"/>
                </a:cubicBezTo>
                <a:cubicBezTo>
                  <a:pt x="-43769" y="1587174"/>
                  <a:pt x="33058" y="1481372"/>
                  <a:pt x="0" y="1247074"/>
                </a:cubicBezTo>
                <a:cubicBezTo>
                  <a:pt x="-33058" y="1012776"/>
                  <a:pt x="67339" y="833571"/>
                  <a:pt x="0" y="649527"/>
                </a:cubicBezTo>
                <a:close/>
              </a:path>
              <a:path w="7219614" h="3897086" stroke="0" extrusionOk="0">
                <a:moveTo>
                  <a:pt x="0" y="649527"/>
                </a:moveTo>
                <a:cubicBezTo>
                  <a:pt x="-37906" y="267422"/>
                  <a:pt x="270343" y="7679"/>
                  <a:pt x="649527" y="0"/>
                </a:cubicBezTo>
                <a:cubicBezTo>
                  <a:pt x="850076" y="-74479"/>
                  <a:pt x="1104052" y="66300"/>
                  <a:pt x="1359994" y="0"/>
                </a:cubicBezTo>
                <a:cubicBezTo>
                  <a:pt x="1615936" y="-66300"/>
                  <a:pt x="1718597" y="48278"/>
                  <a:pt x="1892845" y="0"/>
                </a:cubicBezTo>
                <a:cubicBezTo>
                  <a:pt x="2067093" y="-48278"/>
                  <a:pt x="2162415" y="20115"/>
                  <a:pt x="2366489" y="0"/>
                </a:cubicBezTo>
                <a:cubicBezTo>
                  <a:pt x="2570563" y="-20115"/>
                  <a:pt x="2780219" y="77612"/>
                  <a:pt x="3017751" y="0"/>
                </a:cubicBezTo>
                <a:cubicBezTo>
                  <a:pt x="3255283" y="-77612"/>
                  <a:pt x="3396439" y="30763"/>
                  <a:pt x="3550601" y="0"/>
                </a:cubicBezTo>
                <a:cubicBezTo>
                  <a:pt x="3704763" y="-30763"/>
                  <a:pt x="4099650" y="37760"/>
                  <a:pt x="4261069" y="0"/>
                </a:cubicBezTo>
                <a:cubicBezTo>
                  <a:pt x="4422488" y="-37760"/>
                  <a:pt x="4547442" y="12097"/>
                  <a:pt x="4734713" y="0"/>
                </a:cubicBezTo>
                <a:cubicBezTo>
                  <a:pt x="4921984" y="-12097"/>
                  <a:pt x="5256073" y="30013"/>
                  <a:pt x="5445181" y="0"/>
                </a:cubicBezTo>
                <a:cubicBezTo>
                  <a:pt x="5634289" y="-30013"/>
                  <a:pt x="5691039" y="42604"/>
                  <a:pt x="5859620" y="0"/>
                </a:cubicBezTo>
                <a:cubicBezTo>
                  <a:pt x="6028201" y="-42604"/>
                  <a:pt x="6292517" y="51202"/>
                  <a:pt x="6570087" y="0"/>
                </a:cubicBezTo>
                <a:cubicBezTo>
                  <a:pt x="6977150" y="71958"/>
                  <a:pt x="7222947" y="325321"/>
                  <a:pt x="7219614" y="649527"/>
                </a:cubicBezTo>
                <a:cubicBezTo>
                  <a:pt x="7236606" y="841587"/>
                  <a:pt x="7184252" y="942153"/>
                  <a:pt x="7219614" y="1091192"/>
                </a:cubicBezTo>
                <a:cubicBezTo>
                  <a:pt x="7254976" y="1240232"/>
                  <a:pt x="7210195" y="1522583"/>
                  <a:pt x="7219614" y="1662759"/>
                </a:cubicBezTo>
                <a:cubicBezTo>
                  <a:pt x="7229033" y="1802935"/>
                  <a:pt x="7177255" y="1951298"/>
                  <a:pt x="7219614" y="2130405"/>
                </a:cubicBezTo>
                <a:cubicBezTo>
                  <a:pt x="7261973" y="2309512"/>
                  <a:pt x="7159667" y="2516731"/>
                  <a:pt x="7219614" y="2650012"/>
                </a:cubicBezTo>
                <a:cubicBezTo>
                  <a:pt x="7279561" y="2783293"/>
                  <a:pt x="7172967" y="3123324"/>
                  <a:pt x="7219614" y="3247559"/>
                </a:cubicBezTo>
                <a:cubicBezTo>
                  <a:pt x="7199162" y="3544759"/>
                  <a:pt x="7023688" y="3877811"/>
                  <a:pt x="6570087" y="3897086"/>
                </a:cubicBezTo>
                <a:cubicBezTo>
                  <a:pt x="6374457" y="3935243"/>
                  <a:pt x="6306168" y="3895322"/>
                  <a:pt x="6155648" y="3897086"/>
                </a:cubicBezTo>
                <a:cubicBezTo>
                  <a:pt x="6005128" y="3898850"/>
                  <a:pt x="5664668" y="3884151"/>
                  <a:pt x="5445181" y="3897086"/>
                </a:cubicBezTo>
                <a:cubicBezTo>
                  <a:pt x="5225694" y="3910021"/>
                  <a:pt x="5091484" y="3876430"/>
                  <a:pt x="4853125" y="3897086"/>
                </a:cubicBezTo>
                <a:cubicBezTo>
                  <a:pt x="4614766" y="3917742"/>
                  <a:pt x="4505734" y="3842434"/>
                  <a:pt x="4379480" y="3897086"/>
                </a:cubicBezTo>
                <a:cubicBezTo>
                  <a:pt x="4253226" y="3951738"/>
                  <a:pt x="4017359" y="3864652"/>
                  <a:pt x="3787424" y="3897086"/>
                </a:cubicBezTo>
                <a:cubicBezTo>
                  <a:pt x="3557489" y="3929520"/>
                  <a:pt x="3566218" y="3852163"/>
                  <a:pt x="3372985" y="3897086"/>
                </a:cubicBezTo>
                <a:cubicBezTo>
                  <a:pt x="3179752" y="3942009"/>
                  <a:pt x="3093726" y="3869454"/>
                  <a:pt x="2958545" y="3897086"/>
                </a:cubicBezTo>
                <a:cubicBezTo>
                  <a:pt x="2823364" y="3924718"/>
                  <a:pt x="2659886" y="3891898"/>
                  <a:pt x="2366489" y="3897086"/>
                </a:cubicBezTo>
                <a:cubicBezTo>
                  <a:pt x="2073092" y="3902274"/>
                  <a:pt x="2067744" y="3842616"/>
                  <a:pt x="1892845" y="3897086"/>
                </a:cubicBezTo>
                <a:cubicBezTo>
                  <a:pt x="1717946" y="3951556"/>
                  <a:pt x="1486322" y="3860100"/>
                  <a:pt x="1241583" y="3897086"/>
                </a:cubicBezTo>
                <a:cubicBezTo>
                  <a:pt x="996844" y="3934072"/>
                  <a:pt x="865479" y="3850897"/>
                  <a:pt x="649527" y="3897086"/>
                </a:cubicBezTo>
                <a:cubicBezTo>
                  <a:pt x="285950" y="3912216"/>
                  <a:pt x="-29974" y="3511891"/>
                  <a:pt x="0" y="3247559"/>
                </a:cubicBezTo>
                <a:cubicBezTo>
                  <a:pt x="-26862" y="3075911"/>
                  <a:pt x="30773" y="2933050"/>
                  <a:pt x="0" y="2727953"/>
                </a:cubicBezTo>
                <a:cubicBezTo>
                  <a:pt x="-30773" y="2522856"/>
                  <a:pt x="29903" y="2478711"/>
                  <a:pt x="0" y="2260307"/>
                </a:cubicBezTo>
                <a:cubicBezTo>
                  <a:pt x="-29903" y="2041903"/>
                  <a:pt x="10494" y="1931759"/>
                  <a:pt x="0" y="1818641"/>
                </a:cubicBezTo>
                <a:cubicBezTo>
                  <a:pt x="-10494" y="1705523"/>
                  <a:pt x="8200" y="1564586"/>
                  <a:pt x="0" y="1350996"/>
                </a:cubicBezTo>
                <a:cubicBezTo>
                  <a:pt x="-8200" y="1137406"/>
                  <a:pt x="970" y="884333"/>
                  <a:pt x="0" y="649527"/>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181A30A-433B-C926-D162-94CE88388D91}"/>
              </a:ext>
            </a:extLst>
          </p:cNvPr>
          <p:cNvPicPr>
            <a:picLocks noChangeAspect="1"/>
          </p:cNvPicPr>
          <p:nvPr/>
        </p:nvPicPr>
        <p:blipFill>
          <a:blip r:embed="rId2"/>
          <a:srcRect l="32604" t="-5822" r="28021" b="-4524"/>
          <a:stretch>
            <a:fillRect/>
          </a:stretch>
        </p:blipFill>
        <p:spPr>
          <a:xfrm>
            <a:off x="3302000" y="19800"/>
            <a:ext cx="5791200" cy="4335739"/>
          </a:xfrm>
          <a:prstGeom prst="rect">
            <a:avLst/>
          </a:prstGeom>
        </p:spPr>
      </p:pic>
    </p:spTree>
    <p:extLst>
      <p:ext uri="{BB962C8B-B14F-4D97-AF65-F5344CB8AC3E}">
        <p14:creationId xmlns:p14="http://schemas.microsoft.com/office/powerpoint/2010/main" val="4274191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DF7261-042E-8B0F-A05A-B3213F2DE952}"/>
              </a:ext>
            </a:extLst>
          </p:cNvPr>
          <p:cNvSpPr/>
          <p:nvPr/>
        </p:nvSpPr>
        <p:spPr>
          <a:xfrm>
            <a:off x="2235200" y="2278707"/>
            <a:ext cx="9794894" cy="3829994"/>
          </a:xfrm>
          <a:custGeom>
            <a:avLst/>
            <a:gdLst>
              <a:gd name="csX0" fmla="*/ 0 w 9794894"/>
              <a:gd name="csY0" fmla="*/ 638345 h 3829994"/>
              <a:gd name="csX1" fmla="*/ 638345 w 9794894"/>
              <a:gd name="csY1" fmla="*/ 0 h 3829994"/>
              <a:gd name="csX2" fmla="*/ 1121043 w 9794894"/>
              <a:gd name="csY2" fmla="*/ 0 h 3829994"/>
              <a:gd name="csX3" fmla="*/ 1433377 w 9794894"/>
              <a:gd name="csY3" fmla="*/ 0 h 3829994"/>
              <a:gd name="csX4" fmla="*/ 2171622 w 9794894"/>
              <a:gd name="csY4" fmla="*/ 0 h 3829994"/>
              <a:gd name="csX5" fmla="*/ 2739502 w 9794894"/>
              <a:gd name="csY5" fmla="*/ 0 h 3829994"/>
              <a:gd name="csX6" fmla="*/ 3477746 w 9794894"/>
              <a:gd name="csY6" fmla="*/ 0 h 3829994"/>
              <a:gd name="csX7" fmla="*/ 3960445 w 9794894"/>
              <a:gd name="csY7" fmla="*/ 0 h 3829994"/>
              <a:gd name="csX8" fmla="*/ 4357961 w 9794894"/>
              <a:gd name="csY8" fmla="*/ 0 h 3829994"/>
              <a:gd name="csX9" fmla="*/ 4925841 w 9794894"/>
              <a:gd name="csY9" fmla="*/ 0 h 3829994"/>
              <a:gd name="csX10" fmla="*/ 5578903 w 9794894"/>
              <a:gd name="csY10" fmla="*/ 0 h 3829994"/>
              <a:gd name="csX11" fmla="*/ 6317148 w 9794894"/>
              <a:gd name="csY11" fmla="*/ 0 h 3829994"/>
              <a:gd name="csX12" fmla="*/ 6970210 w 9794894"/>
              <a:gd name="csY12" fmla="*/ 0 h 3829994"/>
              <a:gd name="csX13" fmla="*/ 7708454 w 9794894"/>
              <a:gd name="csY13" fmla="*/ 0 h 3829994"/>
              <a:gd name="csX14" fmla="*/ 8361517 w 9794894"/>
              <a:gd name="csY14" fmla="*/ 0 h 3829994"/>
              <a:gd name="csX15" fmla="*/ 9156549 w 9794894"/>
              <a:gd name="csY15" fmla="*/ 0 h 3829994"/>
              <a:gd name="csX16" fmla="*/ 9794894 w 9794894"/>
              <a:gd name="csY16" fmla="*/ 638345 h 3829994"/>
              <a:gd name="csX17" fmla="*/ 9794894 w 9794894"/>
              <a:gd name="csY17" fmla="*/ 1200072 h 3829994"/>
              <a:gd name="csX18" fmla="*/ 9794894 w 9794894"/>
              <a:gd name="csY18" fmla="*/ 1634134 h 3829994"/>
              <a:gd name="csX19" fmla="*/ 9794894 w 9794894"/>
              <a:gd name="csY19" fmla="*/ 2093728 h 3829994"/>
              <a:gd name="csX20" fmla="*/ 9794894 w 9794894"/>
              <a:gd name="csY20" fmla="*/ 2553323 h 3829994"/>
              <a:gd name="csX21" fmla="*/ 9794894 w 9794894"/>
              <a:gd name="csY21" fmla="*/ 3191649 h 3829994"/>
              <a:gd name="csX22" fmla="*/ 9156549 w 9794894"/>
              <a:gd name="csY22" fmla="*/ 3829994 h 3829994"/>
              <a:gd name="csX23" fmla="*/ 8844215 w 9794894"/>
              <a:gd name="csY23" fmla="*/ 3829994 h 3829994"/>
              <a:gd name="csX24" fmla="*/ 8446699 w 9794894"/>
              <a:gd name="csY24" fmla="*/ 3829994 h 3829994"/>
              <a:gd name="csX25" fmla="*/ 7708454 w 9794894"/>
              <a:gd name="csY25" fmla="*/ 3829994 h 3829994"/>
              <a:gd name="csX26" fmla="*/ 7310938 w 9794894"/>
              <a:gd name="csY26" fmla="*/ 3829994 h 3829994"/>
              <a:gd name="csX27" fmla="*/ 6657876 w 9794894"/>
              <a:gd name="csY27" fmla="*/ 3829994 h 3829994"/>
              <a:gd name="csX28" fmla="*/ 5919631 w 9794894"/>
              <a:gd name="csY28" fmla="*/ 3829994 h 3829994"/>
              <a:gd name="csX29" fmla="*/ 5607297 w 9794894"/>
              <a:gd name="csY29" fmla="*/ 3829994 h 3829994"/>
              <a:gd name="csX30" fmla="*/ 4869053 w 9794894"/>
              <a:gd name="csY30" fmla="*/ 3829994 h 3829994"/>
              <a:gd name="csX31" fmla="*/ 4130809 w 9794894"/>
              <a:gd name="csY31" fmla="*/ 3829994 h 3829994"/>
              <a:gd name="csX32" fmla="*/ 3818474 w 9794894"/>
              <a:gd name="csY32" fmla="*/ 3829994 h 3829994"/>
              <a:gd name="csX33" fmla="*/ 3250594 w 9794894"/>
              <a:gd name="csY33" fmla="*/ 3829994 h 3829994"/>
              <a:gd name="csX34" fmla="*/ 2767896 w 9794894"/>
              <a:gd name="csY34" fmla="*/ 3829994 h 3829994"/>
              <a:gd name="csX35" fmla="*/ 2285198 w 9794894"/>
              <a:gd name="csY35" fmla="*/ 3829994 h 3829994"/>
              <a:gd name="csX36" fmla="*/ 1802500 w 9794894"/>
              <a:gd name="csY36" fmla="*/ 3829994 h 3829994"/>
              <a:gd name="csX37" fmla="*/ 1490165 w 9794894"/>
              <a:gd name="csY37" fmla="*/ 3829994 h 3829994"/>
              <a:gd name="csX38" fmla="*/ 638345 w 9794894"/>
              <a:gd name="csY38" fmla="*/ 3829994 h 3829994"/>
              <a:gd name="csX39" fmla="*/ 0 w 9794894"/>
              <a:gd name="csY39" fmla="*/ 3191649 h 3829994"/>
              <a:gd name="csX40" fmla="*/ 0 w 9794894"/>
              <a:gd name="csY40" fmla="*/ 2757587 h 3829994"/>
              <a:gd name="csX41" fmla="*/ 0 w 9794894"/>
              <a:gd name="csY41" fmla="*/ 2246927 h 3829994"/>
              <a:gd name="csX42" fmla="*/ 0 w 9794894"/>
              <a:gd name="csY42" fmla="*/ 1710733 h 3829994"/>
              <a:gd name="csX43" fmla="*/ 0 w 9794894"/>
              <a:gd name="csY43" fmla="*/ 1225605 h 3829994"/>
              <a:gd name="csX44" fmla="*/ 0 w 9794894"/>
              <a:gd name="csY44" fmla="*/ 638345 h 38299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9794894" h="3829994" fill="none" extrusionOk="0">
                <a:moveTo>
                  <a:pt x="0" y="638345"/>
                </a:moveTo>
                <a:cubicBezTo>
                  <a:pt x="45992" y="293681"/>
                  <a:pt x="242783" y="15738"/>
                  <a:pt x="638345" y="0"/>
                </a:cubicBezTo>
                <a:cubicBezTo>
                  <a:pt x="758066" y="-7496"/>
                  <a:pt x="985039" y="38463"/>
                  <a:pt x="1121043" y="0"/>
                </a:cubicBezTo>
                <a:cubicBezTo>
                  <a:pt x="1257047" y="-38463"/>
                  <a:pt x="1303710" y="10291"/>
                  <a:pt x="1433377" y="0"/>
                </a:cubicBezTo>
                <a:cubicBezTo>
                  <a:pt x="1563044" y="-10291"/>
                  <a:pt x="1980840" y="51948"/>
                  <a:pt x="2171622" y="0"/>
                </a:cubicBezTo>
                <a:cubicBezTo>
                  <a:pt x="2362405" y="-51948"/>
                  <a:pt x="2577104" y="53276"/>
                  <a:pt x="2739502" y="0"/>
                </a:cubicBezTo>
                <a:cubicBezTo>
                  <a:pt x="2901900" y="-53276"/>
                  <a:pt x="3248536" y="9594"/>
                  <a:pt x="3477746" y="0"/>
                </a:cubicBezTo>
                <a:cubicBezTo>
                  <a:pt x="3706956" y="-9594"/>
                  <a:pt x="3746803" y="17259"/>
                  <a:pt x="3960445" y="0"/>
                </a:cubicBezTo>
                <a:cubicBezTo>
                  <a:pt x="4174087" y="-17259"/>
                  <a:pt x="4264906" y="27408"/>
                  <a:pt x="4357961" y="0"/>
                </a:cubicBezTo>
                <a:cubicBezTo>
                  <a:pt x="4451016" y="-27408"/>
                  <a:pt x="4659903" y="30600"/>
                  <a:pt x="4925841" y="0"/>
                </a:cubicBezTo>
                <a:cubicBezTo>
                  <a:pt x="5191779" y="-30600"/>
                  <a:pt x="5299304" y="68931"/>
                  <a:pt x="5578903" y="0"/>
                </a:cubicBezTo>
                <a:cubicBezTo>
                  <a:pt x="5858502" y="-68931"/>
                  <a:pt x="6152296" y="41247"/>
                  <a:pt x="6317148" y="0"/>
                </a:cubicBezTo>
                <a:cubicBezTo>
                  <a:pt x="6482000" y="-41247"/>
                  <a:pt x="6709904" y="17337"/>
                  <a:pt x="6970210" y="0"/>
                </a:cubicBezTo>
                <a:cubicBezTo>
                  <a:pt x="7230516" y="-17337"/>
                  <a:pt x="7522750" y="21534"/>
                  <a:pt x="7708454" y="0"/>
                </a:cubicBezTo>
                <a:cubicBezTo>
                  <a:pt x="7894158" y="-21534"/>
                  <a:pt x="8218412" y="23709"/>
                  <a:pt x="8361517" y="0"/>
                </a:cubicBezTo>
                <a:cubicBezTo>
                  <a:pt x="8504622" y="-23709"/>
                  <a:pt x="8926933" y="43819"/>
                  <a:pt x="9156549" y="0"/>
                </a:cubicBezTo>
                <a:cubicBezTo>
                  <a:pt x="9514469" y="-68049"/>
                  <a:pt x="9742271" y="362226"/>
                  <a:pt x="9794894" y="638345"/>
                </a:cubicBezTo>
                <a:cubicBezTo>
                  <a:pt x="9848297" y="801681"/>
                  <a:pt x="9763317" y="1080024"/>
                  <a:pt x="9794894" y="1200072"/>
                </a:cubicBezTo>
                <a:cubicBezTo>
                  <a:pt x="9826471" y="1320120"/>
                  <a:pt x="9782723" y="1492857"/>
                  <a:pt x="9794894" y="1634134"/>
                </a:cubicBezTo>
                <a:cubicBezTo>
                  <a:pt x="9807065" y="1775411"/>
                  <a:pt x="9752139" y="1887050"/>
                  <a:pt x="9794894" y="2093728"/>
                </a:cubicBezTo>
                <a:cubicBezTo>
                  <a:pt x="9837649" y="2300406"/>
                  <a:pt x="9746493" y="2352876"/>
                  <a:pt x="9794894" y="2553323"/>
                </a:cubicBezTo>
                <a:cubicBezTo>
                  <a:pt x="9843295" y="2753771"/>
                  <a:pt x="9766056" y="2978259"/>
                  <a:pt x="9794894" y="3191649"/>
                </a:cubicBezTo>
                <a:cubicBezTo>
                  <a:pt x="9771262" y="3506188"/>
                  <a:pt x="9423437" y="3824283"/>
                  <a:pt x="9156549" y="3829994"/>
                </a:cubicBezTo>
                <a:cubicBezTo>
                  <a:pt x="9078690" y="3862270"/>
                  <a:pt x="8935996" y="3806813"/>
                  <a:pt x="8844215" y="3829994"/>
                </a:cubicBezTo>
                <a:cubicBezTo>
                  <a:pt x="8752434" y="3853175"/>
                  <a:pt x="8564848" y="3816873"/>
                  <a:pt x="8446699" y="3829994"/>
                </a:cubicBezTo>
                <a:cubicBezTo>
                  <a:pt x="8328550" y="3843115"/>
                  <a:pt x="7892624" y="3785469"/>
                  <a:pt x="7708454" y="3829994"/>
                </a:cubicBezTo>
                <a:cubicBezTo>
                  <a:pt x="7524284" y="3874519"/>
                  <a:pt x="7451391" y="3817060"/>
                  <a:pt x="7310938" y="3829994"/>
                </a:cubicBezTo>
                <a:cubicBezTo>
                  <a:pt x="7170485" y="3842928"/>
                  <a:pt x="6818814" y="3778562"/>
                  <a:pt x="6657876" y="3829994"/>
                </a:cubicBezTo>
                <a:cubicBezTo>
                  <a:pt x="6496938" y="3881426"/>
                  <a:pt x="6242793" y="3759360"/>
                  <a:pt x="5919631" y="3829994"/>
                </a:cubicBezTo>
                <a:cubicBezTo>
                  <a:pt x="5596470" y="3900628"/>
                  <a:pt x="5742299" y="3829176"/>
                  <a:pt x="5607297" y="3829994"/>
                </a:cubicBezTo>
                <a:cubicBezTo>
                  <a:pt x="5472295" y="3830812"/>
                  <a:pt x="5077145" y="3797989"/>
                  <a:pt x="4869053" y="3829994"/>
                </a:cubicBezTo>
                <a:cubicBezTo>
                  <a:pt x="4660961" y="3861999"/>
                  <a:pt x="4418581" y="3801475"/>
                  <a:pt x="4130809" y="3829994"/>
                </a:cubicBezTo>
                <a:cubicBezTo>
                  <a:pt x="3843037" y="3858513"/>
                  <a:pt x="3912966" y="3804641"/>
                  <a:pt x="3818474" y="3829994"/>
                </a:cubicBezTo>
                <a:cubicBezTo>
                  <a:pt x="3723983" y="3855347"/>
                  <a:pt x="3375005" y="3792762"/>
                  <a:pt x="3250594" y="3829994"/>
                </a:cubicBezTo>
                <a:cubicBezTo>
                  <a:pt x="3126183" y="3867226"/>
                  <a:pt x="2951512" y="3777437"/>
                  <a:pt x="2767896" y="3829994"/>
                </a:cubicBezTo>
                <a:cubicBezTo>
                  <a:pt x="2584280" y="3882551"/>
                  <a:pt x="2465762" y="3825007"/>
                  <a:pt x="2285198" y="3829994"/>
                </a:cubicBezTo>
                <a:cubicBezTo>
                  <a:pt x="2104634" y="3834981"/>
                  <a:pt x="1910249" y="3822375"/>
                  <a:pt x="1802500" y="3829994"/>
                </a:cubicBezTo>
                <a:cubicBezTo>
                  <a:pt x="1694751" y="3837613"/>
                  <a:pt x="1578807" y="3817093"/>
                  <a:pt x="1490165" y="3829994"/>
                </a:cubicBezTo>
                <a:cubicBezTo>
                  <a:pt x="1401524" y="3842895"/>
                  <a:pt x="892103" y="3783420"/>
                  <a:pt x="638345" y="3829994"/>
                </a:cubicBezTo>
                <a:cubicBezTo>
                  <a:pt x="276333" y="3877655"/>
                  <a:pt x="-47544" y="3454811"/>
                  <a:pt x="0" y="3191649"/>
                </a:cubicBezTo>
                <a:cubicBezTo>
                  <a:pt x="-12950" y="3026826"/>
                  <a:pt x="45691" y="2935878"/>
                  <a:pt x="0" y="2757587"/>
                </a:cubicBezTo>
                <a:cubicBezTo>
                  <a:pt x="-45691" y="2579296"/>
                  <a:pt x="28780" y="2387490"/>
                  <a:pt x="0" y="2246927"/>
                </a:cubicBezTo>
                <a:cubicBezTo>
                  <a:pt x="-28780" y="2106364"/>
                  <a:pt x="23243" y="1838034"/>
                  <a:pt x="0" y="1710733"/>
                </a:cubicBezTo>
                <a:cubicBezTo>
                  <a:pt x="-23243" y="1583432"/>
                  <a:pt x="13998" y="1411237"/>
                  <a:pt x="0" y="1225605"/>
                </a:cubicBezTo>
                <a:cubicBezTo>
                  <a:pt x="-13998" y="1039973"/>
                  <a:pt x="60997" y="873381"/>
                  <a:pt x="0" y="638345"/>
                </a:cubicBezTo>
                <a:close/>
              </a:path>
              <a:path w="9794894" h="3829994" stroke="0" extrusionOk="0">
                <a:moveTo>
                  <a:pt x="0" y="638345"/>
                </a:moveTo>
                <a:cubicBezTo>
                  <a:pt x="-50901" y="254400"/>
                  <a:pt x="187531" y="36881"/>
                  <a:pt x="638345" y="0"/>
                </a:cubicBezTo>
                <a:cubicBezTo>
                  <a:pt x="881178" y="-44322"/>
                  <a:pt x="1109538" y="57671"/>
                  <a:pt x="1376589" y="0"/>
                </a:cubicBezTo>
                <a:cubicBezTo>
                  <a:pt x="1643640" y="-57671"/>
                  <a:pt x="1636309" y="9609"/>
                  <a:pt x="1859288" y="0"/>
                </a:cubicBezTo>
                <a:cubicBezTo>
                  <a:pt x="2082267" y="-9609"/>
                  <a:pt x="2134093" y="43230"/>
                  <a:pt x="2256804" y="0"/>
                </a:cubicBezTo>
                <a:cubicBezTo>
                  <a:pt x="2379515" y="-43230"/>
                  <a:pt x="2595899" y="24879"/>
                  <a:pt x="2909866" y="0"/>
                </a:cubicBezTo>
                <a:cubicBezTo>
                  <a:pt x="3223833" y="-24879"/>
                  <a:pt x="3219360" y="42111"/>
                  <a:pt x="3392564" y="0"/>
                </a:cubicBezTo>
                <a:cubicBezTo>
                  <a:pt x="3565768" y="-42111"/>
                  <a:pt x="3966449" y="74904"/>
                  <a:pt x="4130809" y="0"/>
                </a:cubicBezTo>
                <a:cubicBezTo>
                  <a:pt x="4295170" y="-74904"/>
                  <a:pt x="4399988" y="7685"/>
                  <a:pt x="4528325" y="0"/>
                </a:cubicBezTo>
                <a:cubicBezTo>
                  <a:pt x="4656662" y="-7685"/>
                  <a:pt x="4996059" y="48010"/>
                  <a:pt x="5266569" y="0"/>
                </a:cubicBezTo>
                <a:cubicBezTo>
                  <a:pt x="5537079" y="-48010"/>
                  <a:pt x="5504589" y="12491"/>
                  <a:pt x="5578903" y="0"/>
                </a:cubicBezTo>
                <a:cubicBezTo>
                  <a:pt x="5653217" y="-12491"/>
                  <a:pt x="5932793" y="26238"/>
                  <a:pt x="6146784" y="0"/>
                </a:cubicBezTo>
                <a:cubicBezTo>
                  <a:pt x="6360775" y="-26238"/>
                  <a:pt x="6544258" y="63818"/>
                  <a:pt x="6714664" y="0"/>
                </a:cubicBezTo>
                <a:cubicBezTo>
                  <a:pt x="6885070" y="-63818"/>
                  <a:pt x="6970587" y="4626"/>
                  <a:pt x="7197362" y="0"/>
                </a:cubicBezTo>
                <a:cubicBezTo>
                  <a:pt x="7424137" y="-4626"/>
                  <a:pt x="7584977" y="79396"/>
                  <a:pt x="7935606" y="0"/>
                </a:cubicBezTo>
                <a:cubicBezTo>
                  <a:pt x="8286235" y="-79396"/>
                  <a:pt x="8330228" y="55087"/>
                  <a:pt x="8673851" y="0"/>
                </a:cubicBezTo>
                <a:cubicBezTo>
                  <a:pt x="9017475" y="-55087"/>
                  <a:pt x="8975898" y="33779"/>
                  <a:pt x="9156549" y="0"/>
                </a:cubicBezTo>
                <a:cubicBezTo>
                  <a:pt x="9474614" y="-32489"/>
                  <a:pt x="9776870" y="258853"/>
                  <a:pt x="9794894" y="638345"/>
                </a:cubicBezTo>
                <a:cubicBezTo>
                  <a:pt x="9832077" y="869206"/>
                  <a:pt x="9791756" y="1023866"/>
                  <a:pt x="9794894" y="1174539"/>
                </a:cubicBezTo>
                <a:cubicBezTo>
                  <a:pt x="9798032" y="1325212"/>
                  <a:pt x="9789119" y="1428797"/>
                  <a:pt x="9794894" y="1608601"/>
                </a:cubicBezTo>
                <a:cubicBezTo>
                  <a:pt x="9800669" y="1788405"/>
                  <a:pt x="9754216" y="1910235"/>
                  <a:pt x="9794894" y="2068195"/>
                </a:cubicBezTo>
                <a:cubicBezTo>
                  <a:pt x="9835572" y="2226155"/>
                  <a:pt x="9729403" y="2510535"/>
                  <a:pt x="9794894" y="2629922"/>
                </a:cubicBezTo>
                <a:cubicBezTo>
                  <a:pt x="9860385" y="2749309"/>
                  <a:pt x="9771153" y="3068475"/>
                  <a:pt x="9794894" y="3191649"/>
                </a:cubicBezTo>
                <a:cubicBezTo>
                  <a:pt x="9798537" y="3551409"/>
                  <a:pt x="9490093" y="3840016"/>
                  <a:pt x="9156549" y="3829994"/>
                </a:cubicBezTo>
                <a:cubicBezTo>
                  <a:pt x="8864966" y="3862115"/>
                  <a:pt x="8657791" y="3785885"/>
                  <a:pt x="8503487" y="3829994"/>
                </a:cubicBezTo>
                <a:cubicBezTo>
                  <a:pt x="8349183" y="3874103"/>
                  <a:pt x="8326022" y="3820268"/>
                  <a:pt x="8191153" y="3829994"/>
                </a:cubicBezTo>
                <a:cubicBezTo>
                  <a:pt x="8056284" y="3839720"/>
                  <a:pt x="7862016" y="3776885"/>
                  <a:pt x="7623272" y="3829994"/>
                </a:cubicBezTo>
                <a:cubicBezTo>
                  <a:pt x="7384528" y="3883103"/>
                  <a:pt x="7410267" y="3812889"/>
                  <a:pt x="7225756" y="3829994"/>
                </a:cubicBezTo>
                <a:cubicBezTo>
                  <a:pt x="7041245" y="3847099"/>
                  <a:pt x="6807696" y="3814061"/>
                  <a:pt x="6572694" y="3829994"/>
                </a:cubicBezTo>
                <a:cubicBezTo>
                  <a:pt x="6337692" y="3845927"/>
                  <a:pt x="6275094" y="3807973"/>
                  <a:pt x="6175178" y="3829994"/>
                </a:cubicBezTo>
                <a:cubicBezTo>
                  <a:pt x="6075262" y="3852015"/>
                  <a:pt x="5825173" y="3826992"/>
                  <a:pt x="5522115" y="3829994"/>
                </a:cubicBezTo>
                <a:cubicBezTo>
                  <a:pt x="5219057" y="3832996"/>
                  <a:pt x="5284809" y="3815664"/>
                  <a:pt x="5209781" y="3829994"/>
                </a:cubicBezTo>
                <a:cubicBezTo>
                  <a:pt x="5134753" y="3844324"/>
                  <a:pt x="4785784" y="3813066"/>
                  <a:pt x="4556719" y="3829994"/>
                </a:cubicBezTo>
                <a:cubicBezTo>
                  <a:pt x="4327654" y="3846922"/>
                  <a:pt x="4310297" y="3811912"/>
                  <a:pt x="4159203" y="3829994"/>
                </a:cubicBezTo>
                <a:cubicBezTo>
                  <a:pt x="4008109" y="3848076"/>
                  <a:pt x="3949878" y="3828861"/>
                  <a:pt x="3846869" y="3829994"/>
                </a:cubicBezTo>
                <a:cubicBezTo>
                  <a:pt x="3743860" y="3831127"/>
                  <a:pt x="3547495" y="3820978"/>
                  <a:pt x="3449352" y="3829994"/>
                </a:cubicBezTo>
                <a:cubicBezTo>
                  <a:pt x="3351209" y="3839010"/>
                  <a:pt x="2966519" y="3820815"/>
                  <a:pt x="2796290" y="3829994"/>
                </a:cubicBezTo>
                <a:cubicBezTo>
                  <a:pt x="2626061" y="3839173"/>
                  <a:pt x="2489130" y="3821172"/>
                  <a:pt x="2398774" y="3829994"/>
                </a:cubicBezTo>
                <a:cubicBezTo>
                  <a:pt x="2308418" y="3838816"/>
                  <a:pt x="2235670" y="3815427"/>
                  <a:pt x="2086440" y="3829994"/>
                </a:cubicBezTo>
                <a:cubicBezTo>
                  <a:pt x="1937210" y="3844561"/>
                  <a:pt x="1795880" y="3826403"/>
                  <a:pt x="1688923" y="3829994"/>
                </a:cubicBezTo>
                <a:cubicBezTo>
                  <a:pt x="1581966" y="3833585"/>
                  <a:pt x="1396130" y="3819515"/>
                  <a:pt x="1206225" y="3829994"/>
                </a:cubicBezTo>
                <a:cubicBezTo>
                  <a:pt x="1016320" y="3840473"/>
                  <a:pt x="831895" y="3802375"/>
                  <a:pt x="638345" y="3829994"/>
                </a:cubicBezTo>
                <a:cubicBezTo>
                  <a:pt x="219341" y="3895963"/>
                  <a:pt x="86698" y="3563655"/>
                  <a:pt x="0" y="3191649"/>
                </a:cubicBezTo>
                <a:cubicBezTo>
                  <a:pt x="-16723" y="2999781"/>
                  <a:pt x="25809" y="2772268"/>
                  <a:pt x="0" y="2629922"/>
                </a:cubicBezTo>
                <a:cubicBezTo>
                  <a:pt x="-25809" y="2487576"/>
                  <a:pt x="50926" y="2264858"/>
                  <a:pt x="0" y="2068195"/>
                </a:cubicBezTo>
                <a:cubicBezTo>
                  <a:pt x="-50926" y="1871532"/>
                  <a:pt x="44836" y="1652501"/>
                  <a:pt x="0" y="1532001"/>
                </a:cubicBezTo>
                <a:cubicBezTo>
                  <a:pt x="-44836" y="1411501"/>
                  <a:pt x="80708" y="874819"/>
                  <a:pt x="0" y="638345"/>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EBD9094-4BEF-9D4E-1F2C-81A6537B883F}"/>
              </a:ext>
            </a:extLst>
          </p:cNvPr>
          <p:cNvSpPr txBox="1"/>
          <p:nvPr/>
        </p:nvSpPr>
        <p:spPr>
          <a:xfrm>
            <a:off x="2546229" y="2685599"/>
            <a:ext cx="9172835" cy="30162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Giữ gìn vệ sinh trường,</a:t>
            </a:r>
            <a:r>
              <a:rPr kumimoji="0" lang="vi-VN" sz="3800" b="0" i="0" u="none" strike="noStrike" kern="1200" cap="none" spc="0" normalizeH="0" noProof="0" dirty="0">
                <a:ln>
                  <a:noFill/>
                </a:ln>
                <a:solidFill>
                  <a:prstClr val="black"/>
                </a:solidFill>
                <a:effectLst/>
                <a:uLnTx/>
                <a:uFillTx/>
                <a:latin typeface="UTM Avo" panose="02040603050506020204" pitchFamily="18" charset="0"/>
                <a:ea typeface="+mn-ea"/>
                <a:cs typeface="+mn-cs"/>
              </a:rPr>
              <a:t> lớp là nhiệm vụ của học sinh, giúp em có môi trường học tập xanh, sạch, đẹp, thoáng mát. Các em sẽ khỏe mạnh và học tập tốt hơn trong môi trường đó. </a:t>
            </a:r>
            <a:endParaRPr kumimoji="0" lang="en-US" sz="38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9" name="Rounded Rectangle 7">
            <a:extLst>
              <a:ext uri="{FF2B5EF4-FFF2-40B4-BE49-F238E27FC236}">
                <a16:creationId xmlns:a16="http://schemas.microsoft.com/office/drawing/2014/main" id="{0E66F8BF-A748-5778-74A1-3AE26FFF249B}"/>
              </a:ext>
            </a:extLst>
          </p:cNvPr>
          <p:cNvSpPr/>
          <p:nvPr/>
        </p:nvSpPr>
        <p:spPr>
          <a:xfrm>
            <a:off x="4664094" y="647490"/>
            <a:ext cx="7366000" cy="1631216"/>
          </a:xfrm>
          <a:prstGeom prst="roundRect">
            <a:avLst/>
          </a:prstGeom>
          <a:solidFill>
            <a:schemeClr val="bg1">
              <a:alpha val="94000"/>
            </a:schemeClr>
          </a:solidFill>
          <a:ln w="38100">
            <a:solidFill>
              <a:schemeClr val="tx1">
                <a:lumMod val="50000"/>
                <a:lumOff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544821C5-74B2-E5BE-848A-96438EED7CD1}"/>
              </a:ext>
            </a:extLst>
          </p:cNvPr>
          <p:cNvSpPr txBox="1"/>
          <p:nvPr/>
        </p:nvSpPr>
        <p:spPr>
          <a:xfrm>
            <a:off x="4664094" y="647490"/>
            <a:ext cx="73660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noProof="0" dirty="0">
                <a:solidFill>
                  <a:srgbClr val="C00000"/>
                </a:solidFill>
                <a:latin typeface="UTM Avo" panose="02040603050506020204" pitchFamily="18" charset="0"/>
              </a:rPr>
              <a:t>Vì sao chúng ta cần giữ vệ sinh trường, lớp?</a:t>
            </a:r>
            <a:endParaRPr kumimoji="0" lang="en-US" sz="5000" i="0" u="none" strike="noStrike" kern="1200" cap="none" spc="0" normalizeH="0" baseline="0" noProof="0" dirty="0">
              <a:ln>
                <a:noFill/>
              </a:ln>
              <a:solidFill>
                <a:srgbClr val="C00000"/>
              </a:solidFill>
              <a:effectLst/>
              <a:uLnTx/>
              <a:uFillTx/>
              <a:latin typeface="UTM Avo" panose="02040603050506020204" pitchFamily="18" charset="0"/>
            </a:endParaRPr>
          </a:p>
        </p:txBody>
      </p:sp>
    </p:spTree>
    <p:extLst>
      <p:ext uri="{BB962C8B-B14F-4D97-AF65-F5344CB8AC3E}">
        <p14:creationId xmlns:p14="http://schemas.microsoft.com/office/powerpoint/2010/main" val="20969513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2C146-FFDF-ABCE-5C36-576A5096EA25}"/>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1404588-78AC-0E44-3F71-36FFE6A86588}"/>
              </a:ext>
            </a:extLst>
          </p:cNvPr>
          <p:cNvSpPr/>
          <p:nvPr/>
        </p:nvSpPr>
        <p:spPr>
          <a:xfrm>
            <a:off x="4040154" y="3429000"/>
            <a:ext cx="7885958" cy="3173147"/>
          </a:xfrm>
          <a:custGeom>
            <a:avLst/>
            <a:gdLst>
              <a:gd name="csX0" fmla="*/ 0 w 7885958"/>
              <a:gd name="csY0" fmla="*/ 528868 h 3173147"/>
              <a:gd name="csX1" fmla="*/ 528868 w 7885958"/>
              <a:gd name="csY1" fmla="*/ 0 h 3173147"/>
              <a:gd name="csX2" fmla="*/ 1166169 w 7885958"/>
              <a:gd name="csY2" fmla="*/ 0 h 3173147"/>
              <a:gd name="csX3" fmla="*/ 1598623 w 7885958"/>
              <a:gd name="csY3" fmla="*/ 0 h 3173147"/>
              <a:gd name="csX4" fmla="*/ 2304206 w 7885958"/>
              <a:gd name="csY4" fmla="*/ 0 h 3173147"/>
              <a:gd name="csX5" fmla="*/ 2873224 w 7885958"/>
              <a:gd name="csY5" fmla="*/ 0 h 3173147"/>
              <a:gd name="csX6" fmla="*/ 3578807 w 7885958"/>
              <a:gd name="csY6" fmla="*/ 0 h 3173147"/>
              <a:gd name="csX7" fmla="*/ 4216108 w 7885958"/>
              <a:gd name="csY7" fmla="*/ 0 h 3173147"/>
              <a:gd name="csX8" fmla="*/ 4716844 w 7885958"/>
              <a:gd name="csY8" fmla="*/ 0 h 3173147"/>
              <a:gd name="csX9" fmla="*/ 5354145 w 7885958"/>
              <a:gd name="csY9" fmla="*/ 0 h 3173147"/>
              <a:gd name="csX10" fmla="*/ 5786599 w 7885958"/>
              <a:gd name="csY10" fmla="*/ 0 h 3173147"/>
              <a:gd name="csX11" fmla="*/ 6355617 w 7885958"/>
              <a:gd name="csY11" fmla="*/ 0 h 3173147"/>
              <a:gd name="csX12" fmla="*/ 6719789 w 7885958"/>
              <a:gd name="csY12" fmla="*/ 0 h 3173147"/>
              <a:gd name="csX13" fmla="*/ 7357090 w 7885958"/>
              <a:gd name="csY13" fmla="*/ 0 h 3173147"/>
              <a:gd name="csX14" fmla="*/ 7885958 w 7885958"/>
              <a:gd name="csY14" fmla="*/ 528868 h 3173147"/>
              <a:gd name="csX15" fmla="*/ 7885958 w 7885958"/>
              <a:gd name="csY15" fmla="*/ 1100029 h 3173147"/>
              <a:gd name="csX16" fmla="*/ 7885958 w 7885958"/>
              <a:gd name="csY16" fmla="*/ 1586574 h 3173147"/>
              <a:gd name="csX17" fmla="*/ 7885958 w 7885958"/>
              <a:gd name="csY17" fmla="*/ 2115426 h 3173147"/>
              <a:gd name="csX18" fmla="*/ 7885958 w 7885958"/>
              <a:gd name="csY18" fmla="*/ 2644279 h 3173147"/>
              <a:gd name="csX19" fmla="*/ 7357090 w 7885958"/>
              <a:gd name="csY19" fmla="*/ 3173147 h 3173147"/>
              <a:gd name="csX20" fmla="*/ 6992918 w 7885958"/>
              <a:gd name="csY20" fmla="*/ 3173147 h 3173147"/>
              <a:gd name="csX21" fmla="*/ 6355617 w 7885958"/>
              <a:gd name="csY21" fmla="*/ 3173147 h 3173147"/>
              <a:gd name="csX22" fmla="*/ 5923163 w 7885958"/>
              <a:gd name="csY22" fmla="*/ 3173147 h 3173147"/>
              <a:gd name="csX23" fmla="*/ 5285863 w 7885958"/>
              <a:gd name="csY23" fmla="*/ 3173147 h 3173147"/>
              <a:gd name="csX24" fmla="*/ 4785126 w 7885958"/>
              <a:gd name="csY24" fmla="*/ 3173147 h 3173147"/>
              <a:gd name="csX25" fmla="*/ 4352672 w 7885958"/>
              <a:gd name="csY25" fmla="*/ 3173147 h 3173147"/>
              <a:gd name="csX26" fmla="*/ 3988500 w 7885958"/>
              <a:gd name="csY26" fmla="*/ 3173147 h 3173147"/>
              <a:gd name="csX27" fmla="*/ 3556046 w 7885958"/>
              <a:gd name="csY27" fmla="*/ 3173147 h 3173147"/>
              <a:gd name="csX28" fmla="*/ 3123592 w 7885958"/>
              <a:gd name="csY28" fmla="*/ 3173147 h 3173147"/>
              <a:gd name="csX29" fmla="*/ 2554574 w 7885958"/>
              <a:gd name="csY29" fmla="*/ 3173147 h 3173147"/>
              <a:gd name="csX30" fmla="*/ 1985555 w 7885958"/>
              <a:gd name="csY30" fmla="*/ 3173147 h 3173147"/>
              <a:gd name="csX31" fmla="*/ 1484819 w 7885958"/>
              <a:gd name="csY31" fmla="*/ 3173147 h 3173147"/>
              <a:gd name="csX32" fmla="*/ 528868 w 7885958"/>
              <a:gd name="csY32" fmla="*/ 3173147 h 3173147"/>
              <a:gd name="csX33" fmla="*/ 0 w 7885958"/>
              <a:gd name="csY33" fmla="*/ 2644279 h 3173147"/>
              <a:gd name="csX34" fmla="*/ 0 w 7885958"/>
              <a:gd name="csY34" fmla="*/ 2178889 h 3173147"/>
              <a:gd name="csX35" fmla="*/ 0 w 7885958"/>
              <a:gd name="csY35" fmla="*/ 1628882 h 3173147"/>
              <a:gd name="csX36" fmla="*/ 0 w 7885958"/>
              <a:gd name="csY36" fmla="*/ 1057721 h 3173147"/>
              <a:gd name="csX37" fmla="*/ 0 w 7885958"/>
              <a:gd name="csY37" fmla="*/ 528868 h 31731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7885958" h="3173147" fill="none" extrusionOk="0">
                <a:moveTo>
                  <a:pt x="0" y="528868"/>
                </a:moveTo>
                <a:cubicBezTo>
                  <a:pt x="37432" y="244205"/>
                  <a:pt x="163746" y="47157"/>
                  <a:pt x="528868" y="0"/>
                </a:cubicBezTo>
                <a:cubicBezTo>
                  <a:pt x="694239" y="-23044"/>
                  <a:pt x="938495" y="23146"/>
                  <a:pt x="1166169" y="0"/>
                </a:cubicBezTo>
                <a:cubicBezTo>
                  <a:pt x="1393843" y="-23146"/>
                  <a:pt x="1483037" y="1418"/>
                  <a:pt x="1598623" y="0"/>
                </a:cubicBezTo>
                <a:cubicBezTo>
                  <a:pt x="1714209" y="-1418"/>
                  <a:pt x="1955244" y="27845"/>
                  <a:pt x="2304206" y="0"/>
                </a:cubicBezTo>
                <a:cubicBezTo>
                  <a:pt x="2653168" y="-27845"/>
                  <a:pt x="2693512" y="21043"/>
                  <a:pt x="2873224" y="0"/>
                </a:cubicBezTo>
                <a:cubicBezTo>
                  <a:pt x="3052936" y="-21043"/>
                  <a:pt x="3375131" y="55264"/>
                  <a:pt x="3578807" y="0"/>
                </a:cubicBezTo>
                <a:cubicBezTo>
                  <a:pt x="3782483" y="-55264"/>
                  <a:pt x="3952507" y="38090"/>
                  <a:pt x="4216108" y="0"/>
                </a:cubicBezTo>
                <a:cubicBezTo>
                  <a:pt x="4479709" y="-38090"/>
                  <a:pt x="4567209" y="38007"/>
                  <a:pt x="4716844" y="0"/>
                </a:cubicBezTo>
                <a:cubicBezTo>
                  <a:pt x="4866479" y="-38007"/>
                  <a:pt x="5121214" y="29261"/>
                  <a:pt x="5354145" y="0"/>
                </a:cubicBezTo>
                <a:cubicBezTo>
                  <a:pt x="5587076" y="-29261"/>
                  <a:pt x="5588489" y="5009"/>
                  <a:pt x="5786599" y="0"/>
                </a:cubicBezTo>
                <a:cubicBezTo>
                  <a:pt x="5984709" y="-5009"/>
                  <a:pt x="6147579" y="34784"/>
                  <a:pt x="6355617" y="0"/>
                </a:cubicBezTo>
                <a:cubicBezTo>
                  <a:pt x="6563655" y="-34784"/>
                  <a:pt x="6628881" y="10098"/>
                  <a:pt x="6719789" y="0"/>
                </a:cubicBezTo>
                <a:cubicBezTo>
                  <a:pt x="6810697" y="-10098"/>
                  <a:pt x="7148363" y="53087"/>
                  <a:pt x="7357090" y="0"/>
                </a:cubicBezTo>
                <a:cubicBezTo>
                  <a:pt x="7654095" y="-17277"/>
                  <a:pt x="7880778" y="227575"/>
                  <a:pt x="7885958" y="528868"/>
                </a:cubicBezTo>
                <a:cubicBezTo>
                  <a:pt x="7923126" y="737092"/>
                  <a:pt x="7881173" y="927661"/>
                  <a:pt x="7885958" y="1100029"/>
                </a:cubicBezTo>
                <a:cubicBezTo>
                  <a:pt x="7890743" y="1272397"/>
                  <a:pt x="7880421" y="1413153"/>
                  <a:pt x="7885958" y="1586574"/>
                </a:cubicBezTo>
                <a:cubicBezTo>
                  <a:pt x="7891495" y="1759995"/>
                  <a:pt x="7880673" y="1895929"/>
                  <a:pt x="7885958" y="2115426"/>
                </a:cubicBezTo>
                <a:cubicBezTo>
                  <a:pt x="7891243" y="2334923"/>
                  <a:pt x="7824314" y="2396519"/>
                  <a:pt x="7885958" y="2644279"/>
                </a:cubicBezTo>
                <a:cubicBezTo>
                  <a:pt x="7899854" y="2924939"/>
                  <a:pt x="7652095" y="3088036"/>
                  <a:pt x="7357090" y="3173147"/>
                </a:cubicBezTo>
                <a:cubicBezTo>
                  <a:pt x="7232618" y="3200970"/>
                  <a:pt x="7092894" y="3148865"/>
                  <a:pt x="6992918" y="3173147"/>
                </a:cubicBezTo>
                <a:cubicBezTo>
                  <a:pt x="6892942" y="3197429"/>
                  <a:pt x="6558680" y="3158300"/>
                  <a:pt x="6355617" y="3173147"/>
                </a:cubicBezTo>
                <a:cubicBezTo>
                  <a:pt x="6152554" y="3187994"/>
                  <a:pt x="6060405" y="3166097"/>
                  <a:pt x="5923163" y="3173147"/>
                </a:cubicBezTo>
                <a:cubicBezTo>
                  <a:pt x="5785921" y="3180197"/>
                  <a:pt x="5585656" y="3131199"/>
                  <a:pt x="5285863" y="3173147"/>
                </a:cubicBezTo>
                <a:cubicBezTo>
                  <a:pt x="4986070" y="3215095"/>
                  <a:pt x="4914774" y="3125185"/>
                  <a:pt x="4785126" y="3173147"/>
                </a:cubicBezTo>
                <a:cubicBezTo>
                  <a:pt x="4655478" y="3221109"/>
                  <a:pt x="4496796" y="3141171"/>
                  <a:pt x="4352672" y="3173147"/>
                </a:cubicBezTo>
                <a:cubicBezTo>
                  <a:pt x="4208548" y="3205123"/>
                  <a:pt x="4133008" y="3172785"/>
                  <a:pt x="3988500" y="3173147"/>
                </a:cubicBezTo>
                <a:cubicBezTo>
                  <a:pt x="3843992" y="3173509"/>
                  <a:pt x="3734534" y="3159807"/>
                  <a:pt x="3556046" y="3173147"/>
                </a:cubicBezTo>
                <a:cubicBezTo>
                  <a:pt x="3377558" y="3186487"/>
                  <a:pt x="3310862" y="3160911"/>
                  <a:pt x="3123592" y="3173147"/>
                </a:cubicBezTo>
                <a:cubicBezTo>
                  <a:pt x="2936322" y="3185383"/>
                  <a:pt x="2767284" y="3121563"/>
                  <a:pt x="2554574" y="3173147"/>
                </a:cubicBezTo>
                <a:cubicBezTo>
                  <a:pt x="2341864" y="3224731"/>
                  <a:pt x="2240554" y="3165932"/>
                  <a:pt x="1985555" y="3173147"/>
                </a:cubicBezTo>
                <a:cubicBezTo>
                  <a:pt x="1730556" y="3180362"/>
                  <a:pt x="1723445" y="3148606"/>
                  <a:pt x="1484819" y="3173147"/>
                </a:cubicBezTo>
                <a:cubicBezTo>
                  <a:pt x="1246193" y="3197688"/>
                  <a:pt x="813994" y="3104569"/>
                  <a:pt x="528868" y="3173147"/>
                </a:cubicBezTo>
                <a:cubicBezTo>
                  <a:pt x="150363" y="3182637"/>
                  <a:pt x="35893" y="2980108"/>
                  <a:pt x="0" y="2644279"/>
                </a:cubicBezTo>
                <a:cubicBezTo>
                  <a:pt x="-36087" y="2458400"/>
                  <a:pt x="34230" y="2317439"/>
                  <a:pt x="0" y="2178889"/>
                </a:cubicBezTo>
                <a:cubicBezTo>
                  <a:pt x="-34230" y="2040339"/>
                  <a:pt x="50522" y="1745297"/>
                  <a:pt x="0" y="1628882"/>
                </a:cubicBezTo>
                <a:cubicBezTo>
                  <a:pt x="-50522" y="1512467"/>
                  <a:pt x="65109" y="1294661"/>
                  <a:pt x="0" y="1057721"/>
                </a:cubicBezTo>
                <a:cubicBezTo>
                  <a:pt x="-65109" y="820781"/>
                  <a:pt x="23880" y="774416"/>
                  <a:pt x="0" y="528868"/>
                </a:cubicBezTo>
                <a:close/>
              </a:path>
              <a:path w="7885958" h="3173147" stroke="0" extrusionOk="0">
                <a:moveTo>
                  <a:pt x="0" y="528868"/>
                </a:moveTo>
                <a:cubicBezTo>
                  <a:pt x="-36487" y="214276"/>
                  <a:pt x="215034" y="8162"/>
                  <a:pt x="528868" y="0"/>
                </a:cubicBezTo>
                <a:cubicBezTo>
                  <a:pt x="698563" y="-84295"/>
                  <a:pt x="1059953" y="53089"/>
                  <a:pt x="1234451" y="0"/>
                </a:cubicBezTo>
                <a:cubicBezTo>
                  <a:pt x="1408949" y="-53089"/>
                  <a:pt x="1582782" y="50534"/>
                  <a:pt x="1735187" y="0"/>
                </a:cubicBezTo>
                <a:cubicBezTo>
                  <a:pt x="1887592" y="-50534"/>
                  <a:pt x="2002777" y="39998"/>
                  <a:pt x="2167641" y="0"/>
                </a:cubicBezTo>
                <a:cubicBezTo>
                  <a:pt x="2332505" y="-39998"/>
                  <a:pt x="2600675" y="29382"/>
                  <a:pt x="2804942" y="0"/>
                </a:cubicBezTo>
                <a:cubicBezTo>
                  <a:pt x="3009209" y="-29382"/>
                  <a:pt x="3088063" y="24752"/>
                  <a:pt x="3305678" y="0"/>
                </a:cubicBezTo>
                <a:cubicBezTo>
                  <a:pt x="3523293" y="-24752"/>
                  <a:pt x="3774414" y="26454"/>
                  <a:pt x="4011261" y="0"/>
                </a:cubicBezTo>
                <a:cubicBezTo>
                  <a:pt x="4248108" y="-26454"/>
                  <a:pt x="4271143" y="8080"/>
                  <a:pt x="4443715" y="0"/>
                </a:cubicBezTo>
                <a:cubicBezTo>
                  <a:pt x="4616287" y="-8080"/>
                  <a:pt x="4907144" y="58526"/>
                  <a:pt x="5149298" y="0"/>
                </a:cubicBezTo>
                <a:cubicBezTo>
                  <a:pt x="5391452" y="-58526"/>
                  <a:pt x="5355412" y="30829"/>
                  <a:pt x="5513470" y="0"/>
                </a:cubicBezTo>
                <a:cubicBezTo>
                  <a:pt x="5671528" y="-30829"/>
                  <a:pt x="5817811" y="36952"/>
                  <a:pt x="6082489" y="0"/>
                </a:cubicBezTo>
                <a:cubicBezTo>
                  <a:pt x="6347167" y="-36952"/>
                  <a:pt x="6375419" y="31828"/>
                  <a:pt x="6651507" y="0"/>
                </a:cubicBezTo>
                <a:cubicBezTo>
                  <a:pt x="6927595" y="-31828"/>
                  <a:pt x="7072310" y="9606"/>
                  <a:pt x="7357090" y="0"/>
                </a:cubicBezTo>
                <a:cubicBezTo>
                  <a:pt x="7681523" y="39623"/>
                  <a:pt x="7925977" y="201743"/>
                  <a:pt x="7885958" y="528868"/>
                </a:cubicBezTo>
                <a:cubicBezTo>
                  <a:pt x="7899111" y="686447"/>
                  <a:pt x="7875255" y="805667"/>
                  <a:pt x="7885958" y="1057721"/>
                </a:cubicBezTo>
                <a:cubicBezTo>
                  <a:pt x="7896661" y="1309775"/>
                  <a:pt x="7833500" y="1366379"/>
                  <a:pt x="7885958" y="1586574"/>
                </a:cubicBezTo>
                <a:cubicBezTo>
                  <a:pt x="7938416" y="1806769"/>
                  <a:pt x="7859579" y="1957457"/>
                  <a:pt x="7885958" y="2157734"/>
                </a:cubicBezTo>
                <a:cubicBezTo>
                  <a:pt x="7912337" y="2358011"/>
                  <a:pt x="7860597" y="2509481"/>
                  <a:pt x="7885958" y="2644279"/>
                </a:cubicBezTo>
                <a:cubicBezTo>
                  <a:pt x="7844270" y="3010905"/>
                  <a:pt x="7693428" y="3206030"/>
                  <a:pt x="7357090" y="3173147"/>
                </a:cubicBezTo>
                <a:cubicBezTo>
                  <a:pt x="7155554" y="3176541"/>
                  <a:pt x="7022565" y="3125848"/>
                  <a:pt x="6924636" y="3173147"/>
                </a:cubicBezTo>
                <a:cubicBezTo>
                  <a:pt x="6826707" y="3220446"/>
                  <a:pt x="6636501" y="3136602"/>
                  <a:pt x="6355617" y="3173147"/>
                </a:cubicBezTo>
                <a:cubicBezTo>
                  <a:pt x="6074733" y="3209692"/>
                  <a:pt x="6126413" y="3157573"/>
                  <a:pt x="5923163" y="3173147"/>
                </a:cubicBezTo>
                <a:cubicBezTo>
                  <a:pt x="5719913" y="3188721"/>
                  <a:pt x="5520495" y="3171279"/>
                  <a:pt x="5354145" y="3173147"/>
                </a:cubicBezTo>
                <a:cubicBezTo>
                  <a:pt x="5187795" y="3175015"/>
                  <a:pt x="5103837" y="3136825"/>
                  <a:pt x="4989973" y="3173147"/>
                </a:cubicBezTo>
                <a:cubicBezTo>
                  <a:pt x="4876109" y="3209469"/>
                  <a:pt x="4740012" y="3164600"/>
                  <a:pt x="4625801" y="3173147"/>
                </a:cubicBezTo>
                <a:cubicBezTo>
                  <a:pt x="4511590" y="3181694"/>
                  <a:pt x="4175701" y="3166173"/>
                  <a:pt x="4056783" y="3173147"/>
                </a:cubicBezTo>
                <a:cubicBezTo>
                  <a:pt x="3937865" y="3180121"/>
                  <a:pt x="3712684" y="3159560"/>
                  <a:pt x="3624329" y="3173147"/>
                </a:cubicBezTo>
                <a:cubicBezTo>
                  <a:pt x="3535974" y="3186734"/>
                  <a:pt x="3185792" y="3101047"/>
                  <a:pt x="2987028" y="3173147"/>
                </a:cubicBezTo>
                <a:cubicBezTo>
                  <a:pt x="2788264" y="3245247"/>
                  <a:pt x="2648946" y="3151075"/>
                  <a:pt x="2554574" y="3173147"/>
                </a:cubicBezTo>
                <a:cubicBezTo>
                  <a:pt x="2460202" y="3195219"/>
                  <a:pt x="2184950" y="3137328"/>
                  <a:pt x="1917273" y="3173147"/>
                </a:cubicBezTo>
                <a:cubicBezTo>
                  <a:pt x="1649596" y="3208966"/>
                  <a:pt x="1645169" y="3154375"/>
                  <a:pt x="1553101" y="3173147"/>
                </a:cubicBezTo>
                <a:cubicBezTo>
                  <a:pt x="1461033" y="3191919"/>
                  <a:pt x="911396" y="3064687"/>
                  <a:pt x="528868" y="3173147"/>
                </a:cubicBezTo>
                <a:cubicBezTo>
                  <a:pt x="268103" y="3202191"/>
                  <a:pt x="9305" y="2930801"/>
                  <a:pt x="0" y="2644279"/>
                </a:cubicBezTo>
                <a:cubicBezTo>
                  <a:pt x="-48509" y="2385702"/>
                  <a:pt x="55673" y="2232674"/>
                  <a:pt x="0" y="2115426"/>
                </a:cubicBezTo>
                <a:cubicBezTo>
                  <a:pt x="-55673" y="1998178"/>
                  <a:pt x="17800" y="1773577"/>
                  <a:pt x="0" y="1565419"/>
                </a:cubicBezTo>
                <a:cubicBezTo>
                  <a:pt x="-17800" y="1357261"/>
                  <a:pt x="21455" y="1238982"/>
                  <a:pt x="0" y="1078875"/>
                </a:cubicBezTo>
                <a:cubicBezTo>
                  <a:pt x="-21455" y="918768"/>
                  <a:pt x="45922" y="714583"/>
                  <a:pt x="0" y="528868"/>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F36CC8FF-180D-BFCE-DF67-2489D4D8D353}"/>
              </a:ext>
            </a:extLst>
          </p:cNvPr>
          <p:cNvPicPr>
            <a:picLocks noChangeAspect="1"/>
          </p:cNvPicPr>
          <p:nvPr/>
        </p:nvPicPr>
        <p:blipFill>
          <a:blip r:embed="rId2"/>
          <a:stretch>
            <a:fillRect/>
          </a:stretch>
        </p:blipFill>
        <p:spPr>
          <a:xfrm>
            <a:off x="2373516" y="4189580"/>
            <a:ext cx="11070110" cy="1620124"/>
          </a:xfrm>
          <a:prstGeom prst="rect">
            <a:avLst/>
          </a:prstGeom>
        </p:spPr>
      </p:pic>
    </p:spTree>
    <p:extLst>
      <p:ext uri="{BB962C8B-B14F-4D97-AF65-F5344CB8AC3E}">
        <p14:creationId xmlns:p14="http://schemas.microsoft.com/office/powerpoint/2010/main" val="10958267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CA43C46C-CD4B-6528-E7E2-50CC6BD37763}"/>
              </a:ext>
            </a:extLst>
          </p:cNvPr>
          <p:cNvSpPr/>
          <p:nvPr/>
        </p:nvSpPr>
        <p:spPr>
          <a:xfrm>
            <a:off x="500514" y="250257"/>
            <a:ext cx="11069051" cy="6480018"/>
          </a:xfrm>
          <a:custGeom>
            <a:avLst/>
            <a:gdLst>
              <a:gd name="csX0" fmla="*/ 0 w 11069051"/>
              <a:gd name="csY0" fmla="*/ 1080025 h 6480018"/>
              <a:gd name="csX1" fmla="*/ 1080025 w 11069051"/>
              <a:gd name="csY1" fmla="*/ 0 h 6480018"/>
              <a:gd name="csX2" fmla="*/ 1673958 w 11069051"/>
              <a:gd name="csY2" fmla="*/ 0 h 6480018"/>
              <a:gd name="csX3" fmla="*/ 2267892 w 11069051"/>
              <a:gd name="csY3" fmla="*/ 0 h 6480018"/>
              <a:gd name="csX4" fmla="*/ 2950915 w 11069051"/>
              <a:gd name="csY4" fmla="*/ 0 h 6480018"/>
              <a:gd name="csX5" fmla="*/ 3723029 w 11069051"/>
              <a:gd name="csY5" fmla="*/ 0 h 6480018"/>
              <a:gd name="csX6" fmla="*/ 4406052 w 11069051"/>
              <a:gd name="csY6" fmla="*/ 0 h 6480018"/>
              <a:gd name="csX7" fmla="*/ 5178165 w 11069051"/>
              <a:gd name="csY7" fmla="*/ 0 h 6480018"/>
              <a:gd name="csX8" fmla="*/ 5861189 w 11069051"/>
              <a:gd name="csY8" fmla="*/ 0 h 6480018"/>
              <a:gd name="csX9" fmla="*/ 6276942 w 11069051"/>
              <a:gd name="csY9" fmla="*/ 0 h 6480018"/>
              <a:gd name="csX10" fmla="*/ 6959966 w 11069051"/>
              <a:gd name="csY10" fmla="*/ 0 h 6480018"/>
              <a:gd name="csX11" fmla="*/ 7464809 w 11069051"/>
              <a:gd name="csY11" fmla="*/ 0 h 6480018"/>
              <a:gd name="csX12" fmla="*/ 7880562 w 11069051"/>
              <a:gd name="csY12" fmla="*/ 0 h 6480018"/>
              <a:gd name="csX13" fmla="*/ 8207226 w 11069051"/>
              <a:gd name="csY13" fmla="*/ 0 h 6480018"/>
              <a:gd name="csX14" fmla="*/ 8622979 w 11069051"/>
              <a:gd name="csY14" fmla="*/ 0 h 6480018"/>
              <a:gd name="csX15" fmla="*/ 9038733 w 11069051"/>
              <a:gd name="csY15" fmla="*/ 0 h 6480018"/>
              <a:gd name="csX16" fmla="*/ 9989026 w 11069051"/>
              <a:gd name="csY16" fmla="*/ 0 h 6480018"/>
              <a:gd name="csX17" fmla="*/ 11069051 w 11069051"/>
              <a:gd name="csY17" fmla="*/ 1080025 h 6480018"/>
              <a:gd name="csX18" fmla="*/ 11069051 w 11069051"/>
              <a:gd name="csY18" fmla="*/ 1490422 h 6480018"/>
              <a:gd name="csX19" fmla="*/ 11069051 w 11069051"/>
              <a:gd name="csY19" fmla="*/ 1944019 h 6480018"/>
              <a:gd name="csX20" fmla="*/ 11069051 w 11069051"/>
              <a:gd name="csY20" fmla="*/ 2570414 h 6480018"/>
              <a:gd name="csX21" fmla="*/ 11069051 w 11069051"/>
              <a:gd name="csY21" fmla="*/ 3024011 h 6480018"/>
              <a:gd name="csX22" fmla="*/ 11069051 w 11069051"/>
              <a:gd name="csY22" fmla="*/ 3607206 h 6480018"/>
              <a:gd name="csX23" fmla="*/ 11069051 w 11069051"/>
              <a:gd name="csY23" fmla="*/ 4233602 h 6480018"/>
              <a:gd name="csX24" fmla="*/ 11069051 w 11069051"/>
              <a:gd name="csY24" fmla="*/ 4643999 h 6480018"/>
              <a:gd name="csX25" fmla="*/ 11069051 w 11069051"/>
              <a:gd name="csY25" fmla="*/ 5399993 h 6480018"/>
              <a:gd name="csX26" fmla="*/ 9989026 w 11069051"/>
              <a:gd name="csY26" fmla="*/ 6480018 h 6480018"/>
              <a:gd name="csX27" fmla="*/ 9573273 w 11069051"/>
              <a:gd name="csY27" fmla="*/ 6480018 h 6480018"/>
              <a:gd name="csX28" fmla="*/ 9068429 w 11069051"/>
              <a:gd name="csY28" fmla="*/ 6480018 h 6480018"/>
              <a:gd name="csX29" fmla="*/ 8563586 w 11069051"/>
              <a:gd name="csY29" fmla="*/ 6480018 h 6480018"/>
              <a:gd name="csX30" fmla="*/ 8058742 w 11069051"/>
              <a:gd name="csY30" fmla="*/ 6480018 h 6480018"/>
              <a:gd name="csX31" fmla="*/ 7732079 w 11069051"/>
              <a:gd name="csY31" fmla="*/ 6480018 h 6480018"/>
              <a:gd name="csX32" fmla="*/ 6959966 w 11069051"/>
              <a:gd name="csY32" fmla="*/ 6480018 h 6480018"/>
              <a:gd name="csX33" fmla="*/ 6187852 w 11069051"/>
              <a:gd name="csY33" fmla="*/ 6480018 h 6480018"/>
              <a:gd name="csX34" fmla="*/ 5861189 w 11069051"/>
              <a:gd name="csY34" fmla="*/ 6480018 h 6480018"/>
              <a:gd name="csX35" fmla="*/ 5445435 w 11069051"/>
              <a:gd name="csY35" fmla="*/ 6480018 h 6480018"/>
              <a:gd name="csX36" fmla="*/ 4851502 w 11069051"/>
              <a:gd name="csY36" fmla="*/ 6480018 h 6480018"/>
              <a:gd name="csX37" fmla="*/ 4168479 w 11069051"/>
              <a:gd name="csY37" fmla="*/ 6480018 h 6480018"/>
              <a:gd name="csX38" fmla="*/ 3663635 w 11069051"/>
              <a:gd name="csY38" fmla="*/ 6480018 h 6480018"/>
              <a:gd name="csX39" fmla="*/ 3247882 w 11069051"/>
              <a:gd name="csY39" fmla="*/ 6480018 h 6480018"/>
              <a:gd name="csX40" fmla="*/ 2832129 w 11069051"/>
              <a:gd name="csY40" fmla="*/ 6480018 h 6480018"/>
              <a:gd name="csX41" fmla="*/ 2149105 w 11069051"/>
              <a:gd name="csY41" fmla="*/ 6480018 h 6480018"/>
              <a:gd name="csX42" fmla="*/ 1822442 w 11069051"/>
              <a:gd name="csY42" fmla="*/ 6480018 h 6480018"/>
              <a:gd name="csX43" fmla="*/ 1080025 w 11069051"/>
              <a:gd name="csY43" fmla="*/ 6480018 h 6480018"/>
              <a:gd name="csX44" fmla="*/ 0 w 11069051"/>
              <a:gd name="csY44" fmla="*/ 5399993 h 6480018"/>
              <a:gd name="csX45" fmla="*/ 0 w 11069051"/>
              <a:gd name="csY45" fmla="*/ 4903197 h 6480018"/>
              <a:gd name="csX46" fmla="*/ 0 w 11069051"/>
              <a:gd name="csY46" fmla="*/ 4492800 h 6480018"/>
              <a:gd name="csX47" fmla="*/ 0 w 11069051"/>
              <a:gd name="csY47" fmla="*/ 4082403 h 6480018"/>
              <a:gd name="csX48" fmla="*/ 0 w 11069051"/>
              <a:gd name="csY48" fmla="*/ 3585606 h 6480018"/>
              <a:gd name="csX49" fmla="*/ 0 w 11069051"/>
              <a:gd name="csY49" fmla="*/ 3045610 h 6480018"/>
              <a:gd name="csX50" fmla="*/ 0 w 11069051"/>
              <a:gd name="csY50" fmla="*/ 2462415 h 6480018"/>
              <a:gd name="csX51" fmla="*/ 0 w 11069051"/>
              <a:gd name="csY51" fmla="*/ 1879219 h 6480018"/>
              <a:gd name="csX52" fmla="*/ 0 w 11069051"/>
              <a:gd name="csY52" fmla="*/ 1080025 h 6480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069051" h="6480018" fill="none" extrusionOk="0">
                <a:moveTo>
                  <a:pt x="0" y="1080025"/>
                </a:moveTo>
                <a:cubicBezTo>
                  <a:pt x="9595" y="446401"/>
                  <a:pt x="508917" y="-95303"/>
                  <a:pt x="1080025" y="0"/>
                </a:cubicBezTo>
                <a:cubicBezTo>
                  <a:pt x="1354774" y="-50"/>
                  <a:pt x="1423120" y="12132"/>
                  <a:pt x="1673958" y="0"/>
                </a:cubicBezTo>
                <a:cubicBezTo>
                  <a:pt x="1924796" y="-12132"/>
                  <a:pt x="2131017" y="56786"/>
                  <a:pt x="2267892" y="0"/>
                </a:cubicBezTo>
                <a:cubicBezTo>
                  <a:pt x="2404767" y="-56786"/>
                  <a:pt x="2687622" y="76727"/>
                  <a:pt x="2950915" y="0"/>
                </a:cubicBezTo>
                <a:cubicBezTo>
                  <a:pt x="3214208" y="-76727"/>
                  <a:pt x="3388879" y="7083"/>
                  <a:pt x="3723029" y="0"/>
                </a:cubicBezTo>
                <a:cubicBezTo>
                  <a:pt x="4057179" y="-7083"/>
                  <a:pt x="4211139" y="72234"/>
                  <a:pt x="4406052" y="0"/>
                </a:cubicBezTo>
                <a:cubicBezTo>
                  <a:pt x="4600965" y="-72234"/>
                  <a:pt x="4955012" y="44908"/>
                  <a:pt x="5178165" y="0"/>
                </a:cubicBezTo>
                <a:cubicBezTo>
                  <a:pt x="5401318" y="-44908"/>
                  <a:pt x="5556804" y="15328"/>
                  <a:pt x="5861189" y="0"/>
                </a:cubicBezTo>
                <a:cubicBezTo>
                  <a:pt x="6165574" y="-15328"/>
                  <a:pt x="6156798" y="25991"/>
                  <a:pt x="6276942" y="0"/>
                </a:cubicBezTo>
                <a:cubicBezTo>
                  <a:pt x="6397086" y="-25991"/>
                  <a:pt x="6765950" y="1254"/>
                  <a:pt x="6959966" y="0"/>
                </a:cubicBezTo>
                <a:cubicBezTo>
                  <a:pt x="7153982" y="-1254"/>
                  <a:pt x="7251201" y="12444"/>
                  <a:pt x="7464809" y="0"/>
                </a:cubicBezTo>
                <a:cubicBezTo>
                  <a:pt x="7678417" y="-12444"/>
                  <a:pt x="7793035" y="2122"/>
                  <a:pt x="7880562" y="0"/>
                </a:cubicBezTo>
                <a:cubicBezTo>
                  <a:pt x="7968089" y="-2122"/>
                  <a:pt x="8099034" y="12324"/>
                  <a:pt x="8207226" y="0"/>
                </a:cubicBezTo>
                <a:cubicBezTo>
                  <a:pt x="8315418" y="-12324"/>
                  <a:pt x="8536411" y="10492"/>
                  <a:pt x="8622979" y="0"/>
                </a:cubicBezTo>
                <a:cubicBezTo>
                  <a:pt x="8709547" y="-10492"/>
                  <a:pt x="8907180" y="32882"/>
                  <a:pt x="9038733" y="0"/>
                </a:cubicBezTo>
                <a:cubicBezTo>
                  <a:pt x="9170286" y="-32882"/>
                  <a:pt x="9599233" y="79901"/>
                  <a:pt x="9989026" y="0"/>
                </a:cubicBezTo>
                <a:cubicBezTo>
                  <a:pt x="10575758" y="-15680"/>
                  <a:pt x="11012544" y="479776"/>
                  <a:pt x="11069051" y="1080025"/>
                </a:cubicBezTo>
                <a:cubicBezTo>
                  <a:pt x="11074962" y="1212225"/>
                  <a:pt x="11028331" y="1402253"/>
                  <a:pt x="11069051" y="1490422"/>
                </a:cubicBezTo>
                <a:cubicBezTo>
                  <a:pt x="11109771" y="1578591"/>
                  <a:pt x="11029535" y="1756036"/>
                  <a:pt x="11069051" y="1944019"/>
                </a:cubicBezTo>
                <a:cubicBezTo>
                  <a:pt x="11108567" y="2132002"/>
                  <a:pt x="11047795" y="2423616"/>
                  <a:pt x="11069051" y="2570414"/>
                </a:cubicBezTo>
                <a:cubicBezTo>
                  <a:pt x="11090307" y="2717212"/>
                  <a:pt x="11037079" y="2929484"/>
                  <a:pt x="11069051" y="3024011"/>
                </a:cubicBezTo>
                <a:cubicBezTo>
                  <a:pt x="11101023" y="3118538"/>
                  <a:pt x="11060990" y="3458840"/>
                  <a:pt x="11069051" y="3607206"/>
                </a:cubicBezTo>
                <a:cubicBezTo>
                  <a:pt x="11077112" y="3755573"/>
                  <a:pt x="11010387" y="3924181"/>
                  <a:pt x="11069051" y="4233602"/>
                </a:cubicBezTo>
                <a:cubicBezTo>
                  <a:pt x="11127715" y="4543023"/>
                  <a:pt x="11065777" y="4488421"/>
                  <a:pt x="11069051" y="4643999"/>
                </a:cubicBezTo>
                <a:cubicBezTo>
                  <a:pt x="11072325" y="4799577"/>
                  <a:pt x="11020846" y="5084315"/>
                  <a:pt x="11069051" y="5399993"/>
                </a:cubicBezTo>
                <a:cubicBezTo>
                  <a:pt x="11149533" y="5876254"/>
                  <a:pt x="10468981" y="6534375"/>
                  <a:pt x="9989026" y="6480018"/>
                </a:cubicBezTo>
                <a:cubicBezTo>
                  <a:pt x="9824367" y="6491900"/>
                  <a:pt x="9737897" y="6453917"/>
                  <a:pt x="9573273" y="6480018"/>
                </a:cubicBezTo>
                <a:cubicBezTo>
                  <a:pt x="9408649" y="6506119"/>
                  <a:pt x="9215051" y="6438147"/>
                  <a:pt x="9068429" y="6480018"/>
                </a:cubicBezTo>
                <a:cubicBezTo>
                  <a:pt x="8921807" y="6521889"/>
                  <a:pt x="8762818" y="6461483"/>
                  <a:pt x="8563586" y="6480018"/>
                </a:cubicBezTo>
                <a:cubicBezTo>
                  <a:pt x="8364354" y="6498553"/>
                  <a:pt x="8233050" y="6438049"/>
                  <a:pt x="8058742" y="6480018"/>
                </a:cubicBezTo>
                <a:cubicBezTo>
                  <a:pt x="7884434" y="6521987"/>
                  <a:pt x="7802797" y="6461307"/>
                  <a:pt x="7732079" y="6480018"/>
                </a:cubicBezTo>
                <a:cubicBezTo>
                  <a:pt x="7661361" y="6498729"/>
                  <a:pt x="7179566" y="6389581"/>
                  <a:pt x="6959966" y="6480018"/>
                </a:cubicBezTo>
                <a:cubicBezTo>
                  <a:pt x="6740366" y="6570455"/>
                  <a:pt x="6475990" y="6402160"/>
                  <a:pt x="6187852" y="6480018"/>
                </a:cubicBezTo>
                <a:cubicBezTo>
                  <a:pt x="5899714" y="6557876"/>
                  <a:pt x="5968168" y="6461505"/>
                  <a:pt x="5861189" y="6480018"/>
                </a:cubicBezTo>
                <a:cubicBezTo>
                  <a:pt x="5754210" y="6498531"/>
                  <a:pt x="5537874" y="6436558"/>
                  <a:pt x="5445435" y="6480018"/>
                </a:cubicBezTo>
                <a:cubicBezTo>
                  <a:pt x="5352996" y="6523478"/>
                  <a:pt x="5137202" y="6433174"/>
                  <a:pt x="4851502" y="6480018"/>
                </a:cubicBezTo>
                <a:cubicBezTo>
                  <a:pt x="4565802" y="6526862"/>
                  <a:pt x="4387822" y="6452389"/>
                  <a:pt x="4168479" y="6480018"/>
                </a:cubicBezTo>
                <a:cubicBezTo>
                  <a:pt x="3949136" y="6507647"/>
                  <a:pt x="3794692" y="6476463"/>
                  <a:pt x="3663635" y="6480018"/>
                </a:cubicBezTo>
                <a:cubicBezTo>
                  <a:pt x="3532578" y="6483573"/>
                  <a:pt x="3405190" y="6471531"/>
                  <a:pt x="3247882" y="6480018"/>
                </a:cubicBezTo>
                <a:cubicBezTo>
                  <a:pt x="3090574" y="6488505"/>
                  <a:pt x="2989424" y="6467926"/>
                  <a:pt x="2832129" y="6480018"/>
                </a:cubicBezTo>
                <a:cubicBezTo>
                  <a:pt x="2674834" y="6492110"/>
                  <a:pt x="2287835" y="6459379"/>
                  <a:pt x="2149105" y="6480018"/>
                </a:cubicBezTo>
                <a:cubicBezTo>
                  <a:pt x="2010375" y="6500657"/>
                  <a:pt x="1974210" y="6461636"/>
                  <a:pt x="1822442" y="6480018"/>
                </a:cubicBezTo>
                <a:cubicBezTo>
                  <a:pt x="1670674" y="6498400"/>
                  <a:pt x="1233932" y="6474412"/>
                  <a:pt x="1080025" y="6480018"/>
                </a:cubicBezTo>
                <a:cubicBezTo>
                  <a:pt x="520211" y="6413969"/>
                  <a:pt x="44263" y="6006658"/>
                  <a:pt x="0" y="5399993"/>
                </a:cubicBezTo>
                <a:cubicBezTo>
                  <a:pt x="-51348" y="5182115"/>
                  <a:pt x="44193" y="5013102"/>
                  <a:pt x="0" y="4903197"/>
                </a:cubicBezTo>
                <a:cubicBezTo>
                  <a:pt x="-44193" y="4793292"/>
                  <a:pt x="31375" y="4657541"/>
                  <a:pt x="0" y="4492800"/>
                </a:cubicBezTo>
                <a:cubicBezTo>
                  <a:pt x="-31375" y="4328059"/>
                  <a:pt x="7979" y="4243238"/>
                  <a:pt x="0" y="4082403"/>
                </a:cubicBezTo>
                <a:cubicBezTo>
                  <a:pt x="-7979" y="3921568"/>
                  <a:pt x="55926" y="3713780"/>
                  <a:pt x="0" y="3585606"/>
                </a:cubicBezTo>
                <a:cubicBezTo>
                  <a:pt x="-55926" y="3457432"/>
                  <a:pt x="12230" y="3274030"/>
                  <a:pt x="0" y="3045610"/>
                </a:cubicBezTo>
                <a:cubicBezTo>
                  <a:pt x="-12230" y="2817190"/>
                  <a:pt x="17650" y="2679223"/>
                  <a:pt x="0" y="2462415"/>
                </a:cubicBezTo>
                <a:cubicBezTo>
                  <a:pt x="-17650" y="2245607"/>
                  <a:pt x="2240" y="2061877"/>
                  <a:pt x="0" y="1879219"/>
                </a:cubicBezTo>
                <a:cubicBezTo>
                  <a:pt x="-2240" y="1696561"/>
                  <a:pt x="39392" y="1283785"/>
                  <a:pt x="0" y="1080025"/>
                </a:cubicBezTo>
                <a:close/>
              </a:path>
              <a:path w="11069051" h="6480018" stroke="0" extrusionOk="0">
                <a:moveTo>
                  <a:pt x="0" y="1080025"/>
                </a:moveTo>
                <a:cubicBezTo>
                  <a:pt x="-61834" y="445404"/>
                  <a:pt x="407398" y="28579"/>
                  <a:pt x="1080025" y="0"/>
                </a:cubicBezTo>
                <a:cubicBezTo>
                  <a:pt x="1463099" y="-38994"/>
                  <a:pt x="1671310" y="54824"/>
                  <a:pt x="1852138" y="0"/>
                </a:cubicBezTo>
                <a:cubicBezTo>
                  <a:pt x="2032966" y="-54824"/>
                  <a:pt x="2219088" y="38036"/>
                  <a:pt x="2356982" y="0"/>
                </a:cubicBezTo>
                <a:cubicBezTo>
                  <a:pt x="2494876" y="-38036"/>
                  <a:pt x="2652885" y="34940"/>
                  <a:pt x="2772735" y="0"/>
                </a:cubicBezTo>
                <a:cubicBezTo>
                  <a:pt x="2892585" y="-34940"/>
                  <a:pt x="3253489" y="39095"/>
                  <a:pt x="3455759" y="0"/>
                </a:cubicBezTo>
                <a:cubicBezTo>
                  <a:pt x="3658029" y="-39095"/>
                  <a:pt x="3810938" y="11851"/>
                  <a:pt x="3960602" y="0"/>
                </a:cubicBezTo>
                <a:cubicBezTo>
                  <a:pt x="4110266" y="-11851"/>
                  <a:pt x="4424274" y="27186"/>
                  <a:pt x="4732715" y="0"/>
                </a:cubicBezTo>
                <a:cubicBezTo>
                  <a:pt x="5041156" y="-27186"/>
                  <a:pt x="5050117" y="1794"/>
                  <a:pt x="5148469" y="0"/>
                </a:cubicBezTo>
                <a:cubicBezTo>
                  <a:pt x="5246821" y="-1794"/>
                  <a:pt x="5622304" y="46931"/>
                  <a:pt x="5920582" y="0"/>
                </a:cubicBezTo>
                <a:cubicBezTo>
                  <a:pt x="6218860" y="-46931"/>
                  <a:pt x="6092325" y="9721"/>
                  <a:pt x="6247246" y="0"/>
                </a:cubicBezTo>
                <a:cubicBezTo>
                  <a:pt x="6402167" y="-9721"/>
                  <a:pt x="6656153" y="48603"/>
                  <a:pt x="6841179" y="0"/>
                </a:cubicBezTo>
                <a:cubicBezTo>
                  <a:pt x="7026205" y="-48603"/>
                  <a:pt x="7232913" y="53774"/>
                  <a:pt x="7435112" y="0"/>
                </a:cubicBezTo>
                <a:cubicBezTo>
                  <a:pt x="7637311" y="-53774"/>
                  <a:pt x="7701700" y="41536"/>
                  <a:pt x="7939956" y="0"/>
                </a:cubicBezTo>
                <a:cubicBezTo>
                  <a:pt x="8178212" y="-41536"/>
                  <a:pt x="8481723" y="53450"/>
                  <a:pt x="8712069" y="0"/>
                </a:cubicBezTo>
                <a:cubicBezTo>
                  <a:pt x="8942415" y="-53450"/>
                  <a:pt x="9327987" y="50045"/>
                  <a:pt x="9484183" y="0"/>
                </a:cubicBezTo>
                <a:cubicBezTo>
                  <a:pt x="9640379" y="-50045"/>
                  <a:pt x="9787278" y="48496"/>
                  <a:pt x="9989026" y="0"/>
                </a:cubicBezTo>
                <a:cubicBezTo>
                  <a:pt x="10506195" y="-74726"/>
                  <a:pt x="11053697" y="460591"/>
                  <a:pt x="11069051" y="1080025"/>
                </a:cubicBezTo>
                <a:cubicBezTo>
                  <a:pt x="11110977" y="1272943"/>
                  <a:pt x="11026409" y="1504704"/>
                  <a:pt x="11069051" y="1663221"/>
                </a:cubicBezTo>
                <a:cubicBezTo>
                  <a:pt x="11111693" y="1821738"/>
                  <a:pt x="11024756" y="1919187"/>
                  <a:pt x="11069051" y="2073618"/>
                </a:cubicBezTo>
                <a:cubicBezTo>
                  <a:pt x="11113346" y="2228049"/>
                  <a:pt x="11065198" y="2342998"/>
                  <a:pt x="11069051" y="2527214"/>
                </a:cubicBezTo>
                <a:cubicBezTo>
                  <a:pt x="11072904" y="2711430"/>
                  <a:pt x="11010516" y="2939365"/>
                  <a:pt x="11069051" y="3153610"/>
                </a:cubicBezTo>
                <a:cubicBezTo>
                  <a:pt x="11127586" y="3367855"/>
                  <a:pt x="11013313" y="3454771"/>
                  <a:pt x="11069051" y="3693606"/>
                </a:cubicBezTo>
                <a:cubicBezTo>
                  <a:pt x="11124789" y="3932441"/>
                  <a:pt x="11020675" y="4031794"/>
                  <a:pt x="11069051" y="4147202"/>
                </a:cubicBezTo>
                <a:cubicBezTo>
                  <a:pt x="11117427" y="4262610"/>
                  <a:pt x="11056040" y="4577050"/>
                  <a:pt x="11069051" y="4687198"/>
                </a:cubicBezTo>
                <a:cubicBezTo>
                  <a:pt x="11082062" y="4797346"/>
                  <a:pt x="11047738" y="5248841"/>
                  <a:pt x="11069051" y="5399993"/>
                </a:cubicBezTo>
                <a:cubicBezTo>
                  <a:pt x="11104225" y="5888291"/>
                  <a:pt x="10596700" y="6492121"/>
                  <a:pt x="9989026" y="6480018"/>
                </a:cubicBezTo>
                <a:cubicBezTo>
                  <a:pt x="9647449" y="6530825"/>
                  <a:pt x="9453729" y="6391363"/>
                  <a:pt x="9216913" y="6480018"/>
                </a:cubicBezTo>
                <a:cubicBezTo>
                  <a:pt x="8980097" y="6568673"/>
                  <a:pt x="8832322" y="6404209"/>
                  <a:pt x="8533889" y="6480018"/>
                </a:cubicBezTo>
                <a:cubicBezTo>
                  <a:pt x="8235456" y="6555827"/>
                  <a:pt x="8242878" y="6449464"/>
                  <a:pt x="8118136" y="6480018"/>
                </a:cubicBezTo>
                <a:cubicBezTo>
                  <a:pt x="7993394" y="6510572"/>
                  <a:pt x="7701099" y="6411459"/>
                  <a:pt x="7435112" y="6480018"/>
                </a:cubicBezTo>
                <a:cubicBezTo>
                  <a:pt x="7169125" y="6548577"/>
                  <a:pt x="7208928" y="6472313"/>
                  <a:pt x="7108449" y="6480018"/>
                </a:cubicBezTo>
                <a:cubicBezTo>
                  <a:pt x="7007970" y="6487723"/>
                  <a:pt x="6750901" y="6452057"/>
                  <a:pt x="6425426" y="6480018"/>
                </a:cubicBezTo>
                <a:cubicBezTo>
                  <a:pt x="6099951" y="6507979"/>
                  <a:pt x="6132565" y="6453329"/>
                  <a:pt x="6009672" y="6480018"/>
                </a:cubicBezTo>
                <a:cubicBezTo>
                  <a:pt x="5886779" y="6506707"/>
                  <a:pt x="5827270" y="6454637"/>
                  <a:pt x="5683009" y="6480018"/>
                </a:cubicBezTo>
                <a:cubicBezTo>
                  <a:pt x="5538748" y="6505399"/>
                  <a:pt x="5424422" y="6455360"/>
                  <a:pt x="5267255" y="6480018"/>
                </a:cubicBezTo>
                <a:cubicBezTo>
                  <a:pt x="5110088" y="6504676"/>
                  <a:pt x="4781646" y="6418089"/>
                  <a:pt x="4584232" y="6480018"/>
                </a:cubicBezTo>
                <a:cubicBezTo>
                  <a:pt x="4386818" y="6541947"/>
                  <a:pt x="4316204" y="6466060"/>
                  <a:pt x="4168479" y="6480018"/>
                </a:cubicBezTo>
                <a:cubicBezTo>
                  <a:pt x="4020754" y="6493976"/>
                  <a:pt x="3977440" y="6451437"/>
                  <a:pt x="3841815" y="6480018"/>
                </a:cubicBezTo>
                <a:cubicBezTo>
                  <a:pt x="3706190" y="6508599"/>
                  <a:pt x="3529538" y="6441607"/>
                  <a:pt x="3426062" y="6480018"/>
                </a:cubicBezTo>
                <a:cubicBezTo>
                  <a:pt x="3322586" y="6518429"/>
                  <a:pt x="3057608" y="6461894"/>
                  <a:pt x="2921219" y="6480018"/>
                </a:cubicBezTo>
                <a:cubicBezTo>
                  <a:pt x="2784830" y="6498142"/>
                  <a:pt x="2581886" y="6461664"/>
                  <a:pt x="2327285" y="6480018"/>
                </a:cubicBezTo>
                <a:cubicBezTo>
                  <a:pt x="2072684" y="6498372"/>
                  <a:pt x="2011795" y="6431974"/>
                  <a:pt x="1911532" y="6480018"/>
                </a:cubicBezTo>
                <a:cubicBezTo>
                  <a:pt x="1811269" y="6528062"/>
                  <a:pt x="1406586" y="6440585"/>
                  <a:pt x="1080025" y="6480018"/>
                </a:cubicBezTo>
                <a:cubicBezTo>
                  <a:pt x="462383" y="6442220"/>
                  <a:pt x="-40075" y="6015099"/>
                  <a:pt x="0" y="5399993"/>
                </a:cubicBezTo>
                <a:cubicBezTo>
                  <a:pt x="-3375" y="5294589"/>
                  <a:pt x="6651" y="5187138"/>
                  <a:pt x="0" y="4989596"/>
                </a:cubicBezTo>
                <a:cubicBezTo>
                  <a:pt x="-6651" y="4792054"/>
                  <a:pt x="31231" y="4731536"/>
                  <a:pt x="0" y="4492800"/>
                </a:cubicBezTo>
                <a:cubicBezTo>
                  <a:pt x="-31231" y="4254064"/>
                  <a:pt x="63903" y="4155186"/>
                  <a:pt x="0" y="3909604"/>
                </a:cubicBezTo>
                <a:cubicBezTo>
                  <a:pt x="-63903" y="3664022"/>
                  <a:pt x="5834" y="3675015"/>
                  <a:pt x="0" y="3456007"/>
                </a:cubicBezTo>
                <a:cubicBezTo>
                  <a:pt x="-5834" y="3236999"/>
                  <a:pt x="33019" y="3097367"/>
                  <a:pt x="0" y="2916011"/>
                </a:cubicBezTo>
                <a:cubicBezTo>
                  <a:pt x="-33019" y="2734655"/>
                  <a:pt x="20763" y="2683495"/>
                  <a:pt x="0" y="2505614"/>
                </a:cubicBezTo>
                <a:cubicBezTo>
                  <a:pt x="-20763" y="2327733"/>
                  <a:pt x="14226" y="2047050"/>
                  <a:pt x="0" y="1879219"/>
                </a:cubicBezTo>
                <a:cubicBezTo>
                  <a:pt x="-14226" y="1711388"/>
                  <a:pt x="36488" y="1314918"/>
                  <a:pt x="0" y="1080025"/>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ounded Rectangle 7">
            <a:extLst>
              <a:ext uri="{FF2B5EF4-FFF2-40B4-BE49-F238E27FC236}">
                <a16:creationId xmlns:a16="http://schemas.microsoft.com/office/drawing/2014/main" id="{A499FA23-7BDA-4EE4-5D79-66A45EC79DCE}"/>
              </a:ext>
            </a:extLst>
          </p:cNvPr>
          <p:cNvSpPr/>
          <p:nvPr/>
        </p:nvSpPr>
        <p:spPr>
          <a:xfrm>
            <a:off x="1809549" y="127725"/>
            <a:ext cx="9144000" cy="1169551"/>
          </a:xfrm>
          <a:prstGeom prst="roundRect">
            <a:avLst/>
          </a:prstGeom>
          <a:solidFill>
            <a:schemeClr val="bg1">
              <a:alpha val="94000"/>
            </a:schemeClr>
          </a:solidFill>
          <a:ln w="38100">
            <a:solidFill>
              <a:schemeClr val="tx1">
                <a:lumMod val="50000"/>
                <a:lumOff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D817957A-D51D-0B26-75B0-55E1770FF4E1}"/>
              </a:ext>
            </a:extLst>
          </p:cNvPr>
          <p:cNvSpPr txBox="1"/>
          <p:nvPr/>
        </p:nvSpPr>
        <p:spPr>
          <a:xfrm>
            <a:off x="1986665" y="127725"/>
            <a:ext cx="8763148"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i="0" u="none" strike="noStrike" kern="1200" cap="none" spc="0" normalizeH="0" baseline="0" noProof="0" dirty="0">
                <a:ln>
                  <a:noFill/>
                </a:ln>
                <a:solidFill>
                  <a:srgbClr val="C00000"/>
                </a:solidFill>
                <a:effectLst/>
                <a:uLnTx/>
                <a:uFillTx/>
                <a:latin typeface="UTM Avo" panose="02040603050506020204" pitchFamily="18" charset="0"/>
              </a:rPr>
              <a:t>Em đồng tình hoặc không đồng tình với việc làm của bạn nào? Vì sao?</a:t>
            </a:r>
            <a:endParaRPr kumimoji="0" lang="en-US" sz="3500" i="0" u="none" strike="noStrike" kern="1200" cap="none" spc="0" normalizeH="0" baseline="0" noProof="0" dirty="0">
              <a:ln>
                <a:noFill/>
              </a:ln>
              <a:solidFill>
                <a:srgbClr val="C00000"/>
              </a:solidFill>
              <a:effectLst/>
              <a:uLnTx/>
              <a:uFillTx/>
              <a:latin typeface="UTM Avo" panose="02040603050506020204" pitchFamily="18" charset="0"/>
            </a:endParaRPr>
          </a:p>
        </p:txBody>
      </p:sp>
      <p:pic>
        <p:nvPicPr>
          <p:cNvPr id="20" name="Picture 19">
            <a:extLst>
              <a:ext uri="{FF2B5EF4-FFF2-40B4-BE49-F238E27FC236}">
                <a16:creationId xmlns:a16="http://schemas.microsoft.com/office/drawing/2014/main" id="{68CF931C-1367-AF45-3FE8-07465F83E146}"/>
              </a:ext>
            </a:extLst>
          </p:cNvPr>
          <p:cNvPicPr>
            <a:picLocks noChangeAspect="1"/>
          </p:cNvPicPr>
          <p:nvPr/>
        </p:nvPicPr>
        <p:blipFill>
          <a:blip r:embed="rId2"/>
          <a:stretch>
            <a:fillRect/>
          </a:stretch>
        </p:blipFill>
        <p:spPr>
          <a:xfrm>
            <a:off x="1623462" y="1404461"/>
            <a:ext cx="8193734" cy="5218628"/>
          </a:xfrm>
          <a:prstGeom prst="rect">
            <a:avLst/>
          </a:prstGeom>
        </p:spPr>
      </p:pic>
    </p:spTree>
    <p:extLst>
      <p:ext uri="{BB962C8B-B14F-4D97-AF65-F5344CB8AC3E}">
        <p14:creationId xmlns:p14="http://schemas.microsoft.com/office/powerpoint/2010/main" val="554482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DF08365-0F1F-0411-8D00-EB9D20B3A37A}"/>
              </a:ext>
            </a:extLst>
          </p:cNvPr>
          <p:cNvSpPr/>
          <p:nvPr/>
        </p:nvSpPr>
        <p:spPr>
          <a:xfrm>
            <a:off x="502785" y="325703"/>
            <a:ext cx="11069051" cy="6120675"/>
          </a:xfrm>
          <a:custGeom>
            <a:avLst/>
            <a:gdLst>
              <a:gd name="csX0" fmla="*/ 0 w 11069051"/>
              <a:gd name="csY0" fmla="*/ 1020133 h 6120675"/>
              <a:gd name="csX1" fmla="*/ 1020133 w 11069051"/>
              <a:gd name="csY1" fmla="*/ 0 h 6120675"/>
              <a:gd name="csX2" fmla="*/ 1584432 w 11069051"/>
              <a:gd name="csY2" fmla="*/ 0 h 6120675"/>
              <a:gd name="csX3" fmla="*/ 2148731 w 11069051"/>
              <a:gd name="csY3" fmla="*/ 0 h 6120675"/>
              <a:gd name="csX4" fmla="*/ 2803318 w 11069051"/>
              <a:gd name="csY4" fmla="*/ 0 h 6120675"/>
              <a:gd name="csX5" fmla="*/ 3548193 w 11069051"/>
              <a:gd name="csY5" fmla="*/ 0 h 6120675"/>
              <a:gd name="csX6" fmla="*/ 4202780 w 11069051"/>
              <a:gd name="csY6" fmla="*/ 0 h 6120675"/>
              <a:gd name="csX7" fmla="*/ 4947654 w 11069051"/>
              <a:gd name="csY7" fmla="*/ 0 h 6120675"/>
              <a:gd name="csX8" fmla="*/ 5602241 w 11069051"/>
              <a:gd name="csY8" fmla="*/ 0 h 6120675"/>
              <a:gd name="csX9" fmla="*/ 5985965 w 11069051"/>
              <a:gd name="csY9" fmla="*/ 0 h 6120675"/>
              <a:gd name="csX10" fmla="*/ 6640552 w 11069051"/>
              <a:gd name="csY10" fmla="*/ 0 h 6120675"/>
              <a:gd name="csX11" fmla="*/ 7114563 w 11069051"/>
              <a:gd name="csY11" fmla="*/ 0 h 6120675"/>
              <a:gd name="csX12" fmla="*/ 7498286 w 11069051"/>
              <a:gd name="csY12" fmla="*/ 0 h 6120675"/>
              <a:gd name="csX13" fmla="*/ 7791722 w 11069051"/>
              <a:gd name="csY13" fmla="*/ 0 h 6120675"/>
              <a:gd name="csX14" fmla="*/ 8175445 w 11069051"/>
              <a:gd name="csY14" fmla="*/ 0 h 6120675"/>
              <a:gd name="csX15" fmla="*/ 8559168 w 11069051"/>
              <a:gd name="csY15" fmla="*/ 0 h 6120675"/>
              <a:gd name="csX16" fmla="*/ 9123468 w 11069051"/>
              <a:gd name="csY16" fmla="*/ 0 h 6120675"/>
              <a:gd name="csX17" fmla="*/ 10048918 w 11069051"/>
              <a:gd name="csY17" fmla="*/ 0 h 6120675"/>
              <a:gd name="csX18" fmla="*/ 11069051 w 11069051"/>
              <a:gd name="csY18" fmla="*/ 1020133 h 6120675"/>
              <a:gd name="csX19" fmla="*/ 11069051 w 11069051"/>
              <a:gd name="csY19" fmla="*/ 1480636 h 6120675"/>
              <a:gd name="csX20" fmla="*/ 11069051 w 11069051"/>
              <a:gd name="csY20" fmla="*/ 2145160 h 6120675"/>
              <a:gd name="csX21" fmla="*/ 11069051 w 11069051"/>
              <a:gd name="csY21" fmla="*/ 2646467 h 6120675"/>
              <a:gd name="csX22" fmla="*/ 11069051 w 11069051"/>
              <a:gd name="csY22" fmla="*/ 3270187 h 6120675"/>
              <a:gd name="csX23" fmla="*/ 11069051 w 11069051"/>
              <a:gd name="csY23" fmla="*/ 3934711 h 6120675"/>
              <a:gd name="csX24" fmla="*/ 11069051 w 11069051"/>
              <a:gd name="csY24" fmla="*/ 4395214 h 6120675"/>
              <a:gd name="csX25" fmla="*/ 11069051 w 11069051"/>
              <a:gd name="csY25" fmla="*/ 5100542 h 6120675"/>
              <a:gd name="csX26" fmla="*/ 10048918 w 11069051"/>
              <a:gd name="csY26" fmla="*/ 6120675 h 6120675"/>
              <a:gd name="csX27" fmla="*/ 9665195 w 11069051"/>
              <a:gd name="csY27" fmla="*/ 6120675 h 6120675"/>
              <a:gd name="csX28" fmla="*/ 9191183 w 11069051"/>
              <a:gd name="csY28" fmla="*/ 6120675 h 6120675"/>
              <a:gd name="csX29" fmla="*/ 8717172 w 11069051"/>
              <a:gd name="csY29" fmla="*/ 6120675 h 6120675"/>
              <a:gd name="csX30" fmla="*/ 8243161 w 11069051"/>
              <a:gd name="csY30" fmla="*/ 6120675 h 6120675"/>
              <a:gd name="csX31" fmla="*/ 7949725 w 11069051"/>
              <a:gd name="csY31" fmla="*/ 6120675 h 6120675"/>
              <a:gd name="csX32" fmla="*/ 7204851 w 11069051"/>
              <a:gd name="csY32" fmla="*/ 6120675 h 6120675"/>
              <a:gd name="csX33" fmla="*/ 6459976 w 11069051"/>
              <a:gd name="csY33" fmla="*/ 6120675 h 6120675"/>
              <a:gd name="csX34" fmla="*/ 6166540 w 11069051"/>
              <a:gd name="csY34" fmla="*/ 6120675 h 6120675"/>
              <a:gd name="csX35" fmla="*/ 5782817 w 11069051"/>
              <a:gd name="csY35" fmla="*/ 6120675 h 6120675"/>
              <a:gd name="csX36" fmla="*/ 5218518 w 11069051"/>
              <a:gd name="csY36" fmla="*/ 6120675 h 6120675"/>
              <a:gd name="csX37" fmla="*/ 4563931 w 11069051"/>
              <a:gd name="csY37" fmla="*/ 6120675 h 6120675"/>
              <a:gd name="csX38" fmla="*/ 4089920 w 11069051"/>
              <a:gd name="csY38" fmla="*/ 6120675 h 6120675"/>
              <a:gd name="csX39" fmla="*/ 3706197 w 11069051"/>
              <a:gd name="csY39" fmla="*/ 6120675 h 6120675"/>
              <a:gd name="csX40" fmla="*/ 3322473 w 11069051"/>
              <a:gd name="csY40" fmla="*/ 6120675 h 6120675"/>
              <a:gd name="csX41" fmla="*/ 2667886 w 11069051"/>
              <a:gd name="csY41" fmla="*/ 6120675 h 6120675"/>
              <a:gd name="csX42" fmla="*/ 2374451 w 11069051"/>
              <a:gd name="csY42" fmla="*/ 6120675 h 6120675"/>
              <a:gd name="csX43" fmla="*/ 1900440 w 11069051"/>
              <a:gd name="csY43" fmla="*/ 6120675 h 6120675"/>
              <a:gd name="csX44" fmla="*/ 1020133 w 11069051"/>
              <a:gd name="csY44" fmla="*/ 6120675 h 6120675"/>
              <a:gd name="csX45" fmla="*/ 0 w 11069051"/>
              <a:gd name="csY45" fmla="*/ 5100542 h 6120675"/>
              <a:gd name="csX46" fmla="*/ 0 w 11069051"/>
              <a:gd name="csY46" fmla="*/ 4436018 h 6120675"/>
              <a:gd name="csX47" fmla="*/ 0 w 11069051"/>
              <a:gd name="csY47" fmla="*/ 3975515 h 6120675"/>
              <a:gd name="csX48" fmla="*/ 0 w 11069051"/>
              <a:gd name="csY48" fmla="*/ 3433403 h 6120675"/>
              <a:gd name="csX49" fmla="*/ 0 w 11069051"/>
              <a:gd name="csY49" fmla="*/ 2850488 h 6120675"/>
              <a:gd name="csX50" fmla="*/ 0 w 11069051"/>
              <a:gd name="csY50" fmla="*/ 2226768 h 6120675"/>
              <a:gd name="csX51" fmla="*/ 0 w 11069051"/>
              <a:gd name="csY51" fmla="*/ 1603049 h 6120675"/>
              <a:gd name="csX52" fmla="*/ 0 w 11069051"/>
              <a:gd name="csY52" fmla="*/ 1020133 h 612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069051" h="6120675" fill="none" extrusionOk="0">
                <a:moveTo>
                  <a:pt x="0" y="1020133"/>
                </a:moveTo>
                <a:cubicBezTo>
                  <a:pt x="12361" y="408879"/>
                  <a:pt x="489264" y="-122207"/>
                  <a:pt x="1020133" y="0"/>
                </a:cubicBezTo>
                <a:cubicBezTo>
                  <a:pt x="1215429" y="-51195"/>
                  <a:pt x="1458991" y="40929"/>
                  <a:pt x="1584432" y="0"/>
                </a:cubicBezTo>
                <a:cubicBezTo>
                  <a:pt x="1709873" y="-40929"/>
                  <a:pt x="1901250" y="65657"/>
                  <a:pt x="2148731" y="0"/>
                </a:cubicBezTo>
                <a:cubicBezTo>
                  <a:pt x="2396212" y="-65657"/>
                  <a:pt x="2507873" y="54077"/>
                  <a:pt x="2803318" y="0"/>
                </a:cubicBezTo>
                <a:cubicBezTo>
                  <a:pt x="3098763" y="-54077"/>
                  <a:pt x="3346077" y="360"/>
                  <a:pt x="3548193" y="0"/>
                </a:cubicBezTo>
                <a:cubicBezTo>
                  <a:pt x="3750310" y="-360"/>
                  <a:pt x="3990821" y="20139"/>
                  <a:pt x="4202780" y="0"/>
                </a:cubicBezTo>
                <a:cubicBezTo>
                  <a:pt x="4414739" y="-20139"/>
                  <a:pt x="4742899" y="11953"/>
                  <a:pt x="4947654" y="0"/>
                </a:cubicBezTo>
                <a:cubicBezTo>
                  <a:pt x="5152409" y="-11953"/>
                  <a:pt x="5414710" y="22443"/>
                  <a:pt x="5602241" y="0"/>
                </a:cubicBezTo>
                <a:cubicBezTo>
                  <a:pt x="5789772" y="-22443"/>
                  <a:pt x="5806055" y="30213"/>
                  <a:pt x="5985965" y="0"/>
                </a:cubicBezTo>
                <a:cubicBezTo>
                  <a:pt x="6165875" y="-30213"/>
                  <a:pt x="6412979" y="78098"/>
                  <a:pt x="6640552" y="0"/>
                </a:cubicBezTo>
                <a:cubicBezTo>
                  <a:pt x="6868125" y="-78098"/>
                  <a:pt x="6939324" y="5288"/>
                  <a:pt x="7114563" y="0"/>
                </a:cubicBezTo>
                <a:cubicBezTo>
                  <a:pt x="7289802" y="-5288"/>
                  <a:pt x="7375243" y="7443"/>
                  <a:pt x="7498286" y="0"/>
                </a:cubicBezTo>
                <a:cubicBezTo>
                  <a:pt x="7621329" y="-7443"/>
                  <a:pt x="7664741" y="4181"/>
                  <a:pt x="7791722" y="0"/>
                </a:cubicBezTo>
                <a:cubicBezTo>
                  <a:pt x="7918703" y="-4181"/>
                  <a:pt x="8004399" y="37635"/>
                  <a:pt x="8175445" y="0"/>
                </a:cubicBezTo>
                <a:cubicBezTo>
                  <a:pt x="8346491" y="-37635"/>
                  <a:pt x="8420602" y="138"/>
                  <a:pt x="8559168" y="0"/>
                </a:cubicBezTo>
                <a:cubicBezTo>
                  <a:pt x="8697734" y="-138"/>
                  <a:pt x="8899173" y="26059"/>
                  <a:pt x="9123468" y="0"/>
                </a:cubicBezTo>
                <a:cubicBezTo>
                  <a:pt x="9347763" y="-26059"/>
                  <a:pt x="9692472" y="89771"/>
                  <a:pt x="10048918" y="0"/>
                </a:cubicBezTo>
                <a:cubicBezTo>
                  <a:pt x="10661057" y="-45625"/>
                  <a:pt x="11095220" y="458338"/>
                  <a:pt x="11069051" y="1020133"/>
                </a:cubicBezTo>
                <a:cubicBezTo>
                  <a:pt x="11124105" y="1142407"/>
                  <a:pt x="11058687" y="1267282"/>
                  <a:pt x="11069051" y="1480636"/>
                </a:cubicBezTo>
                <a:cubicBezTo>
                  <a:pt x="11079415" y="1693990"/>
                  <a:pt x="10994609" y="1988188"/>
                  <a:pt x="11069051" y="2145160"/>
                </a:cubicBezTo>
                <a:cubicBezTo>
                  <a:pt x="11143493" y="2302132"/>
                  <a:pt x="11010221" y="2456279"/>
                  <a:pt x="11069051" y="2646467"/>
                </a:cubicBezTo>
                <a:cubicBezTo>
                  <a:pt x="11127881" y="2836655"/>
                  <a:pt x="11039926" y="2972132"/>
                  <a:pt x="11069051" y="3270187"/>
                </a:cubicBezTo>
                <a:cubicBezTo>
                  <a:pt x="11098176" y="3568242"/>
                  <a:pt x="11020654" y="3627226"/>
                  <a:pt x="11069051" y="3934711"/>
                </a:cubicBezTo>
                <a:cubicBezTo>
                  <a:pt x="11117448" y="4242196"/>
                  <a:pt x="11059441" y="4301239"/>
                  <a:pt x="11069051" y="4395214"/>
                </a:cubicBezTo>
                <a:cubicBezTo>
                  <a:pt x="11078661" y="4489189"/>
                  <a:pt x="10998033" y="4954669"/>
                  <a:pt x="11069051" y="5100542"/>
                </a:cubicBezTo>
                <a:cubicBezTo>
                  <a:pt x="11137083" y="5562324"/>
                  <a:pt x="10518225" y="6164570"/>
                  <a:pt x="10048918" y="6120675"/>
                </a:cubicBezTo>
                <a:cubicBezTo>
                  <a:pt x="9969251" y="6137925"/>
                  <a:pt x="9843516" y="6098916"/>
                  <a:pt x="9665195" y="6120675"/>
                </a:cubicBezTo>
                <a:cubicBezTo>
                  <a:pt x="9486874" y="6142434"/>
                  <a:pt x="9332598" y="6092590"/>
                  <a:pt x="9191183" y="6120675"/>
                </a:cubicBezTo>
                <a:cubicBezTo>
                  <a:pt x="9049768" y="6148760"/>
                  <a:pt x="8845973" y="6112486"/>
                  <a:pt x="8717172" y="6120675"/>
                </a:cubicBezTo>
                <a:cubicBezTo>
                  <a:pt x="8588371" y="6128864"/>
                  <a:pt x="8396446" y="6096791"/>
                  <a:pt x="8243161" y="6120675"/>
                </a:cubicBezTo>
                <a:cubicBezTo>
                  <a:pt x="8089876" y="6144559"/>
                  <a:pt x="8034557" y="6103250"/>
                  <a:pt x="7949725" y="6120675"/>
                </a:cubicBezTo>
                <a:cubicBezTo>
                  <a:pt x="7864893" y="6138100"/>
                  <a:pt x="7453940" y="6088189"/>
                  <a:pt x="7204851" y="6120675"/>
                </a:cubicBezTo>
                <a:cubicBezTo>
                  <a:pt x="6955762" y="6153161"/>
                  <a:pt x="6725286" y="6077827"/>
                  <a:pt x="6459976" y="6120675"/>
                </a:cubicBezTo>
                <a:cubicBezTo>
                  <a:pt x="6194667" y="6163523"/>
                  <a:pt x="6268336" y="6098790"/>
                  <a:pt x="6166540" y="6120675"/>
                </a:cubicBezTo>
                <a:cubicBezTo>
                  <a:pt x="6064744" y="6142560"/>
                  <a:pt x="5969850" y="6110804"/>
                  <a:pt x="5782817" y="6120675"/>
                </a:cubicBezTo>
                <a:cubicBezTo>
                  <a:pt x="5595784" y="6130546"/>
                  <a:pt x="5396536" y="6080708"/>
                  <a:pt x="5218518" y="6120675"/>
                </a:cubicBezTo>
                <a:cubicBezTo>
                  <a:pt x="5040500" y="6160642"/>
                  <a:pt x="4835014" y="6089185"/>
                  <a:pt x="4563931" y="6120675"/>
                </a:cubicBezTo>
                <a:cubicBezTo>
                  <a:pt x="4292848" y="6152165"/>
                  <a:pt x="4270027" y="6071270"/>
                  <a:pt x="4089920" y="6120675"/>
                </a:cubicBezTo>
                <a:cubicBezTo>
                  <a:pt x="3909813" y="6170080"/>
                  <a:pt x="3825140" y="6109948"/>
                  <a:pt x="3706197" y="6120675"/>
                </a:cubicBezTo>
                <a:cubicBezTo>
                  <a:pt x="3587254" y="6131402"/>
                  <a:pt x="3493748" y="6076206"/>
                  <a:pt x="3322473" y="6120675"/>
                </a:cubicBezTo>
                <a:cubicBezTo>
                  <a:pt x="3151198" y="6165144"/>
                  <a:pt x="2922073" y="6112392"/>
                  <a:pt x="2667886" y="6120675"/>
                </a:cubicBezTo>
                <a:cubicBezTo>
                  <a:pt x="2413699" y="6128958"/>
                  <a:pt x="2493544" y="6100986"/>
                  <a:pt x="2374451" y="6120675"/>
                </a:cubicBezTo>
                <a:cubicBezTo>
                  <a:pt x="2255358" y="6140364"/>
                  <a:pt x="1996231" y="6117231"/>
                  <a:pt x="1900440" y="6120675"/>
                </a:cubicBezTo>
                <a:cubicBezTo>
                  <a:pt x="1804649" y="6124119"/>
                  <a:pt x="1279617" y="6057562"/>
                  <a:pt x="1020133" y="6120675"/>
                </a:cubicBezTo>
                <a:cubicBezTo>
                  <a:pt x="490350" y="5995930"/>
                  <a:pt x="-35882" y="5625162"/>
                  <a:pt x="0" y="5100542"/>
                </a:cubicBezTo>
                <a:cubicBezTo>
                  <a:pt x="-77708" y="4933394"/>
                  <a:pt x="42908" y="4602574"/>
                  <a:pt x="0" y="4436018"/>
                </a:cubicBezTo>
                <a:cubicBezTo>
                  <a:pt x="-42908" y="4269462"/>
                  <a:pt x="5525" y="4113712"/>
                  <a:pt x="0" y="3975515"/>
                </a:cubicBezTo>
                <a:cubicBezTo>
                  <a:pt x="-5525" y="3837318"/>
                  <a:pt x="33649" y="3587135"/>
                  <a:pt x="0" y="3433403"/>
                </a:cubicBezTo>
                <a:cubicBezTo>
                  <a:pt x="-33649" y="3279671"/>
                  <a:pt x="52709" y="3012784"/>
                  <a:pt x="0" y="2850488"/>
                </a:cubicBezTo>
                <a:cubicBezTo>
                  <a:pt x="-52709" y="2688193"/>
                  <a:pt x="50453" y="2427753"/>
                  <a:pt x="0" y="2226768"/>
                </a:cubicBezTo>
                <a:cubicBezTo>
                  <a:pt x="-50453" y="2025783"/>
                  <a:pt x="53576" y="1813403"/>
                  <a:pt x="0" y="1603049"/>
                </a:cubicBezTo>
                <a:cubicBezTo>
                  <a:pt x="-53576" y="1392695"/>
                  <a:pt x="63047" y="1304455"/>
                  <a:pt x="0" y="1020133"/>
                </a:cubicBezTo>
                <a:close/>
              </a:path>
              <a:path w="11069051" h="6120675" stroke="0" extrusionOk="0">
                <a:moveTo>
                  <a:pt x="0" y="1020133"/>
                </a:moveTo>
                <a:cubicBezTo>
                  <a:pt x="-142837" y="368624"/>
                  <a:pt x="427312" y="11041"/>
                  <a:pt x="1020133" y="0"/>
                </a:cubicBezTo>
                <a:cubicBezTo>
                  <a:pt x="1311248" y="-13307"/>
                  <a:pt x="1538266" y="85334"/>
                  <a:pt x="1765008" y="0"/>
                </a:cubicBezTo>
                <a:cubicBezTo>
                  <a:pt x="1991751" y="-85334"/>
                  <a:pt x="2119181" y="43958"/>
                  <a:pt x="2239019" y="0"/>
                </a:cubicBezTo>
                <a:cubicBezTo>
                  <a:pt x="2358857" y="-43958"/>
                  <a:pt x="2529847" y="20652"/>
                  <a:pt x="2622742" y="0"/>
                </a:cubicBezTo>
                <a:cubicBezTo>
                  <a:pt x="2715637" y="-20652"/>
                  <a:pt x="3058064" y="56325"/>
                  <a:pt x="3277329" y="0"/>
                </a:cubicBezTo>
                <a:cubicBezTo>
                  <a:pt x="3496594" y="-56325"/>
                  <a:pt x="3651806" y="28223"/>
                  <a:pt x="3751340" y="0"/>
                </a:cubicBezTo>
                <a:cubicBezTo>
                  <a:pt x="3850874" y="-28223"/>
                  <a:pt x="4150394" y="5969"/>
                  <a:pt x="4496215" y="0"/>
                </a:cubicBezTo>
                <a:cubicBezTo>
                  <a:pt x="4842036" y="-5969"/>
                  <a:pt x="4783129" y="11776"/>
                  <a:pt x="4879939" y="0"/>
                </a:cubicBezTo>
                <a:cubicBezTo>
                  <a:pt x="4976749" y="-11776"/>
                  <a:pt x="5332160" y="26361"/>
                  <a:pt x="5624813" y="0"/>
                </a:cubicBezTo>
                <a:cubicBezTo>
                  <a:pt x="5917466" y="-26361"/>
                  <a:pt x="5846219" y="11013"/>
                  <a:pt x="5918249" y="0"/>
                </a:cubicBezTo>
                <a:cubicBezTo>
                  <a:pt x="5990279" y="-11013"/>
                  <a:pt x="6214721" y="1598"/>
                  <a:pt x="6482548" y="0"/>
                </a:cubicBezTo>
                <a:cubicBezTo>
                  <a:pt x="6750375" y="-1598"/>
                  <a:pt x="6876911" y="38124"/>
                  <a:pt x="7046847" y="0"/>
                </a:cubicBezTo>
                <a:cubicBezTo>
                  <a:pt x="7216783" y="-38124"/>
                  <a:pt x="7354683" y="54131"/>
                  <a:pt x="7520858" y="0"/>
                </a:cubicBezTo>
                <a:cubicBezTo>
                  <a:pt x="7687033" y="-54131"/>
                  <a:pt x="8045658" y="40829"/>
                  <a:pt x="8265733" y="0"/>
                </a:cubicBezTo>
                <a:cubicBezTo>
                  <a:pt x="8485809" y="-40829"/>
                  <a:pt x="8714084" y="33011"/>
                  <a:pt x="9010608" y="0"/>
                </a:cubicBezTo>
                <a:cubicBezTo>
                  <a:pt x="9307133" y="-33011"/>
                  <a:pt x="9293763" y="45601"/>
                  <a:pt x="9394331" y="0"/>
                </a:cubicBezTo>
                <a:cubicBezTo>
                  <a:pt x="9494899" y="-45601"/>
                  <a:pt x="9871416" y="52685"/>
                  <a:pt x="10048918" y="0"/>
                </a:cubicBezTo>
                <a:cubicBezTo>
                  <a:pt x="10553065" y="-120791"/>
                  <a:pt x="11077434" y="343332"/>
                  <a:pt x="11069051" y="1020133"/>
                </a:cubicBezTo>
                <a:cubicBezTo>
                  <a:pt x="11077084" y="1219869"/>
                  <a:pt x="11000214" y="1396013"/>
                  <a:pt x="11069051" y="1643853"/>
                </a:cubicBezTo>
                <a:cubicBezTo>
                  <a:pt x="11137888" y="1891693"/>
                  <a:pt x="11027196" y="2020319"/>
                  <a:pt x="11069051" y="2145160"/>
                </a:cubicBezTo>
                <a:cubicBezTo>
                  <a:pt x="11110906" y="2270001"/>
                  <a:pt x="11033976" y="2625044"/>
                  <a:pt x="11069051" y="2809684"/>
                </a:cubicBezTo>
                <a:cubicBezTo>
                  <a:pt x="11104126" y="2994324"/>
                  <a:pt x="11013299" y="3122715"/>
                  <a:pt x="11069051" y="3392599"/>
                </a:cubicBezTo>
                <a:cubicBezTo>
                  <a:pt x="11124803" y="3662483"/>
                  <a:pt x="11026417" y="3721407"/>
                  <a:pt x="11069051" y="3893907"/>
                </a:cubicBezTo>
                <a:cubicBezTo>
                  <a:pt x="11111685" y="4066407"/>
                  <a:pt x="11014439" y="4262137"/>
                  <a:pt x="11069051" y="4476822"/>
                </a:cubicBezTo>
                <a:cubicBezTo>
                  <a:pt x="11123663" y="4691507"/>
                  <a:pt x="11003032" y="4836119"/>
                  <a:pt x="11069051" y="5100542"/>
                </a:cubicBezTo>
                <a:cubicBezTo>
                  <a:pt x="11087554" y="5607039"/>
                  <a:pt x="10626414" y="6135912"/>
                  <a:pt x="10048918" y="6120675"/>
                </a:cubicBezTo>
                <a:cubicBezTo>
                  <a:pt x="9703973" y="6135728"/>
                  <a:pt x="9655731" y="6103976"/>
                  <a:pt x="9304043" y="6120675"/>
                </a:cubicBezTo>
                <a:cubicBezTo>
                  <a:pt x="8952356" y="6137374"/>
                  <a:pt x="8856655" y="6113007"/>
                  <a:pt x="8649456" y="6120675"/>
                </a:cubicBezTo>
                <a:cubicBezTo>
                  <a:pt x="8442257" y="6128343"/>
                  <a:pt x="8376715" y="6106338"/>
                  <a:pt x="8265733" y="6120675"/>
                </a:cubicBezTo>
                <a:cubicBezTo>
                  <a:pt x="8154751" y="6135012"/>
                  <a:pt x="7908526" y="6087701"/>
                  <a:pt x="7611146" y="6120675"/>
                </a:cubicBezTo>
                <a:cubicBezTo>
                  <a:pt x="7313766" y="6153649"/>
                  <a:pt x="7432816" y="6087919"/>
                  <a:pt x="7317711" y="6120675"/>
                </a:cubicBezTo>
                <a:cubicBezTo>
                  <a:pt x="7202607" y="6153431"/>
                  <a:pt x="6829745" y="6063715"/>
                  <a:pt x="6663124" y="6120675"/>
                </a:cubicBezTo>
                <a:cubicBezTo>
                  <a:pt x="6496503" y="6177635"/>
                  <a:pt x="6450165" y="6075456"/>
                  <a:pt x="6279400" y="6120675"/>
                </a:cubicBezTo>
                <a:cubicBezTo>
                  <a:pt x="6108635" y="6165894"/>
                  <a:pt x="6097871" y="6108978"/>
                  <a:pt x="5985965" y="6120675"/>
                </a:cubicBezTo>
                <a:cubicBezTo>
                  <a:pt x="5874060" y="6132372"/>
                  <a:pt x="5755513" y="6106161"/>
                  <a:pt x="5602241" y="6120675"/>
                </a:cubicBezTo>
                <a:cubicBezTo>
                  <a:pt x="5448969" y="6135189"/>
                  <a:pt x="5114199" y="6104506"/>
                  <a:pt x="4947654" y="6120675"/>
                </a:cubicBezTo>
                <a:cubicBezTo>
                  <a:pt x="4781109" y="6136844"/>
                  <a:pt x="4685522" y="6097592"/>
                  <a:pt x="4563931" y="6120675"/>
                </a:cubicBezTo>
                <a:cubicBezTo>
                  <a:pt x="4442340" y="6143758"/>
                  <a:pt x="4398560" y="6094498"/>
                  <a:pt x="4270496" y="6120675"/>
                </a:cubicBezTo>
                <a:cubicBezTo>
                  <a:pt x="4142432" y="6146852"/>
                  <a:pt x="4023620" y="6105505"/>
                  <a:pt x="3886772" y="6120675"/>
                </a:cubicBezTo>
                <a:cubicBezTo>
                  <a:pt x="3749924" y="6135845"/>
                  <a:pt x="3594906" y="6113119"/>
                  <a:pt x="3412761" y="6120675"/>
                </a:cubicBezTo>
                <a:cubicBezTo>
                  <a:pt x="3230616" y="6128231"/>
                  <a:pt x="3069758" y="6077277"/>
                  <a:pt x="2848462" y="6120675"/>
                </a:cubicBezTo>
                <a:cubicBezTo>
                  <a:pt x="2627166" y="6164073"/>
                  <a:pt x="2584772" y="6083188"/>
                  <a:pt x="2464739" y="6120675"/>
                </a:cubicBezTo>
                <a:cubicBezTo>
                  <a:pt x="2344706" y="6158162"/>
                  <a:pt x="2025038" y="6053759"/>
                  <a:pt x="1719864" y="6120675"/>
                </a:cubicBezTo>
                <a:cubicBezTo>
                  <a:pt x="1414691" y="6187591"/>
                  <a:pt x="1252923" y="6114272"/>
                  <a:pt x="1020133" y="6120675"/>
                </a:cubicBezTo>
                <a:cubicBezTo>
                  <a:pt x="464779" y="6148937"/>
                  <a:pt x="120673" y="5714752"/>
                  <a:pt x="0" y="5100542"/>
                </a:cubicBezTo>
                <a:cubicBezTo>
                  <a:pt x="-64672" y="4858471"/>
                  <a:pt x="53193" y="4749376"/>
                  <a:pt x="0" y="4517626"/>
                </a:cubicBezTo>
                <a:cubicBezTo>
                  <a:pt x="-53193" y="4285876"/>
                  <a:pt x="69771" y="4088061"/>
                  <a:pt x="0" y="3893907"/>
                </a:cubicBezTo>
                <a:cubicBezTo>
                  <a:pt x="-69771" y="3699753"/>
                  <a:pt x="59228" y="3565063"/>
                  <a:pt x="0" y="3392599"/>
                </a:cubicBezTo>
                <a:cubicBezTo>
                  <a:pt x="-59228" y="3220135"/>
                  <a:pt x="11286" y="3056657"/>
                  <a:pt x="0" y="2809684"/>
                </a:cubicBezTo>
                <a:cubicBezTo>
                  <a:pt x="-11286" y="2562711"/>
                  <a:pt x="6465" y="2489026"/>
                  <a:pt x="0" y="2349181"/>
                </a:cubicBezTo>
                <a:cubicBezTo>
                  <a:pt x="-6465" y="2209336"/>
                  <a:pt x="37887" y="1831104"/>
                  <a:pt x="0" y="1684657"/>
                </a:cubicBezTo>
                <a:cubicBezTo>
                  <a:pt x="-37887" y="1538210"/>
                  <a:pt x="76524" y="1217920"/>
                  <a:pt x="0" y="1020133"/>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descr="Cartoon of boys sitting at a desk with a book and pencil&#10;&#10;AI-generated content may be incorrect.">
            <a:extLst>
              <a:ext uri="{FF2B5EF4-FFF2-40B4-BE49-F238E27FC236}">
                <a16:creationId xmlns:a16="http://schemas.microsoft.com/office/drawing/2014/main" id="{3BD5552E-E3B4-7929-7613-A252F44EC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1089155"/>
            <a:ext cx="5225143" cy="5225143"/>
          </a:xfrm>
          <a:prstGeom prst="rect">
            <a:avLst/>
          </a:prstGeom>
        </p:spPr>
      </p:pic>
      <p:pic>
        <p:nvPicPr>
          <p:cNvPr id="5" name="Picture 4">
            <a:extLst>
              <a:ext uri="{FF2B5EF4-FFF2-40B4-BE49-F238E27FC236}">
                <a16:creationId xmlns:a16="http://schemas.microsoft.com/office/drawing/2014/main" id="{A6E8C76D-219E-AB62-3DDB-3009C8B7A19D}"/>
              </a:ext>
            </a:extLst>
          </p:cNvPr>
          <p:cNvPicPr>
            <a:picLocks noChangeAspect="1"/>
          </p:cNvPicPr>
          <p:nvPr/>
        </p:nvPicPr>
        <p:blipFill>
          <a:blip r:embed="rId3"/>
          <a:stretch>
            <a:fillRect/>
          </a:stretch>
        </p:blipFill>
        <p:spPr>
          <a:xfrm>
            <a:off x="337685" y="1221235"/>
            <a:ext cx="6317115" cy="2480492"/>
          </a:xfrm>
          <a:prstGeom prst="rect">
            <a:avLst/>
          </a:prstGeom>
        </p:spPr>
      </p:pic>
    </p:spTree>
    <p:extLst>
      <p:ext uri="{BB962C8B-B14F-4D97-AF65-F5344CB8AC3E}">
        <p14:creationId xmlns:p14="http://schemas.microsoft.com/office/powerpoint/2010/main" val="34024401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CEA03-99AA-609A-F119-D23928DC5E8B}"/>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E4C668-BD33-9E16-5551-2E2F7F22D440}"/>
              </a:ext>
            </a:extLst>
          </p:cNvPr>
          <p:cNvSpPr/>
          <p:nvPr/>
        </p:nvSpPr>
        <p:spPr>
          <a:xfrm>
            <a:off x="551314" y="142654"/>
            <a:ext cx="11069051" cy="6480018"/>
          </a:xfrm>
          <a:custGeom>
            <a:avLst/>
            <a:gdLst>
              <a:gd name="csX0" fmla="*/ 0 w 11069051"/>
              <a:gd name="csY0" fmla="*/ 1080025 h 6480018"/>
              <a:gd name="csX1" fmla="*/ 1080025 w 11069051"/>
              <a:gd name="csY1" fmla="*/ 0 h 6480018"/>
              <a:gd name="csX2" fmla="*/ 1673958 w 11069051"/>
              <a:gd name="csY2" fmla="*/ 0 h 6480018"/>
              <a:gd name="csX3" fmla="*/ 2267892 w 11069051"/>
              <a:gd name="csY3" fmla="*/ 0 h 6480018"/>
              <a:gd name="csX4" fmla="*/ 2950915 w 11069051"/>
              <a:gd name="csY4" fmla="*/ 0 h 6480018"/>
              <a:gd name="csX5" fmla="*/ 3723029 w 11069051"/>
              <a:gd name="csY5" fmla="*/ 0 h 6480018"/>
              <a:gd name="csX6" fmla="*/ 4406052 w 11069051"/>
              <a:gd name="csY6" fmla="*/ 0 h 6480018"/>
              <a:gd name="csX7" fmla="*/ 5178165 w 11069051"/>
              <a:gd name="csY7" fmla="*/ 0 h 6480018"/>
              <a:gd name="csX8" fmla="*/ 5861189 w 11069051"/>
              <a:gd name="csY8" fmla="*/ 0 h 6480018"/>
              <a:gd name="csX9" fmla="*/ 6276942 w 11069051"/>
              <a:gd name="csY9" fmla="*/ 0 h 6480018"/>
              <a:gd name="csX10" fmla="*/ 6959966 w 11069051"/>
              <a:gd name="csY10" fmla="*/ 0 h 6480018"/>
              <a:gd name="csX11" fmla="*/ 7464809 w 11069051"/>
              <a:gd name="csY11" fmla="*/ 0 h 6480018"/>
              <a:gd name="csX12" fmla="*/ 7880562 w 11069051"/>
              <a:gd name="csY12" fmla="*/ 0 h 6480018"/>
              <a:gd name="csX13" fmla="*/ 8207226 w 11069051"/>
              <a:gd name="csY13" fmla="*/ 0 h 6480018"/>
              <a:gd name="csX14" fmla="*/ 8622979 w 11069051"/>
              <a:gd name="csY14" fmla="*/ 0 h 6480018"/>
              <a:gd name="csX15" fmla="*/ 9038733 w 11069051"/>
              <a:gd name="csY15" fmla="*/ 0 h 6480018"/>
              <a:gd name="csX16" fmla="*/ 9989026 w 11069051"/>
              <a:gd name="csY16" fmla="*/ 0 h 6480018"/>
              <a:gd name="csX17" fmla="*/ 11069051 w 11069051"/>
              <a:gd name="csY17" fmla="*/ 1080025 h 6480018"/>
              <a:gd name="csX18" fmla="*/ 11069051 w 11069051"/>
              <a:gd name="csY18" fmla="*/ 1490422 h 6480018"/>
              <a:gd name="csX19" fmla="*/ 11069051 w 11069051"/>
              <a:gd name="csY19" fmla="*/ 1944019 h 6480018"/>
              <a:gd name="csX20" fmla="*/ 11069051 w 11069051"/>
              <a:gd name="csY20" fmla="*/ 2570414 h 6480018"/>
              <a:gd name="csX21" fmla="*/ 11069051 w 11069051"/>
              <a:gd name="csY21" fmla="*/ 3024011 h 6480018"/>
              <a:gd name="csX22" fmla="*/ 11069051 w 11069051"/>
              <a:gd name="csY22" fmla="*/ 3607206 h 6480018"/>
              <a:gd name="csX23" fmla="*/ 11069051 w 11069051"/>
              <a:gd name="csY23" fmla="*/ 4233602 h 6480018"/>
              <a:gd name="csX24" fmla="*/ 11069051 w 11069051"/>
              <a:gd name="csY24" fmla="*/ 4643999 h 6480018"/>
              <a:gd name="csX25" fmla="*/ 11069051 w 11069051"/>
              <a:gd name="csY25" fmla="*/ 5399993 h 6480018"/>
              <a:gd name="csX26" fmla="*/ 9989026 w 11069051"/>
              <a:gd name="csY26" fmla="*/ 6480018 h 6480018"/>
              <a:gd name="csX27" fmla="*/ 9573273 w 11069051"/>
              <a:gd name="csY27" fmla="*/ 6480018 h 6480018"/>
              <a:gd name="csX28" fmla="*/ 9068429 w 11069051"/>
              <a:gd name="csY28" fmla="*/ 6480018 h 6480018"/>
              <a:gd name="csX29" fmla="*/ 8563586 w 11069051"/>
              <a:gd name="csY29" fmla="*/ 6480018 h 6480018"/>
              <a:gd name="csX30" fmla="*/ 8058742 w 11069051"/>
              <a:gd name="csY30" fmla="*/ 6480018 h 6480018"/>
              <a:gd name="csX31" fmla="*/ 7732079 w 11069051"/>
              <a:gd name="csY31" fmla="*/ 6480018 h 6480018"/>
              <a:gd name="csX32" fmla="*/ 6959966 w 11069051"/>
              <a:gd name="csY32" fmla="*/ 6480018 h 6480018"/>
              <a:gd name="csX33" fmla="*/ 6187852 w 11069051"/>
              <a:gd name="csY33" fmla="*/ 6480018 h 6480018"/>
              <a:gd name="csX34" fmla="*/ 5861189 w 11069051"/>
              <a:gd name="csY34" fmla="*/ 6480018 h 6480018"/>
              <a:gd name="csX35" fmla="*/ 5445435 w 11069051"/>
              <a:gd name="csY35" fmla="*/ 6480018 h 6480018"/>
              <a:gd name="csX36" fmla="*/ 4851502 w 11069051"/>
              <a:gd name="csY36" fmla="*/ 6480018 h 6480018"/>
              <a:gd name="csX37" fmla="*/ 4168479 w 11069051"/>
              <a:gd name="csY37" fmla="*/ 6480018 h 6480018"/>
              <a:gd name="csX38" fmla="*/ 3663635 w 11069051"/>
              <a:gd name="csY38" fmla="*/ 6480018 h 6480018"/>
              <a:gd name="csX39" fmla="*/ 3247882 w 11069051"/>
              <a:gd name="csY39" fmla="*/ 6480018 h 6480018"/>
              <a:gd name="csX40" fmla="*/ 2832129 w 11069051"/>
              <a:gd name="csY40" fmla="*/ 6480018 h 6480018"/>
              <a:gd name="csX41" fmla="*/ 2149105 w 11069051"/>
              <a:gd name="csY41" fmla="*/ 6480018 h 6480018"/>
              <a:gd name="csX42" fmla="*/ 1822442 w 11069051"/>
              <a:gd name="csY42" fmla="*/ 6480018 h 6480018"/>
              <a:gd name="csX43" fmla="*/ 1080025 w 11069051"/>
              <a:gd name="csY43" fmla="*/ 6480018 h 6480018"/>
              <a:gd name="csX44" fmla="*/ 0 w 11069051"/>
              <a:gd name="csY44" fmla="*/ 5399993 h 6480018"/>
              <a:gd name="csX45" fmla="*/ 0 w 11069051"/>
              <a:gd name="csY45" fmla="*/ 4903197 h 6480018"/>
              <a:gd name="csX46" fmla="*/ 0 w 11069051"/>
              <a:gd name="csY46" fmla="*/ 4492800 h 6480018"/>
              <a:gd name="csX47" fmla="*/ 0 w 11069051"/>
              <a:gd name="csY47" fmla="*/ 4082403 h 6480018"/>
              <a:gd name="csX48" fmla="*/ 0 w 11069051"/>
              <a:gd name="csY48" fmla="*/ 3585606 h 6480018"/>
              <a:gd name="csX49" fmla="*/ 0 w 11069051"/>
              <a:gd name="csY49" fmla="*/ 3045610 h 6480018"/>
              <a:gd name="csX50" fmla="*/ 0 w 11069051"/>
              <a:gd name="csY50" fmla="*/ 2462415 h 6480018"/>
              <a:gd name="csX51" fmla="*/ 0 w 11069051"/>
              <a:gd name="csY51" fmla="*/ 1879219 h 6480018"/>
              <a:gd name="csX52" fmla="*/ 0 w 11069051"/>
              <a:gd name="csY52" fmla="*/ 1080025 h 6480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069051" h="6480018" fill="none" extrusionOk="0">
                <a:moveTo>
                  <a:pt x="0" y="1080025"/>
                </a:moveTo>
                <a:cubicBezTo>
                  <a:pt x="9595" y="446401"/>
                  <a:pt x="508917" y="-95303"/>
                  <a:pt x="1080025" y="0"/>
                </a:cubicBezTo>
                <a:cubicBezTo>
                  <a:pt x="1354774" y="-50"/>
                  <a:pt x="1423120" y="12132"/>
                  <a:pt x="1673958" y="0"/>
                </a:cubicBezTo>
                <a:cubicBezTo>
                  <a:pt x="1924796" y="-12132"/>
                  <a:pt x="2131017" y="56786"/>
                  <a:pt x="2267892" y="0"/>
                </a:cubicBezTo>
                <a:cubicBezTo>
                  <a:pt x="2404767" y="-56786"/>
                  <a:pt x="2687622" y="76727"/>
                  <a:pt x="2950915" y="0"/>
                </a:cubicBezTo>
                <a:cubicBezTo>
                  <a:pt x="3214208" y="-76727"/>
                  <a:pt x="3388879" y="7083"/>
                  <a:pt x="3723029" y="0"/>
                </a:cubicBezTo>
                <a:cubicBezTo>
                  <a:pt x="4057179" y="-7083"/>
                  <a:pt x="4211139" y="72234"/>
                  <a:pt x="4406052" y="0"/>
                </a:cubicBezTo>
                <a:cubicBezTo>
                  <a:pt x="4600965" y="-72234"/>
                  <a:pt x="4955012" y="44908"/>
                  <a:pt x="5178165" y="0"/>
                </a:cubicBezTo>
                <a:cubicBezTo>
                  <a:pt x="5401318" y="-44908"/>
                  <a:pt x="5556804" y="15328"/>
                  <a:pt x="5861189" y="0"/>
                </a:cubicBezTo>
                <a:cubicBezTo>
                  <a:pt x="6165574" y="-15328"/>
                  <a:pt x="6156798" y="25991"/>
                  <a:pt x="6276942" y="0"/>
                </a:cubicBezTo>
                <a:cubicBezTo>
                  <a:pt x="6397086" y="-25991"/>
                  <a:pt x="6765950" y="1254"/>
                  <a:pt x="6959966" y="0"/>
                </a:cubicBezTo>
                <a:cubicBezTo>
                  <a:pt x="7153982" y="-1254"/>
                  <a:pt x="7251201" y="12444"/>
                  <a:pt x="7464809" y="0"/>
                </a:cubicBezTo>
                <a:cubicBezTo>
                  <a:pt x="7678417" y="-12444"/>
                  <a:pt x="7793035" y="2122"/>
                  <a:pt x="7880562" y="0"/>
                </a:cubicBezTo>
                <a:cubicBezTo>
                  <a:pt x="7968089" y="-2122"/>
                  <a:pt x="8099034" y="12324"/>
                  <a:pt x="8207226" y="0"/>
                </a:cubicBezTo>
                <a:cubicBezTo>
                  <a:pt x="8315418" y="-12324"/>
                  <a:pt x="8536411" y="10492"/>
                  <a:pt x="8622979" y="0"/>
                </a:cubicBezTo>
                <a:cubicBezTo>
                  <a:pt x="8709547" y="-10492"/>
                  <a:pt x="8907180" y="32882"/>
                  <a:pt x="9038733" y="0"/>
                </a:cubicBezTo>
                <a:cubicBezTo>
                  <a:pt x="9170286" y="-32882"/>
                  <a:pt x="9599233" y="79901"/>
                  <a:pt x="9989026" y="0"/>
                </a:cubicBezTo>
                <a:cubicBezTo>
                  <a:pt x="10575758" y="-15680"/>
                  <a:pt x="11012544" y="479776"/>
                  <a:pt x="11069051" y="1080025"/>
                </a:cubicBezTo>
                <a:cubicBezTo>
                  <a:pt x="11074962" y="1212225"/>
                  <a:pt x="11028331" y="1402253"/>
                  <a:pt x="11069051" y="1490422"/>
                </a:cubicBezTo>
                <a:cubicBezTo>
                  <a:pt x="11109771" y="1578591"/>
                  <a:pt x="11029535" y="1756036"/>
                  <a:pt x="11069051" y="1944019"/>
                </a:cubicBezTo>
                <a:cubicBezTo>
                  <a:pt x="11108567" y="2132002"/>
                  <a:pt x="11047795" y="2423616"/>
                  <a:pt x="11069051" y="2570414"/>
                </a:cubicBezTo>
                <a:cubicBezTo>
                  <a:pt x="11090307" y="2717212"/>
                  <a:pt x="11037079" y="2929484"/>
                  <a:pt x="11069051" y="3024011"/>
                </a:cubicBezTo>
                <a:cubicBezTo>
                  <a:pt x="11101023" y="3118538"/>
                  <a:pt x="11060990" y="3458840"/>
                  <a:pt x="11069051" y="3607206"/>
                </a:cubicBezTo>
                <a:cubicBezTo>
                  <a:pt x="11077112" y="3755573"/>
                  <a:pt x="11010387" y="3924181"/>
                  <a:pt x="11069051" y="4233602"/>
                </a:cubicBezTo>
                <a:cubicBezTo>
                  <a:pt x="11127715" y="4543023"/>
                  <a:pt x="11065777" y="4488421"/>
                  <a:pt x="11069051" y="4643999"/>
                </a:cubicBezTo>
                <a:cubicBezTo>
                  <a:pt x="11072325" y="4799577"/>
                  <a:pt x="11020846" y="5084315"/>
                  <a:pt x="11069051" y="5399993"/>
                </a:cubicBezTo>
                <a:cubicBezTo>
                  <a:pt x="11149533" y="5876254"/>
                  <a:pt x="10468981" y="6534375"/>
                  <a:pt x="9989026" y="6480018"/>
                </a:cubicBezTo>
                <a:cubicBezTo>
                  <a:pt x="9824367" y="6491900"/>
                  <a:pt x="9737897" y="6453917"/>
                  <a:pt x="9573273" y="6480018"/>
                </a:cubicBezTo>
                <a:cubicBezTo>
                  <a:pt x="9408649" y="6506119"/>
                  <a:pt x="9215051" y="6438147"/>
                  <a:pt x="9068429" y="6480018"/>
                </a:cubicBezTo>
                <a:cubicBezTo>
                  <a:pt x="8921807" y="6521889"/>
                  <a:pt x="8762818" y="6461483"/>
                  <a:pt x="8563586" y="6480018"/>
                </a:cubicBezTo>
                <a:cubicBezTo>
                  <a:pt x="8364354" y="6498553"/>
                  <a:pt x="8233050" y="6438049"/>
                  <a:pt x="8058742" y="6480018"/>
                </a:cubicBezTo>
                <a:cubicBezTo>
                  <a:pt x="7884434" y="6521987"/>
                  <a:pt x="7802797" y="6461307"/>
                  <a:pt x="7732079" y="6480018"/>
                </a:cubicBezTo>
                <a:cubicBezTo>
                  <a:pt x="7661361" y="6498729"/>
                  <a:pt x="7179566" y="6389581"/>
                  <a:pt x="6959966" y="6480018"/>
                </a:cubicBezTo>
                <a:cubicBezTo>
                  <a:pt x="6740366" y="6570455"/>
                  <a:pt x="6475990" y="6402160"/>
                  <a:pt x="6187852" y="6480018"/>
                </a:cubicBezTo>
                <a:cubicBezTo>
                  <a:pt x="5899714" y="6557876"/>
                  <a:pt x="5968168" y="6461505"/>
                  <a:pt x="5861189" y="6480018"/>
                </a:cubicBezTo>
                <a:cubicBezTo>
                  <a:pt x="5754210" y="6498531"/>
                  <a:pt x="5537874" y="6436558"/>
                  <a:pt x="5445435" y="6480018"/>
                </a:cubicBezTo>
                <a:cubicBezTo>
                  <a:pt x="5352996" y="6523478"/>
                  <a:pt x="5137202" y="6433174"/>
                  <a:pt x="4851502" y="6480018"/>
                </a:cubicBezTo>
                <a:cubicBezTo>
                  <a:pt x="4565802" y="6526862"/>
                  <a:pt x="4387822" y="6452389"/>
                  <a:pt x="4168479" y="6480018"/>
                </a:cubicBezTo>
                <a:cubicBezTo>
                  <a:pt x="3949136" y="6507647"/>
                  <a:pt x="3794692" y="6476463"/>
                  <a:pt x="3663635" y="6480018"/>
                </a:cubicBezTo>
                <a:cubicBezTo>
                  <a:pt x="3532578" y="6483573"/>
                  <a:pt x="3405190" y="6471531"/>
                  <a:pt x="3247882" y="6480018"/>
                </a:cubicBezTo>
                <a:cubicBezTo>
                  <a:pt x="3090574" y="6488505"/>
                  <a:pt x="2989424" y="6467926"/>
                  <a:pt x="2832129" y="6480018"/>
                </a:cubicBezTo>
                <a:cubicBezTo>
                  <a:pt x="2674834" y="6492110"/>
                  <a:pt x="2287835" y="6459379"/>
                  <a:pt x="2149105" y="6480018"/>
                </a:cubicBezTo>
                <a:cubicBezTo>
                  <a:pt x="2010375" y="6500657"/>
                  <a:pt x="1974210" y="6461636"/>
                  <a:pt x="1822442" y="6480018"/>
                </a:cubicBezTo>
                <a:cubicBezTo>
                  <a:pt x="1670674" y="6498400"/>
                  <a:pt x="1233932" y="6474412"/>
                  <a:pt x="1080025" y="6480018"/>
                </a:cubicBezTo>
                <a:cubicBezTo>
                  <a:pt x="520211" y="6413969"/>
                  <a:pt x="44263" y="6006658"/>
                  <a:pt x="0" y="5399993"/>
                </a:cubicBezTo>
                <a:cubicBezTo>
                  <a:pt x="-51348" y="5182115"/>
                  <a:pt x="44193" y="5013102"/>
                  <a:pt x="0" y="4903197"/>
                </a:cubicBezTo>
                <a:cubicBezTo>
                  <a:pt x="-44193" y="4793292"/>
                  <a:pt x="31375" y="4657541"/>
                  <a:pt x="0" y="4492800"/>
                </a:cubicBezTo>
                <a:cubicBezTo>
                  <a:pt x="-31375" y="4328059"/>
                  <a:pt x="7979" y="4243238"/>
                  <a:pt x="0" y="4082403"/>
                </a:cubicBezTo>
                <a:cubicBezTo>
                  <a:pt x="-7979" y="3921568"/>
                  <a:pt x="55926" y="3713780"/>
                  <a:pt x="0" y="3585606"/>
                </a:cubicBezTo>
                <a:cubicBezTo>
                  <a:pt x="-55926" y="3457432"/>
                  <a:pt x="12230" y="3274030"/>
                  <a:pt x="0" y="3045610"/>
                </a:cubicBezTo>
                <a:cubicBezTo>
                  <a:pt x="-12230" y="2817190"/>
                  <a:pt x="17650" y="2679223"/>
                  <a:pt x="0" y="2462415"/>
                </a:cubicBezTo>
                <a:cubicBezTo>
                  <a:pt x="-17650" y="2245607"/>
                  <a:pt x="2240" y="2061877"/>
                  <a:pt x="0" y="1879219"/>
                </a:cubicBezTo>
                <a:cubicBezTo>
                  <a:pt x="-2240" y="1696561"/>
                  <a:pt x="39392" y="1283785"/>
                  <a:pt x="0" y="1080025"/>
                </a:cubicBezTo>
                <a:close/>
              </a:path>
              <a:path w="11069051" h="6480018" stroke="0" extrusionOk="0">
                <a:moveTo>
                  <a:pt x="0" y="1080025"/>
                </a:moveTo>
                <a:cubicBezTo>
                  <a:pt x="-61834" y="445404"/>
                  <a:pt x="407398" y="28579"/>
                  <a:pt x="1080025" y="0"/>
                </a:cubicBezTo>
                <a:cubicBezTo>
                  <a:pt x="1463099" y="-38994"/>
                  <a:pt x="1671310" y="54824"/>
                  <a:pt x="1852138" y="0"/>
                </a:cubicBezTo>
                <a:cubicBezTo>
                  <a:pt x="2032966" y="-54824"/>
                  <a:pt x="2219088" y="38036"/>
                  <a:pt x="2356982" y="0"/>
                </a:cubicBezTo>
                <a:cubicBezTo>
                  <a:pt x="2494876" y="-38036"/>
                  <a:pt x="2652885" y="34940"/>
                  <a:pt x="2772735" y="0"/>
                </a:cubicBezTo>
                <a:cubicBezTo>
                  <a:pt x="2892585" y="-34940"/>
                  <a:pt x="3253489" y="39095"/>
                  <a:pt x="3455759" y="0"/>
                </a:cubicBezTo>
                <a:cubicBezTo>
                  <a:pt x="3658029" y="-39095"/>
                  <a:pt x="3810938" y="11851"/>
                  <a:pt x="3960602" y="0"/>
                </a:cubicBezTo>
                <a:cubicBezTo>
                  <a:pt x="4110266" y="-11851"/>
                  <a:pt x="4424274" y="27186"/>
                  <a:pt x="4732715" y="0"/>
                </a:cubicBezTo>
                <a:cubicBezTo>
                  <a:pt x="5041156" y="-27186"/>
                  <a:pt x="5050117" y="1794"/>
                  <a:pt x="5148469" y="0"/>
                </a:cubicBezTo>
                <a:cubicBezTo>
                  <a:pt x="5246821" y="-1794"/>
                  <a:pt x="5622304" y="46931"/>
                  <a:pt x="5920582" y="0"/>
                </a:cubicBezTo>
                <a:cubicBezTo>
                  <a:pt x="6218860" y="-46931"/>
                  <a:pt x="6092325" y="9721"/>
                  <a:pt x="6247246" y="0"/>
                </a:cubicBezTo>
                <a:cubicBezTo>
                  <a:pt x="6402167" y="-9721"/>
                  <a:pt x="6656153" y="48603"/>
                  <a:pt x="6841179" y="0"/>
                </a:cubicBezTo>
                <a:cubicBezTo>
                  <a:pt x="7026205" y="-48603"/>
                  <a:pt x="7232913" y="53774"/>
                  <a:pt x="7435112" y="0"/>
                </a:cubicBezTo>
                <a:cubicBezTo>
                  <a:pt x="7637311" y="-53774"/>
                  <a:pt x="7701700" y="41536"/>
                  <a:pt x="7939956" y="0"/>
                </a:cubicBezTo>
                <a:cubicBezTo>
                  <a:pt x="8178212" y="-41536"/>
                  <a:pt x="8481723" y="53450"/>
                  <a:pt x="8712069" y="0"/>
                </a:cubicBezTo>
                <a:cubicBezTo>
                  <a:pt x="8942415" y="-53450"/>
                  <a:pt x="9327987" y="50045"/>
                  <a:pt x="9484183" y="0"/>
                </a:cubicBezTo>
                <a:cubicBezTo>
                  <a:pt x="9640379" y="-50045"/>
                  <a:pt x="9787278" y="48496"/>
                  <a:pt x="9989026" y="0"/>
                </a:cubicBezTo>
                <a:cubicBezTo>
                  <a:pt x="10506195" y="-74726"/>
                  <a:pt x="11053697" y="460591"/>
                  <a:pt x="11069051" y="1080025"/>
                </a:cubicBezTo>
                <a:cubicBezTo>
                  <a:pt x="11110977" y="1272943"/>
                  <a:pt x="11026409" y="1504704"/>
                  <a:pt x="11069051" y="1663221"/>
                </a:cubicBezTo>
                <a:cubicBezTo>
                  <a:pt x="11111693" y="1821738"/>
                  <a:pt x="11024756" y="1919187"/>
                  <a:pt x="11069051" y="2073618"/>
                </a:cubicBezTo>
                <a:cubicBezTo>
                  <a:pt x="11113346" y="2228049"/>
                  <a:pt x="11065198" y="2342998"/>
                  <a:pt x="11069051" y="2527214"/>
                </a:cubicBezTo>
                <a:cubicBezTo>
                  <a:pt x="11072904" y="2711430"/>
                  <a:pt x="11010516" y="2939365"/>
                  <a:pt x="11069051" y="3153610"/>
                </a:cubicBezTo>
                <a:cubicBezTo>
                  <a:pt x="11127586" y="3367855"/>
                  <a:pt x="11013313" y="3454771"/>
                  <a:pt x="11069051" y="3693606"/>
                </a:cubicBezTo>
                <a:cubicBezTo>
                  <a:pt x="11124789" y="3932441"/>
                  <a:pt x="11020675" y="4031794"/>
                  <a:pt x="11069051" y="4147202"/>
                </a:cubicBezTo>
                <a:cubicBezTo>
                  <a:pt x="11117427" y="4262610"/>
                  <a:pt x="11056040" y="4577050"/>
                  <a:pt x="11069051" y="4687198"/>
                </a:cubicBezTo>
                <a:cubicBezTo>
                  <a:pt x="11082062" y="4797346"/>
                  <a:pt x="11047738" y="5248841"/>
                  <a:pt x="11069051" y="5399993"/>
                </a:cubicBezTo>
                <a:cubicBezTo>
                  <a:pt x="11104225" y="5888291"/>
                  <a:pt x="10596700" y="6492121"/>
                  <a:pt x="9989026" y="6480018"/>
                </a:cubicBezTo>
                <a:cubicBezTo>
                  <a:pt x="9647449" y="6530825"/>
                  <a:pt x="9453729" y="6391363"/>
                  <a:pt x="9216913" y="6480018"/>
                </a:cubicBezTo>
                <a:cubicBezTo>
                  <a:pt x="8980097" y="6568673"/>
                  <a:pt x="8832322" y="6404209"/>
                  <a:pt x="8533889" y="6480018"/>
                </a:cubicBezTo>
                <a:cubicBezTo>
                  <a:pt x="8235456" y="6555827"/>
                  <a:pt x="8242878" y="6449464"/>
                  <a:pt x="8118136" y="6480018"/>
                </a:cubicBezTo>
                <a:cubicBezTo>
                  <a:pt x="7993394" y="6510572"/>
                  <a:pt x="7701099" y="6411459"/>
                  <a:pt x="7435112" y="6480018"/>
                </a:cubicBezTo>
                <a:cubicBezTo>
                  <a:pt x="7169125" y="6548577"/>
                  <a:pt x="7208928" y="6472313"/>
                  <a:pt x="7108449" y="6480018"/>
                </a:cubicBezTo>
                <a:cubicBezTo>
                  <a:pt x="7007970" y="6487723"/>
                  <a:pt x="6750901" y="6452057"/>
                  <a:pt x="6425426" y="6480018"/>
                </a:cubicBezTo>
                <a:cubicBezTo>
                  <a:pt x="6099951" y="6507979"/>
                  <a:pt x="6132565" y="6453329"/>
                  <a:pt x="6009672" y="6480018"/>
                </a:cubicBezTo>
                <a:cubicBezTo>
                  <a:pt x="5886779" y="6506707"/>
                  <a:pt x="5827270" y="6454637"/>
                  <a:pt x="5683009" y="6480018"/>
                </a:cubicBezTo>
                <a:cubicBezTo>
                  <a:pt x="5538748" y="6505399"/>
                  <a:pt x="5424422" y="6455360"/>
                  <a:pt x="5267255" y="6480018"/>
                </a:cubicBezTo>
                <a:cubicBezTo>
                  <a:pt x="5110088" y="6504676"/>
                  <a:pt x="4781646" y="6418089"/>
                  <a:pt x="4584232" y="6480018"/>
                </a:cubicBezTo>
                <a:cubicBezTo>
                  <a:pt x="4386818" y="6541947"/>
                  <a:pt x="4316204" y="6466060"/>
                  <a:pt x="4168479" y="6480018"/>
                </a:cubicBezTo>
                <a:cubicBezTo>
                  <a:pt x="4020754" y="6493976"/>
                  <a:pt x="3977440" y="6451437"/>
                  <a:pt x="3841815" y="6480018"/>
                </a:cubicBezTo>
                <a:cubicBezTo>
                  <a:pt x="3706190" y="6508599"/>
                  <a:pt x="3529538" y="6441607"/>
                  <a:pt x="3426062" y="6480018"/>
                </a:cubicBezTo>
                <a:cubicBezTo>
                  <a:pt x="3322586" y="6518429"/>
                  <a:pt x="3057608" y="6461894"/>
                  <a:pt x="2921219" y="6480018"/>
                </a:cubicBezTo>
                <a:cubicBezTo>
                  <a:pt x="2784830" y="6498142"/>
                  <a:pt x="2581886" y="6461664"/>
                  <a:pt x="2327285" y="6480018"/>
                </a:cubicBezTo>
                <a:cubicBezTo>
                  <a:pt x="2072684" y="6498372"/>
                  <a:pt x="2011795" y="6431974"/>
                  <a:pt x="1911532" y="6480018"/>
                </a:cubicBezTo>
                <a:cubicBezTo>
                  <a:pt x="1811269" y="6528062"/>
                  <a:pt x="1406586" y="6440585"/>
                  <a:pt x="1080025" y="6480018"/>
                </a:cubicBezTo>
                <a:cubicBezTo>
                  <a:pt x="462383" y="6442220"/>
                  <a:pt x="-40075" y="6015099"/>
                  <a:pt x="0" y="5399993"/>
                </a:cubicBezTo>
                <a:cubicBezTo>
                  <a:pt x="-3375" y="5294589"/>
                  <a:pt x="6651" y="5187138"/>
                  <a:pt x="0" y="4989596"/>
                </a:cubicBezTo>
                <a:cubicBezTo>
                  <a:pt x="-6651" y="4792054"/>
                  <a:pt x="31231" y="4731536"/>
                  <a:pt x="0" y="4492800"/>
                </a:cubicBezTo>
                <a:cubicBezTo>
                  <a:pt x="-31231" y="4254064"/>
                  <a:pt x="63903" y="4155186"/>
                  <a:pt x="0" y="3909604"/>
                </a:cubicBezTo>
                <a:cubicBezTo>
                  <a:pt x="-63903" y="3664022"/>
                  <a:pt x="5834" y="3675015"/>
                  <a:pt x="0" y="3456007"/>
                </a:cubicBezTo>
                <a:cubicBezTo>
                  <a:pt x="-5834" y="3236999"/>
                  <a:pt x="33019" y="3097367"/>
                  <a:pt x="0" y="2916011"/>
                </a:cubicBezTo>
                <a:cubicBezTo>
                  <a:pt x="-33019" y="2734655"/>
                  <a:pt x="20763" y="2683495"/>
                  <a:pt x="0" y="2505614"/>
                </a:cubicBezTo>
                <a:cubicBezTo>
                  <a:pt x="-20763" y="2327733"/>
                  <a:pt x="14226" y="2047050"/>
                  <a:pt x="0" y="1879219"/>
                </a:cubicBezTo>
                <a:cubicBezTo>
                  <a:pt x="-14226" y="1711388"/>
                  <a:pt x="36488" y="1314918"/>
                  <a:pt x="0" y="1080025"/>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10CC4BA6-F526-D132-8C6F-7C32092C6AB1}"/>
              </a:ext>
            </a:extLst>
          </p:cNvPr>
          <p:cNvPicPr>
            <a:picLocks noChangeAspect="1"/>
          </p:cNvPicPr>
          <p:nvPr/>
        </p:nvPicPr>
        <p:blipFill>
          <a:blip r:embed="rId2"/>
          <a:srcRect l="1" r="-5507" b="-2659"/>
          <a:stretch>
            <a:fillRect/>
          </a:stretch>
        </p:blipFill>
        <p:spPr>
          <a:xfrm>
            <a:off x="899673" y="556124"/>
            <a:ext cx="8668083" cy="5371724"/>
          </a:xfrm>
          <a:prstGeom prst="rect">
            <a:avLst/>
          </a:prstGeom>
        </p:spPr>
      </p:pic>
      <p:sp>
        <p:nvSpPr>
          <p:cNvPr id="2" name="Rectangle 1">
            <a:extLst>
              <a:ext uri="{FF2B5EF4-FFF2-40B4-BE49-F238E27FC236}">
                <a16:creationId xmlns:a16="http://schemas.microsoft.com/office/drawing/2014/main" id="{669F9BBE-7375-A922-9FD5-6931D8560188}"/>
              </a:ext>
            </a:extLst>
          </p:cNvPr>
          <p:cNvSpPr/>
          <p:nvPr/>
        </p:nvSpPr>
        <p:spPr>
          <a:xfrm>
            <a:off x="3542185" y="411884"/>
            <a:ext cx="5863242" cy="2560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Rectangle 2">
            <a:extLst>
              <a:ext uri="{FF2B5EF4-FFF2-40B4-BE49-F238E27FC236}">
                <a16:creationId xmlns:a16="http://schemas.microsoft.com/office/drawing/2014/main" id="{4B49480C-70A8-3485-E606-86D98167DACA}"/>
              </a:ext>
            </a:extLst>
          </p:cNvPr>
          <p:cNvSpPr/>
          <p:nvPr/>
        </p:nvSpPr>
        <p:spPr>
          <a:xfrm rot="5400000">
            <a:off x="8909637" y="1845498"/>
            <a:ext cx="358570" cy="2560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Rectangle 3">
            <a:extLst>
              <a:ext uri="{FF2B5EF4-FFF2-40B4-BE49-F238E27FC236}">
                <a16:creationId xmlns:a16="http://schemas.microsoft.com/office/drawing/2014/main" id="{C53092DB-7505-7A3F-5DE9-0F7C9CE6E578}"/>
              </a:ext>
            </a:extLst>
          </p:cNvPr>
          <p:cNvSpPr/>
          <p:nvPr/>
        </p:nvSpPr>
        <p:spPr>
          <a:xfrm rot="7332865" flipH="1">
            <a:off x="7022271" y="2346205"/>
            <a:ext cx="1202329" cy="8230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0" name="Picture 9">
            <a:extLst>
              <a:ext uri="{FF2B5EF4-FFF2-40B4-BE49-F238E27FC236}">
                <a16:creationId xmlns:a16="http://schemas.microsoft.com/office/drawing/2014/main" id="{40EC136F-8692-6487-CC9B-BE9557333DC6}"/>
              </a:ext>
            </a:extLst>
          </p:cNvPr>
          <p:cNvPicPr>
            <a:picLocks noChangeAspect="1"/>
          </p:cNvPicPr>
          <p:nvPr/>
        </p:nvPicPr>
        <p:blipFill>
          <a:blip r:embed="rId3"/>
          <a:stretch>
            <a:fillRect/>
          </a:stretch>
        </p:blipFill>
        <p:spPr>
          <a:xfrm>
            <a:off x="5252180" y="182343"/>
            <a:ext cx="4986960" cy="944962"/>
          </a:xfrm>
          <a:prstGeom prst="rect">
            <a:avLst/>
          </a:prstGeom>
        </p:spPr>
      </p:pic>
      <p:sp>
        <p:nvSpPr>
          <p:cNvPr id="11" name="Rectangle: Rounded Corners 10">
            <a:extLst>
              <a:ext uri="{FF2B5EF4-FFF2-40B4-BE49-F238E27FC236}">
                <a16:creationId xmlns:a16="http://schemas.microsoft.com/office/drawing/2014/main" id="{98022FC9-8652-4C28-8A2D-B90F1F290726}"/>
              </a:ext>
            </a:extLst>
          </p:cNvPr>
          <p:cNvSpPr/>
          <p:nvPr/>
        </p:nvSpPr>
        <p:spPr>
          <a:xfrm>
            <a:off x="3542185" y="1444051"/>
            <a:ext cx="2739544" cy="969745"/>
          </a:xfrm>
          <a:custGeom>
            <a:avLst/>
            <a:gdLst>
              <a:gd name="csX0" fmla="*/ 0 w 2739544"/>
              <a:gd name="csY0" fmla="*/ 161627 h 969745"/>
              <a:gd name="csX1" fmla="*/ 161627 w 2739544"/>
              <a:gd name="csY1" fmla="*/ 0 h 969745"/>
              <a:gd name="csX2" fmla="*/ 669048 w 2739544"/>
              <a:gd name="csY2" fmla="*/ 0 h 969745"/>
              <a:gd name="csX3" fmla="*/ 1103980 w 2739544"/>
              <a:gd name="csY3" fmla="*/ 0 h 969745"/>
              <a:gd name="csX4" fmla="*/ 1587238 w 2739544"/>
              <a:gd name="csY4" fmla="*/ 0 h 969745"/>
              <a:gd name="csX5" fmla="*/ 1998007 w 2739544"/>
              <a:gd name="csY5" fmla="*/ 0 h 969745"/>
              <a:gd name="csX6" fmla="*/ 2577917 w 2739544"/>
              <a:gd name="csY6" fmla="*/ 0 h 969745"/>
              <a:gd name="csX7" fmla="*/ 2739544 w 2739544"/>
              <a:gd name="csY7" fmla="*/ 161627 h 969745"/>
              <a:gd name="csX8" fmla="*/ 2739544 w 2739544"/>
              <a:gd name="csY8" fmla="*/ 491337 h 969745"/>
              <a:gd name="csX9" fmla="*/ 2739544 w 2739544"/>
              <a:gd name="csY9" fmla="*/ 808118 h 969745"/>
              <a:gd name="csX10" fmla="*/ 2577917 w 2739544"/>
              <a:gd name="csY10" fmla="*/ 969745 h 969745"/>
              <a:gd name="csX11" fmla="*/ 2094659 w 2739544"/>
              <a:gd name="csY11" fmla="*/ 969745 h 969745"/>
              <a:gd name="csX12" fmla="*/ 1659727 w 2739544"/>
              <a:gd name="csY12" fmla="*/ 969745 h 969745"/>
              <a:gd name="csX13" fmla="*/ 1248958 w 2739544"/>
              <a:gd name="csY13" fmla="*/ 969745 h 969745"/>
              <a:gd name="csX14" fmla="*/ 814025 w 2739544"/>
              <a:gd name="csY14" fmla="*/ 969745 h 969745"/>
              <a:gd name="csX15" fmla="*/ 161627 w 2739544"/>
              <a:gd name="csY15" fmla="*/ 969745 h 969745"/>
              <a:gd name="csX16" fmla="*/ 0 w 2739544"/>
              <a:gd name="csY16" fmla="*/ 808118 h 969745"/>
              <a:gd name="csX17" fmla="*/ 0 w 2739544"/>
              <a:gd name="csY17" fmla="*/ 497802 h 969745"/>
              <a:gd name="csX18" fmla="*/ 0 w 2739544"/>
              <a:gd name="csY18" fmla="*/ 161627 h 9697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739544" h="969745" fill="none" extrusionOk="0">
                <a:moveTo>
                  <a:pt x="0" y="161627"/>
                </a:moveTo>
                <a:cubicBezTo>
                  <a:pt x="-21580" y="73251"/>
                  <a:pt x="80081" y="-13914"/>
                  <a:pt x="161627" y="0"/>
                </a:cubicBezTo>
                <a:cubicBezTo>
                  <a:pt x="384141" y="-45480"/>
                  <a:pt x="498576" y="35607"/>
                  <a:pt x="669048" y="0"/>
                </a:cubicBezTo>
                <a:cubicBezTo>
                  <a:pt x="839520" y="-35607"/>
                  <a:pt x="932354" y="10923"/>
                  <a:pt x="1103980" y="0"/>
                </a:cubicBezTo>
                <a:cubicBezTo>
                  <a:pt x="1275606" y="-10923"/>
                  <a:pt x="1482025" y="53705"/>
                  <a:pt x="1587238" y="0"/>
                </a:cubicBezTo>
                <a:cubicBezTo>
                  <a:pt x="1692451" y="-53705"/>
                  <a:pt x="1886664" y="47354"/>
                  <a:pt x="1998007" y="0"/>
                </a:cubicBezTo>
                <a:cubicBezTo>
                  <a:pt x="2109350" y="-47354"/>
                  <a:pt x="2354035" y="33739"/>
                  <a:pt x="2577917" y="0"/>
                </a:cubicBezTo>
                <a:cubicBezTo>
                  <a:pt x="2660803" y="12804"/>
                  <a:pt x="2737806" y="70057"/>
                  <a:pt x="2739544" y="161627"/>
                </a:cubicBezTo>
                <a:cubicBezTo>
                  <a:pt x="2756344" y="312184"/>
                  <a:pt x="2738553" y="370074"/>
                  <a:pt x="2739544" y="491337"/>
                </a:cubicBezTo>
                <a:cubicBezTo>
                  <a:pt x="2740535" y="612600"/>
                  <a:pt x="2713518" y="653705"/>
                  <a:pt x="2739544" y="808118"/>
                </a:cubicBezTo>
                <a:cubicBezTo>
                  <a:pt x="2738805" y="899686"/>
                  <a:pt x="2664547" y="961451"/>
                  <a:pt x="2577917" y="969745"/>
                </a:cubicBezTo>
                <a:cubicBezTo>
                  <a:pt x="2342986" y="1004627"/>
                  <a:pt x="2259578" y="945814"/>
                  <a:pt x="2094659" y="969745"/>
                </a:cubicBezTo>
                <a:cubicBezTo>
                  <a:pt x="1929740" y="993676"/>
                  <a:pt x="1868222" y="940271"/>
                  <a:pt x="1659727" y="969745"/>
                </a:cubicBezTo>
                <a:cubicBezTo>
                  <a:pt x="1451232" y="999219"/>
                  <a:pt x="1371625" y="954571"/>
                  <a:pt x="1248958" y="969745"/>
                </a:cubicBezTo>
                <a:cubicBezTo>
                  <a:pt x="1126291" y="984919"/>
                  <a:pt x="910080" y="931387"/>
                  <a:pt x="814025" y="969745"/>
                </a:cubicBezTo>
                <a:cubicBezTo>
                  <a:pt x="717970" y="1008103"/>
                  <a:pt x="468387" y="966761"/>
                  <a:pt x="161627" y="969745"/>
                </a:cubicBezTo>
                <a:cubicBezTo>
                  <a:pt x="94867" y="963789"/>
                  <a:pt x="-3216" y="919661"/>
                  <a:pt x="0" y="808118"/>
                </a:cubicBezTo>
                <a:cubicBezTo>
                  <a:pt x="-28294" y="677892"/>
                  <a:pt x="33143" y="638740"/>
                  <a:pt x="0" y="497802"/>
                </a:cubicBezTo>
                <a:cubicBezTo>
                  <a:pt x="-33143" y="356864"/>
                  <a:pt x="30265" y="249772"/>
                  <a:pt x="0" y="161627"/>
                </a:cubicBezTo>
                <a:close/>
              </a:path>
              <a:path w="2739544" h="969745" stroke="0" extrusionOk="0">
                <a:moveTo>
                  <a:pt x="0" y="161627"/>
                </a:moveTo>
                <a:cubicBezTo>
                  <a:pt x="-16698" y="62063"/>
                  <a:pt x="70237" y="798"/>
                  <a:pt x="161627" y="0"/>
                </a:cubicBezTo>
                <a:cubicBezTo>
                  <a:pt x="292195" y="-58881"/>
                  <a:pt x="517152" y="14105"/>
                  <a:pt x="693211" y="0"/>
                </a:cubicBezTo>
                <a:cubicBezTo>
                  <a:pt x="869270" y="-14105"/>
                  <a:pt x="988734" y="48001"/>
                  <a:pt x="1152306" y="0"/>
                </a:cubicBezTo>
                <a:cubicBezTo>
                  <a:pt x="1315878" y="-48001"/>
                  <a:pt x="1490656" y="46251"/>
                  <a:pt x="1587238" y="0"/>
                </a:cubicBezTo>
                <a:cubicBezTo>
                  <a:pt x="1683820" y="-46251"/>
                  <a:pt x="1932876" y="43092"/>
                  <a:pt x="2094659" y="0"/>
                </a:cubicBezTo>
                <a:cubicBezTo>
                  <a:pt x="2256442" y="-43092"/>
                  <a:pt x="2342648" y="48089"/>
                  <a:pt x="2577917" y="0"/>
                </a:cubicBezTo>
                <a:cubicBezTo>
                  <a:pt x="2677020" y="-16012"/>
                  <a:pt x="2722978" y="86921"/>
                  <a:pt x="2739544" y="161627"/>
                </a:cubicBezTo>
                <a:cubicBezTo>
                  <a:pt x="2740570" y="307582"/>
                  <a:pt x="2724114" y="325411"/>
                  <a:pt x="2739544" y="484873"/>
                </a:cubicBezTo>
                <a:cubicBezTo>
                  <a:pt x="2754974" y="644335"/>
                  <a:pt x="2733551" y="703770"/>
                  <a:pt x="2739544" y="808118"/>
                </a:cubicBezTo>
                <a:cubicBezTo>
                  <a:pt x="2733527" y="897038"/>
                  <a:pt x="2671403" y="958168"/>
                  <a:pt x="2577917" y="969745"/>
                </a:cubicBezTo>
                <a:cubicBezTo>
                  <a:pt x="2391861" y="989393"/>
                  <a:pt x="2311831" y="966227"/>
                  <a:pt x="2070496" y="969745"/>
                </a:cubicBezTo>
                <a:cubicBezTo>
                  <a:pt x="1829161" y="973263"/>
                  <a:pt x="1666577" y="912509"/>
                  <a:pt x="1538912" y="969745"/>
                </a:cubicBezTo>
                <a:cubicBezTo>
                  <a:pt x="1411247" y="1026981"/>
                  <a:pt x="1204494" y="908780"/>
                  <a:pt x="1007329" y="969745"/>
                </a:cubicBezTo>
                <a:cubicBezTo>
                  <a:pt x="810164" y="1030710"/>
                  <a:pt x="381022" y="892595"/>
                  <a:pt x="161627" y="969745"/>
                </a:cubicBezTo>
                <a:cubicBezTo>
                  <a:pt x="61308" y="959329"/>
                  <a:pt x="-12383" y="878870"/>
                  <a:pt x="0" y="808118"/>
                </a:cubicBezTo>
                <a:cubicBezTo>
                  <a:pt x="-3973" y="680488"/>
                  <a:pt x="32572" y="562227"/>
                  <a:pt x="0" y="478408"/>
                </a:cubicBezTo>
                <a:cubicBezTo>
                  <a:pt x="-32572" y="394589"/>
                  <a:pt x="5467" y="239879"/>
                  <a:pt x="0" y="161627"/>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13729FAE-BFAD-5A8F-C981-0A64F2A44CD0}"/>
              </a:ext>
            </a:extLst>
          </p:cNvPr>
          <p:cNvSpPr txBox="1"/>
          <p:nvPr/>
        </p:nvSpPr>
        <p:spPr>
          <a:xfrm>
            <a:off x="3408112" y="1377261"/>
            <a:ext cx="31499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latin typeface="UTM Avo" panose="02040603050506020204" pitchFamily="18" charset="0"/>
              </a:rPr>
              <a:t>Quét dọn trường, lớp.</a:t>
            </a:r>
            <a:endParaRPr kumimoji="0" lang="en-US" sz="3200" b="0" i="0" u="none" strike="noStrike" kern="1200" cap="none" spc="0" normalizeH="0" baseline="0" noProof="0" dirty="0">
              <a:ln>
                <a:noFill/>
              </a:ln>
              <a:effectLst/>
              <a:uLnTx/>
              <a:uFillTx/>
              <a:latin typeface="UTM Avo" panose="02040603050506020204" pitchFamily="18" charset="0"/>
            </a:endParaRPr>
          </a:p>
        </p:txBody>
      </p:sp>
      <p:sp>
        <p:nvSpPr>
          <p:cNvPr id="13" name="Rectangle: Rounded Corners 12">
            <a:extLst>
              <a:ext uri="{FF2B5EF4-FFF2-40B4-BE49-F238E27FC236}">
                <a16:creationId xmlns:a16="http://schemas.microsoft.com/office/drawing/2014/main" id="{FC9BCFD7-A7C6-6EFC-C69B-BE93D22A8338}"/>
              </a:ext>
            </a:extLst>
          </p:cNvPr>
          <p:cNvSpPr/>
          <p:nvPr/>
        </p:nvSpPr>
        <p:spPr>
          <a:xfrm>
            <a:off x="1777033" y="5476371"/>
            <a:ext cx="2739544" cy="969745"/>
          </a:xfrm>
          <a:custGeom>
            <a:avLst/>
            <a:gdLst>
              <a:gd name="csX0" fmla="*/ 0 w 2739544"/>
              <a:gd name="csY0" fmla="*/ 161627 h 969745"/>
              <a:gd name="csX1" fmla="*/ 161627 w 2739544"/>
              <a:gd name="csY1" fmla="*/ 0 h 969745"/>
              <a:gd name="csX2" fmla="*/ 669048 w 2739544"/>
              <a:gd name="csY2" fmla="*/ 0 h 969745"/>
              <a:gd name="csX3" fmla="*/ 1103980 w 2739544"/>
              <a:gd name="csY3" fmla="*/ 0 h 969745"/>
              <a:gd name="csX4" fmla="*/ 1587238 w 2739544"/>
              <a:gd name="csY4" fmla="*/ 0 h 969745"/>
              <a:gd name="csX5" fmla="*/ 1998007 w 2739544"/>
              <a:gd name="csY5" fmla="*/ 0 h 969745"/>
              <a:gd name="csX6" fmla="*/ 2577917 w 2739544"/>
              <a:gd name="csY6" fmla="*/ 0 h 969745"/>
              <a:gd name="csX7" fmla="*/ 2739544 w 2739544"/>
              <a:gd name="csY7" fmla="*/ 161627 h 969745"/>
              <a:gd name="csX8" fmla="*/ 2739544 w 2739544"/>
              <a:gd name="csY8" fmla="*/ 491337 h 969745"/>
              <a:gd name="csX9" fmla="*/ 2739544 w 2739544"/>
              <a:gd name="csY9" fmla="*/ 808118 h 969745"/>
              <a:gd name="csX10" fmla="*/ 2577917 w 2739544"/>
              <a:gd name="csY10" fmla="*/ 969745 h 969745"/>
              <a:gd name="csX11" fmla="*/ 2094659 w 2739544"/>
              <a:gd name="csY11" fmla="*/ 969745 h 969745"/>
              <a:gd name="csX12" fmla="*/ 1659727 w 2739544"/>
              <a:gd name="csY12" fmla="*/ 969745 h 969745"/>
              <a:gd name="csX13" fmla="*/ 1248958 w 2739544"/>
              <a:gd name="csY13" fmla="*/ 969745 h 969745"/>
              <a:gd name="csX14" fmla="*/ 814025 w 2739544"/>
              <a:gd name="csY14" fmla="*/ 969745 h 969745"/>
              <a:gd name="csX15" fmla="*/ 161627 w 2739544"/>
              <a:gd name="csY15" fmla="*/ 969745 h 969745"/>
              <a:gd name="csX16" fmla="*/ 0 w 2739544"/>
              <a:gd name="csY16" fmla="*/ 808118 h 969745"/>
              <a:gd name="csX17" fmla="*/ 0 w 2739544"/>
              <a:gd name="csY17" fmla="*/ 497802 h 969745"/>
              <a:gd name="csX18" fmla="*/ 0 w 2739544"/>
              <a:gd name="csY18" fmla="*/ 161627 h 9697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739544" h="969745" fill="none" extrusionOk="0">
                <a:moveTo>
                  <a:pt x="0" y="161627"/>
                </a:moveTo>
                <a:cubicBezTo>
                  <a:pt x="-21580" y="73251"/>
                  <a:pt x="80081" y="-13914"/>
                  <a:pt x="161627" y="0"/>
                </a:cubicBezTo>
                <a:cubicBezTo>
                  <a:pt x="384141" y="-45480"/>
                  <a:pt x="498576" y="35607"/>
                  <a:pt x="669048" y="0"/>
                </a:cubicBezTo>
                <a:cubicBezTo>
                  <a:pt x="839520" y="-35607"/>
                  <a:pt x="932354" y="10923"/>
                  <a:pt x="1103980" y="0"/>
                </a:cubicBezTo>
                <a:cubicBezTo>
                  <a:pt x="1275606" y="-10923"/>
                  <a:pt x="1482025" y="53705"/>
                  <a:pt x="1587238" y="0"/>
                </a:cubicBezTo>
                <a:cubicBezTo>
                  <a:pt x="1692451" y="-53705"/>
                  <a:pt x="1886664" y="47354"/>
                  <a:pt x="1998007" y="0"/>
                </a:cubicBezTo>
                <a:cubicBezTo>
                  <a:pt x="2109350" y="-47354"/>
                  <a:pt x="2354035" y="33739"/>
                  <a:pt x="2577917" y="0"/>
                </a:cubicBezTo>
                <a:cubicBezTo>
                  <a:pt x="2660803" y="12804"/>
                  <a:pt x="2737806" y="70057"/>
                  <a:pt x="2739544" y="161627"/>
                </a:cubicBezTo>
                <a:cubicBezTo>
                  <a:pt x="2756344" y="312184"/>
                  <a:pt x="2738553" y="370074"/>
                  <a:pt x="2739544" y="491337"/>
                </a:cubicBezTo>
                <a:cubicBezTo>
                  <a:pt x="2740535" y="612600"/>
                  <a:pt x="2713518" y="653705"/>
                  <a:pt x="2739544" y="808118"/>
                </a:cubicBezTo>
                <a:cubicBezTo>
                  <a:pt x="2738805" y="899686"/>
                  <a:pt x="2664547" y="961451"/>
                  <a:pt x="2577917" y="969745"/>
                </a:cubicBezTo>
                <a:cubicBezTo>
                  <a:pt x="2342986" y="1004627"/>
                  <a:pt x="2259578" y="945814"/>
                  <a:pt x="2094659" y="969745"/>
                </a:cubicBezTo>
                <a:cubicBezTo>
                  <a:pt x="1929740" y="993676"/>
                  <a:pt x="1868222" y="940271"/>
                  <a:pt x="1659727" y="969745"/>
                </a:cubicBezTo>
                <a:cubicBezTo>
                  <a:pt x="1451232" y="999219"/>
                  <a:pt x="1371625" y="954571"/>
                  <a:pt x="1248958" y="969745"/>
                </a:cubicBezTo>
                <a:cubicBezTo>
                  <a:pt x="1126291" y="984919"/>
                  <a:pt x="910080" y="931387"/>
                  <a:pt x="814025" y="969745"/>
                </a:cubicBezTo>
                <a:cubicBezTo>
                  <a:pt x="717970" y="1008103"/>
                  <a:pt x="468387" y="966761"/>
                  <a:pt x="161627" y="969745"/>
                </a:cubicBezTo>
                <a:cubicBezTo>
                  <a:pt x="94867" y="963789"/>
                  <a:pt x="-3216" y="919661"/>
                  <a:pt x="0" y="808118"/>
                </a:cubicBezTo>
                <a:cubicBezTo>
                  <a:pt x="-28294" y="677892"/>
                  <a:pt x="33143" y="638740"/>
                  <a:pt x="0" y="497802"/>
                </a:cubicBezTo>
                <a:cubicBezTo>
                  <a:pt x="-33143" y="356864"/>
                  <a:pt x="30265" y="249772"/>
                  <a:pt x="0" y="161627"/>
                </a:cubicBezTo>
                <a:close/>
              </a:path>
              <a:path w="2739544" h="969745" stroke="0" extrusionOk="0">
                <a:moveTo>
                  <a:pt x="0" y="161627"/>
                </a:moveTo>
                <a:cubicBezTo>
                  <a:pt x="-16698" y="62063"/>
                  <a:pt x="70237" y="798"/>
                  <a:pt x="161627" y="0"/>
                </a:cubicBezTo>
                <a:cubicBezTo>
                  <a:pt x="292195" y="-58881"/>
                  <a:pt x="517152" y="14105"/>
                  <a:pt x="693211" y="0"/>
                </a:cubicBezTo>
                <a:cubicBezTo>
                  <a:pt x="869270" y="-14105"/>
                  <a:pt x="988734" y="48001"/>
                  <a:pt x="1152306" y="0"/>
                </a:cubicBezTo>
                <a:cubicBezTo>
                  <a:pt x="1315878" y="-48001"/>
                  <a:pt x="1490656" y="46251"/>
                  <a:pt x="1587238" y="0"/>
                </a:cubicBezTo>
                <a:cubicBezTo>
                  <a:pt x="1683820" y="-46251"/>
                  <a:pt x="1932876" y="43092"/>
                  <a:pt x="2094659" y="0"/>
                </a:cubicBezTo>
                <a:cubicBezTo>
                  <a:pt x="2256442" y="-43092"/>
                  <a:pt x="2342648" y="48089"/>
                  <a:pt x="2577917" y="0"/>
                </a:cubicBezTo>
                <a:cubicBezTo>
                  <a:pt x="2677020" y="-16012"/>
                  <a:pt x="2722978" y="86921"/>
                  <a:pt x="2739544" y="161627"/>
                </a:cubicBezTo>
                <a:cubicBezTo>
                  <a:pt x="2740570" y="307582"/>
                  <a:pt x="2724114" y="325411"/>
                  <a:pt x="2739544" y="484873"/>
                </a:cubicBezTo>
                <a:cubicBezTo>
                  <a:pt x="2754974" y="644335"/>
                  <a:pt x="2733551" y="703770"/>
                  <a:pt x="2739544" y="808118"/>
                </a:cubicBezTo>
                <a:cubicBezTo>
                  <a:pt x="2733527" y="897038"/>
                  <a:pt x="2671403" y="958168"/>
                  <a:pt x="2577917" y="969745"/>
                </a:cubicBezTo>
                <a:cubicBezTo>
                  <a:pt x="2391861" y="989393"/>
                  <a:pt x="2311831" y="966227"/>
                  <a:pt x="2070496" y="969745"/>
                </a:cubicBezTo>
                <a:cubicBezTo>
                  <a:pt x="1829161" y="973263"/>
                  <a:pt x="1666577" y="912509"/>
                  <a:pt x="1538912" y="969745"/>
                </a:cubicBezTo>
                <a:cubicBezTo>
                  <a:pt x="1411247" y="1026981"/>
                  <a:pt x="1204494" y="908780"/>
                  <a:pt x="1007329" y="969745"/>
                </a:cubicBezTo>
                <a:cubicBezTo>
                  <a:pt x="810164" y="1030710"/>
                  <a:pt x="381022" y="892595"/>
                  <a:pt x="161627" y="969745"/>
                </a:cubicBezTo>
                <a:cubicBezTo>
                  <a:pt x="61308" y="959329"/>
                  <a:pt x="-12383" y="878870"/>
                  <a:pt x="0" y="808118"/>
                </a:cubicBezTo>
                <a:cubicBezTo>
                  <a:pt x="-3973" y="680488"/>
                  <a:pt x="32572" y="562227"/>
                  <a:pt x="0" y="478408"/>
                </a:cubicBezTo>
                <a:cubicBezTo>
                  <a:pt x="-32572" y="394589"/>
                  <a:pt x="5467" y="239879"/>
                  <a:pt x="0" y="161627"/>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B2628C2E-CB57-994C-9A0D-D97DA3E4BF56}"/>
              </a:ext>
            </a:extLst>
          </p:cNvPr>
          <p:cNvSpPr txBox="1"/>
          <p:nvPr/>
        </p:nvSpPr>
        <p:spPr>
          <a:xfrm>
            <a:off x="1642960" y="5409581"/>
            <a:ext cx="31499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latin typeface="UTM Avo" panose="02040603050506020204" pitchFamily="18" charset="0"/>
              </a:rPr>
              <a:t>Nhặt rác bỏ vào thùng.</a:t>
            </a:r>
            <a:endParaRPr kumimoji="0" lang="en-US" sz="3200" b="0" i="0" u="none" strike="noStrike" kern="1200" cap="none" spc="0" normalizeH="0" baseline="0" noProof="0" dirty="0">
              <a:ln>
                <a:noFill/>
              </a:ln>
              <a:effectLst/>
              <a:uLnTx/>
              <a:uFillTx/>
              <a:latin typeface="UTM Avo" panose="02040603050506020204" pitchFamily="18" charset="0"/>
            </a:endParaRPr>
          </a:p>
        </p:txBody>
      </p:sp>
      <p:sp>
        <p:nvSpPr>
          <p:cNvPr id="15" name="Rectangle: Rounded Corners 14">
            <a:extLst>
              <a:ext uri="{FF2B5EF4-FFF2-40B4-BE49-F238E27FC236}">
                <a16:creationId xmlns:a16="http://schemas.microsoft.com/office/drawing/2014/main" id="{4162277B-AADB-7EBC-9139-C7355386FBC7}"/>
              </a:ext>
            </a:extLst>
          </p:cNvPr>
          <p:cNvSpPr/>
          <p:nvPr/>
        </p:nvSpPr>
        <p:spPr>
          <a:xfrm>
            <a:off x="5406378" y="5504470"/>
            <a:ext cx="2739544" cy="969745"/>
          </a:xfrm>
          <a:custGeom>
            <a:avLst/>
            <a:gdLst>
              <a:gd name="csX0" fmla="*/ 0 w 2739544"/>
              <a:gd name="csY0" fmla="*/ 161627 h 969745"/>
              <a:gd name="csX1" fmla="*/ 161627 w 2739544"/>
              <a:gd name="csY1" fmla="*/ 0 h 969745"/>
              <a:gd name="csX2" fmla="*/ 669048 w 2739544"/>
              <a:gd name="csY2" fmla="*/ 0 h 969745"/>
              <a:gd name="csX3" fmla="*/ 1103980 w 2739544"/>
              <a:gd name="csY3" fmla="*/ 0 h 969745"/>
              <a:gd name="csX4" fmla="*/ 1587238 w 2739544"/>
              <a:gd name="csY4" fmla="*/ 0 h 969745"/>
              <a:gd name="csX5" fmla="*/ 1998007 w 2739544"/>
              <a:gd name="csY5" fmla="*/ 0 h 969745"/>
              <a:gd name="csX6" fmla="*/ 2577917 w 2739544"/>
              <a:gd name="csY6" fmla="*/ 0 h 969745"/>
              <a:gd name="csX7" fmla="*/ 2739544 w 2739544"/>
              <a:gd name="csY7" fmla="*/ 161627 h 969745"/>
              <a:gd name="csX8" fmla="*/ 2739544 w 2739544"/>
              <a:gd name="csY8" fmla="*/ 491337 h 969745"/>
              <a:gd name="csX9" fmla="*/ 2739544 w 2739544"/>
              <a:gd name="csY9" fmla="*/ 808118 h 969745"/>
              <a:gd name="csX10" fmla="*/ 2577917 w 2739544"/>
              <a:gd name="csY10" fmla="*/ 969745 h 969745"/>
              <a:gd name="csX11" fmla="*/ 2094659 w 2739544"/>
              <a:gd name="csY11" fmla="*/ 969745 h 969745"/>
              <a:gd name="csX12" fmla="*/ 1659727 w 2739544"/>
              <a:gd name="csY12" fmla="*/ 969745 h 969745"/>
              <a:gd name="csX13" fmla="*/ 1248958 w 2739544"/>
              <a:gd name="csY13" fmla="*/ 969745 h 969745"/>
              <a:gd name="csX14" fmla="*/ 814025 w 2739544"/>
              <a:gd name="csY14" fmla="*/ 969745 h 969745"/>
              <a:gd name="csX15" fmla="*/ 161627 w 2739544"/>
              <a:gd name="csY15" fmla="*/ 969745 h 969745"/>
              <a:gd name="csX16" fmla="*/ 0 w 2739544"/>
              <a:gd name="csY16" fmla="*/ 808118 h 969745"/>
              <a:gd name="csX17" fmla="*/ 0 w 2739544"/>
              <a:gd name="csY17" fmla="*/ 497802 h 969745"/>
              <a:gd name="csX18" fmla="*/ 0 w 2739544"/>
              <a:gd name="csY18" fmla="*/ 161627 h 9697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739544" h="969745" fill="none" extrusionOk="0">
                <a:moveTo>
                  <a:pt x="0" y="161627"/>
                </a:moveTo>
                <a:cubicBezTo>
                  <a:pt x="-21580" y="73251"/>
                  <a:pt x="80081" y="-13914"/>
                  <a:pt x="161627" y="0"/>
                </a:cubicBezTo>
                <a:cubicBezTo>
                  <a:pt x="384141" y="-45480"/>
                  <a:pt x="498576" y="35607"/>
                  <a:pt x="669048" y="0"/>
                </a:cubicBezTo>
                <a:cubicBezTo>
                  <a:pt x="839520" y="-35607"/>
                  <a:pt x="932354" y="10923"/>
                  <a:pt x="1103980" y="0"/>
                </a:cubicBezTo>
                <a:cubicBezTo>
                  <a:pt x="1275606" y="-10923"/>
                  <a:pt x="1482025" y="53705"/>
                  <a:pt x="1587238" y="0"/>
                </a:cubicBezTo>
                <a:cubicBezTo>
                  <a:pt x="1692451" y="-53705"/>
                  <a:pt x="1886664" y="47354"/>
                  <a:pt x="1998007" y="0"/>
                </a:cubicBezTo>
                <a:cubicBezTo>
                  <a:pt x="2109350" y="-47354"/>
                  <a:pt x="2354035" y="33739"/>
                  <a:pt x="2577917" y="0"/>
                </a:cubicBezTo>
                <a:cubicBezTo>
                  <a:pt x="2660803" y="12804"/>
                  <a:pt x="2737806" y="70057"/>
                  <a:pt x="2739544" y="161627"/>
                </a:cubicBezTo>
                <a:cubicBezTo>
                  <a:pt x="2756344" y="312184"/>
                  <a:pt x="2738553" y="370074"/>
                  <a:pt x="2739544" y="491337"/>
                </a:cubicBezTo>
                <a:cubicBezTo>
                  <a:pt x="2740535" y="612600"/>
                  <a:pt x="2713518" y="653705"/>
                  <a:pt x="2739544" y="808118"/>
                </a:cubicBezTo>
                <a:cubicBezTo>
                  <a:pt x="2738805" y="899686"/>
                  <a:pt x="2664547" y="961451"/>
                  <a:pt x="2577917" y="969745"/>
                </a:cubicBezTo>
                <a:cubicBezTo>
                  <a:pt x="2342986" y="1004627"/>
                  <a:pt x="2259578" y="945814"/>
                  <a:pt x="2094659" y="969745"/>
                </a:cubicBezTo>
                <a:cubicBezTo>
                  <a:pt x="1929740" y="993676"/>
                  <a:pt x="1868222" y="940271"/>
                  <a:pt x="1659727" y="969745"/>
                </a:cubicBezTo>
                <a:cubicBezTo>
                  <a:pt x="1451232" y="999219"/>
                  <a:pt x="1371625" y="954571"/>
                  <a:pt x="1248958" y="969745"/>
                </a:cubicBezTo>
                <a:cubicBezTo>
                  <a:pt x="1126291" y="984919"/>
                  <a:pt x="910080" y="931387"/>
                  <a:pt x="814025" y="969745"/>
                </a:cubicBezTo>
                <a:cubicBezTo>
                  <a:pt x="717970" y="1008103"/>
                  <a:pt x="468387" y="966761"/>
                  <a:pt x="161627" y="969745"/>
                </a:cubicBezTo>
                <a:cubicBezTo>
                  <a:pt x="94867" y="963789"/>
                  <a:pt x="-3216" y="919661"/>
                  <a:pt x="0" y="808118"/>
                </a:cubicBezTo>
                <a:cubicBezTo>
                  <a:pt x="-28294" y="677892"/>
                  <a:pt x="33143" y="638740"/>
                  <a:pt x="0" y="497802"/>
                </a:cubicBezTo>
                <a:cubicBezTo>
                  <a:pt x="-33143" y="356864"/>
                  <a:pt x="30265" y="249772"/>
                  <a:pt x="0" y="161627"/>
                </a:cubicBezTo>
                <a:close/>
              </a:path>
              <a:path w="2739544" h="969745" stroke="0" extrusionOk="0">
                <a:moveTo>
                  <a:pt x="0" y="161627"/>
                </a:moveTo>
                <a:cubicBezTo>
                  <a:pt x="-16698" y="62063"/>
                  <a:pt x="70237" y="798"/>
                  <a:pt x="161627" y="0"/>
                </a:cubicBezTo>
                <a:cubicBezTo>
                  <a:pt x="292195" y="-58881"/>
                  <a:pt x="517152" y="14105"/>
                  <a:pt x="693211" y="0"/>
                </a:cubicBezTo>
                <a:cubicBezTo>
                  <a:pt x="869270" y="-14105"/>
                  <a:pt x="988734" y="48001"/>
                  <a:pt x="1152306" y="0"/>
                </a:cubicBezTo>
                <a:cubicBezTo>
                  <a:pt x="1315878" y="-48001"/>
                  <a:pt x="1490656" y="46251"/>
                  <a:pt x="1587238" y="0"/>
                </a:cubicBezTo>
                <a:cubicBezTo>
                  <a:pt x="1683820" y="-46251"/>
                  <a:pt x="1932876" y="43092"/>
                  <a:pt x="2094659" y="0"/>
                </a:cubicBezTo>
                <a:cubicBezTo>
                  <a:pt x="2256442" y="-43092"/>
                  <a:pt x="2342648" y="48089"/>
                  <a:pt x="2577917" y="0"/>
                </a:cubicBezTo>
                <a:cubicBezTo>
                  <a:pt x="2677020" y="-16012"/>
                  <a:pt x="2722978" y="86921"/>
                  <a:pt x="2739544" y="161627"/>
                </a:cubicBezTo>
                <a:cubicBezTo>
                  <a:pt x="2740570" y="307582"/>
                  <a:pt x="2724114" y="325411"/>
                  <a:pt x="2739544" y="484873"/>
                </a:cubicBezTo>
                <a:cubicBezTo>
                  <a:pt x="2754974" y="644335"/>
                  <a:pt x="2733551" y="703770"/>
                  <a:pt x="2739544" y="808118"/>
                </a:cubicBezTo>
                <a:cubicBezTo>
                  <a:pt x="2733527" y="897038"/>
                  <a:pt x="2671403" y="958168"/>
                  <a:pt x="2577917" y="969745"/>
                </a:cubicBezTo>
                <a:cubicBezTo>
                  <a:pt x="2391861" y="989393"/>
                  <a:pt x="2311831" y="966227"/>
                  <a:pt x="2070496" y="969745"/>
                </a:cubicBezTo>
                <a:cubicBezTo>
                  <a:pt x="1829161" y="973263"/>
                  <a:pt x="1666577" y="912509"/>
                  <a:pt x="1538912" y="969745"/>
                </a:cubicBezTo>
                <a:cubicBezTo>
                  <a:pt x="1411247" y="1026981"/>
                  <a:pt x="1204494" y="908780"/>
                  <a:pt x="1007329" y="969745"/>
                </a:cubicBezTo>
                <a:cubicBezTo>
                  <a:pt x="810164" y="1030710"/>
                  <a:pt x="381022" y="892595"/>
                  <a:pt x="161627" y="969745"/>
                </a:cubicBezTo>
                <a:cubicBezTo>
                  <a:pt x="61308" y="959329"/>
                  <a:pt x="-12383" y="878870"/>
                  <a:pt x="0" y="808118"/>
                </a:cubicBezTo>
                <a:cubicBezTo>
                  <a:pt x="-3973" y="680488"/>
                  <a:pt x="32572" y="562227"/>
                  <a:pt x="0" y="478408"/>
                </a:cubicBezTo>
                <a:cubicBezTo>
                  <a:pt x="-32572" y="394589"/>
                  <a:pt x="5467" y="239879"/>
                  <a:pt x="0" y="161627"/>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51C1E5D2-02D9-8D56-5583-91ACC4C81415}"/>
              </a:ext>
            </a:extLst>
          </p:cNvPr>
          <p:cNvSpPr txBox="1"/>
          <p:nvPr/>
        </p:nvSpPr>
        <p:spPr>
          <a:xfrm>
            <a:off x="5272305" y="5437680"/>
            <a:ext cx="31499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effectLst/>
                <a:uLnTx/>
                <a:uFillTx/>
                <a:latin typeface="UTM Avo" panose="02040603050506020204" pitchFamily="18" charset="0"/>
              </a:rPr>
              <a:t>Xả nước sau khi đi vệ sinh.</a:t>
            </a:r>
            <a:endParaRPr kumimoji="0" lang="en-US" sz="3200" b="0" i="0" u="none" strike="noStrike" kern="1200" cap="none" spc="0" normalizeH="0" baseline="0" noProof="0" dirty="0">
              <a:ln>
                <a:noFill/>
              </a:ln>
              <a:effectLst/>
              <a:uLnTx/>
              <a:uFillTx/>
              <a:latin typeface="UTM Avo" panose="02040603050506020204" pitchFamily="18" charset="0"/>
            </a:endParaRPr>
          </a:p>
        </p:txBody>
      </p:sp>
      <p:pic>
        <p:nvPicPr>
          <p:cNvPr id="17" name="Picture 16" descr="Cartoon of boys sitting at a desk with a book and pencil&#10;&#10;AI-generated content may be incorrect.">
            <a:extLst>
              <a:ext uri="{FF2B5EF4-FFF2-40B4-BE49-F238E27FC236}">
                <a16:creationId xmlns:a16="http://schemas.microsoft.com/office/drawing/2014/main" id="{4C4D0A26-74D8-E2D8-7675-A2CB7A71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922" y="2395135"/>
            <a:ext cx="3264888" cy="3264888"/>
          </a:xfrm>
          <a:prstGeom prst="rect">
            <a:avLst/>
          </a:prstGeom>
        </p:spPr>
      </p:pic>
      <p:pic>
        <p:nvPicPr>
          <p:cNvPr id="18" name="Picture 17">
            <a:extLst>
              <a:ext uri="{FF2B5EF4-FFF2-40B4-BE49-F238E27FC236}">
                <a16:creationId xmlns:a16="http://schemas.microsoft.com/office/drawing/2014/main" id="{BDE56BCF-6409-0C08-A18C-A7A0F8C06D2A}"/>
              </a:ext>
            </a:extLst>
          </p:cNvPr>
          <p:cNvPicPr>
            <a:picLocks noChangeAspect="1"/>
          </p:cNvPicPr>
          <p:nvPr/>
        </p:nvPicPr>
        <p:blipFill>
          <a:blip r:embed="rId5"/>
          <a:stretch>
            <a:fillRect/>
          </a:stretch>
        </p:blipFill>
        <p:spPr>
          <a:xfrm>
            <a:off x="7851198" y="1038165"/>
            <a:ext cx="3407698" cy="1838871"/>
          </a:xfrm>
          <a:prstGeom prst="rect">
            <a:avLst/>
          </a:prstGeom>
        </p:spPr>
      </p:pic>
    </p:spTree>
    <p:extLst>
      <p:ext uri="{BB962C8B-B14F-4D97-AF65-F5344CB8AC3E}">
        <p14:creationId xmlns:p14="http://schemas.microsoft.com/office/powerpoint/2010/main" val="25355451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5"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156EF-B4C3-46FC-A48B-87521FCBD2DF}"/>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2D0147F-CCA0-D004-DEE7-30490A66734B}"/>
              </a:ext>
            </a:extLst>
          </p:cNvPr>
          <p:cNvSpPr/>
          <p:nvPr/>
        </p:nvSpPr>
        <p:spPr>
          <a:xfrm>
            <a:off x="561474" y="377982"/>
            <a:ext cx="11069051" cy="6244199"/>
          </a:xfrm>
          <a:custGeom>
            <a:avLst/>
            <a:gdLst>
              <a:gd name="csX0" fmla="*/ 0 w 11069051"/>
              <a:gd name="csY0" fmla="*/ 1040721 h 6244199"/>
              <a:gd name="csX1" fmla="*/ 1040721 w 11069051"/>
              <a:gd name="csY1" fmla="*/ 0 h 6244199"/>
              <a:gd name="csX2" fmla="*/ 1819647 w 11069051"/>
              <a:gd name="csY2" fmla="*/ 0 h 6244199"/>
              <a:gd name="csX3" fmla="*/ 2239069 w 11069051"/>
              <a:gd name="csY3" fmla="*/ 0 h 6244199"/>
              <a:gd name="csX4" fmla="*/ 2838243 w 11069051"/>
              <a:gd name="csY4" fmla="*/ 0 h 6244199"/>
              <a:gd name="csX5" fmla="*/ 3527293 w 11069051"/>
              <a:gd name="csY5" fmla="*/ 0 h 6244199"/>
              <a:gd name="csX6" fmla="*/ 4306219 w 11069051"/>
              <a:gd name="csY6" fmla="*/ 0 h 6244199"/>
              <a:gd name="csX7" fmla="*/ 4995269 w 11069051"/>
              <a:gd name="csY7" fmla="*/ 0 h 6244199"/>
              <a:gd name="csX8" fmla="*/ 5774195 w 11069051"/>
              <a:gd name="csY8" fmla="*/ 0 h 6244199"/>
              <a:gd name="csX9" fmla="*/ 6463245 w 11069051"/>
              <a:gd name="csY9" fmla="*/ 0 h 6244199"/>
              <a:gd name="csX10" fmla="*/ 6882667 w 11069051"/>
              <a:gd name="csY10" fmla="*/ 0 h 6244199"/>
              <a:gd name="csX11" fmla="*/ 7571717 w 11069051"/>
              <a:gd name="csY11" fmla="*/ 0 h 6244199"/>
              <a:gd name="csX12" fmla="*/ 8081015 w 11069051"/>
              <a:gd name="csY12" fmla="*/ 0 h 6244199"/>
              <a:gd name="csX13" fmla="*/ 8500436 w 11069051"/>
              <a:gd name="csY13" fmla="*/ 0 h 6244199"/>
              <a:gd name="csX14" fmla="*/ 8829982 w 11069051"/>
              <a:gd name="csY14" fmla="*/ 0 h 6244199"/>
              <a:gd name="csX15" fmla="*/ 9249404 w 11069051"/>
              <a:gd name="csY15" fmla="*/ 0 h 6244199"/>
              <a:gd name="csX16" fmla="*/ 10028330 w 11069051"/>
              <a:gd name="csY16" fmla="*/ 0 h 6244199"/>
              <a:gd name="csX17" fmla="*/ 11069051 w 11069051"/>
              <a:gd name="csY17" fmla="*/ 1040721 h 6244199"/>
              <a:gd name="csX18" fmla="*/ 11069051 w 11069051"/>
              <a:gd name="csY18" fmla="*/ 1718656 h 6244199"/>
              <a:gd name="csX19" fmla="*/ 11069051 w 11069051"/>
              <a:gd name="csY19" fmla="*/ 2396590 h 6244199"/>
              <a:gd name="csX20" fmla="*/ 11069051 w 11069051"/>
              <a:gd name="csY20" fmla="*/ 2908015 h 6244199"/>
              <a:gd name="csX21" fmla="*/ 11069051 w 11069051"/>
              <a:gd name="csY21" fmla="*/ 3585950 h 6244199"/>
              <a:gd name="csX22" fmla="*/ 11069051 w 11069051"/>
              <a:gd name="csY22" fmla="*/ 4097374 h 6244199"/>
              <a:gd name="csX23" fmla="*/ 11069051 w 11069051"/>
              <a:gd name="csY23" fmla="*/ 5203478 h 6244199"/>
              <a:gd name="csX24" fmla="*/ 10028330 w 11069051"/>
              <a:gd name="csY24" fmla="*/ 6244199 h 6244199"/>
              <a:gd name="csX25" fmla="*/ 9608908 w 11069051"/>
              <a:gd name="csY25" fmla="*/ 6244199 h 6244199"/>
              <a:gd name="csX26" fmla="*/ 8829982 w 11069051"/>
              <a:gd name="csY26" fmla="*/ 6244199 h 6244199"/>
              <a:gd name="csX27" fmla="*/ 8500436 w 11069051"/>
              <a:gd name="csY27" fmla="*/ 6244199 h 6244199"/>
              <a:gd name="csX28" fmla="*/ 7901263 w 11069051"/>
              <a:gd name="csY28" fmla="*/ 6244199 h 6244199"/>
              <a:gd name="csX29" fmla="*/ 7391965 w 11069051"/>
              <a:gd name="csY29" fmla="*/ 6244199 h 6244199"/>
              <a:gd name="csX30" fmla="*/ 6882667 w 11069051"/>
              <a:gd name="csY30" fmla="*/ 6244199 h 6244199"/>
              <a:gd name="csX31" fmla="*/ 6373369 w 11069051"/>
              <a:gd name="csY31" fmla="*/ 6244199 h 6244199"/>
              <a:gd name="csX32" fmla="*/ 6043823 w 11069051"/>
              <a:gd name="csY32" fmla="*/ 6244199 h 6244199"/>
              <a:gd name="csX33" fmla="*/ 5264897 w 11069051"/>
              <a:gd name="csY33" fmla="*/ 6244199 h 6244199"/>
              <a:gd name="csX34" fmla="*/ 4485971 w 11069051"/>
              <a:gd name="csY34" fmla="*/ 6244199 h 6244199"/>
              <a:gd name="csX35" fmla="*/ 4156425 w 11069051"/>
              <a:gd name="csY35" fmla="*/ 6244199 h 6244199"/>
              <a:gd name="csX36" fmla="*/ 3737004 w 11069051"/>
              <a:gd name="csY36" fmla="*/ 6244199 h 6244199"/>
              <a:gd name="csX37" fmla="*/ 3137830 w 11069051"/>
              <a:gd name="csY37" fmla="*/ 6244199 h 6244199"/>
              <a:gd name="csX38" fmla="*/ 2448780 w 11069051"/>
              <a:gd name="csY38" fmla="*/ 6244199 h 6244199"/>
              <a:gd name="csX39" fmla="*/ 1939482 w 11069051"/>
              <a:gd name="csY39" fmla="*/ 6244199 h 6244199"/>
              <a:gd name="csX40" fmla="*/ 1040721 w 11069051"/>
              <a:gd name="csY40" fmla="*/ 6244199 h 6244199"/>
              <a:gd name="csX41" fmla="*/ 0 w 11069051"/>
              <a:gd name="csY41" fmla="*/ 5203478 h 6244199"/>
              <a:gd name="csX42" fmla="*/ 0 w 11069051"/>
              <a:gd name="csY42" fmla="*/ 4525543 h 6244199"/>
              <a:gd name="csX43" fmla="*/ 0 w 11069051"/>
              <a:gd name="csY43" fmla="*/ 3972491 h 6244199"/>
              <a:gd name="csX44" fmla="*/ 0 w 11069051"/>
              <a:gd name="csY44" fmla="*/ 3377812 h 6244199"/>
              <a:gd name="csX45" fmla="*/ 0 w 11069051"/>
              <a:gd name="csY45" fmla="*/ 2866387 h 6244199"/>
              <a:gd name="csX46" fmla="*/ 0 w 11069051"/>
              <a:gd name="csY46" fmla="*/ 2188453 h 6244199"/>
              <a:gd name="csX47" fmla="*/ 0 w 11069051"/>
              <a:gd name="csY47" fmla="*/ 1718656 h 6244199"/>
              <a:gd name="csX48" fmla="*/ 0 w 11069051"/>
              <a:gd name="csY48" fmla="*/ 1040721 h 62441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Lst>
            <a:rect l="l" t="t" r="r" b="b"/>
            <a:pathLst>
              <a:path w="11069051" h="6244199" fill="none" extrusionOk="0">
                <a:moveTo>
                  <a:pt x="0" y="1040721"/>
                </a:moveTo>
                <a:cubicBezTo>
                  <a:pt x="43672" y="312557"/>
                  <a:pt x="444497" y="-38128"/>
                  <a:pt x="1040721" y="0"/>
                </a:cubicBezTo>
                <a:cubicBezTo>
                  <a:pt x="1328061" y="-8122"/>
                  <a:pt x="1516624" y="25869"/>
                  <a:pt x="1819647" y="0"/>
                </a:cubicBezTo>
                <a:cubicBezTo>
                  <a:pt x="2122670" y="-25869"/>
                  <a:pt x="2054200" y="16135"/>
                  <a:pt x="2239069" y="0"/>
                </a:cubicBezTo>
                <a:cubicBezTo>
                  <a:pt x="2423938" y="-16135"/>
                  <a:pt x="2710370" y="56935"/>
                  <a:pt x="2838243" y="0"/>
                </a:cubicBezTo>
                <a:cubicBezTo>
                  <a:pt x="2966116" y="-56935"/>
                  <a:pt x="3331337" y="65109"/>
                  <a:pt x="3527293" y="0"/>
                </a:cubicBezTo>
                <a:cubicBezTo>
                  <a:pt x="3723249" y="-65109"/>
                  <a:pt x="4039614" y="24941"/>
                  <a:pt x="4306219" y="0"/>
                </a:cubicBezTo>
                <a:cubicBezTo>
                  <a:pt x="4572824" y="-24941"/>
                  <a:pt x="4776652" y="30213"/>
                  <a:pt x="4995269" y="0"/>
                </a:cubicBezTo>
                <a:cubicBezTo>
                  <a:pt x="5213886" y="-30213"/>
                  <a:pt x="5484097" y="57313"/>
                  <a:pt x="5774195" y="0"/>
                </a:cubicBezTo>
                <a:cubicBezTo>
                  <a:pt x="6064293" y="-57313"/>
                  <a:pt x="6237094" y="2426"/>
                  <a:pt x="6463245" y="0"/>
                </a:cubicBezTo>
                <a:cubicBezTo>
                  <a:pt x="6689396" y="-2426"/>
                  <a:pt x="6781641" y="21359"/>
                  <a:pt x="6882667" y="0"/>
                </a:cubicBezTo>
                <a:cubicBezTo>
                  <a:pt x="6983693" y="-21359"/>
                  <a:pt x="7373369" y="25676"/>
                  <a:pt x="7571717" y="0"/>
                </a:cubicBezTo>
                <a:cubicBezTo>
                  <a:pt x="7770065" y="-25676"/>
                  <a:pt x="7908275" y="50834"/>
                  <a:pt x="8081015" y="0"/>
                </a:cubicBezTo>
                <a:cubicBezTo>
                  <a:pt x="8253755" y="-50834"/>
                  <a:pt x="8339287" y="26139"/>
                  <a:pt x="8500436" y="0"/>
                </a:cubicBezTo>
                <a:cubicBezTo>
                  <a:pt x="8661585" y="-26139"/>
                  <a:pt x="8689207" y="37009"/>
                  <a:pt x="8829982" y="0"/>
                </a:cubicBezTo>
                <a:cubicBezTo>
                  <a:pt x="8970757" y="-37009"/>
                  <a:pt x="9141356" y="19424"/>
                  <a:pt x="9249404" y="0"/>
                </a:cubicBezTo>
                <a:cubicBezTo>
                  <a:pt x="9357452" y="-19424"/>
                  <a:pt x="9769335" y="66161"/>
                  <a:pt x="10028330" y="0"/>
                </a:cubicBezTo>
                <a:cubicBezTo>
                  <a:pt x="10686632" y="-57529"/>
                  <a:pt x="11082849" y="454276"/>
                  <a:pt x="11069051" y="1040721"/>
                </a:cubicBezTo>
                <a:cubicBezTo>
                  <a:pt x="11142379" y="1223198"/>
                  <a:pt x="11011768" y="1403216"/>
                  <a:pt x="11069051" y="1718656"/>
                </a:cubicBezTo>
                <a:cubicBezTo>
                  <a:pt x="11126334" y="2034096"/>
                  <a:pt x="11008541" y="2093322"/>
                  <a:pt x="11069051" y="2396590"/>
                </a:cubicBezTo>
                <a:cubicBezTo>
                  <a:pt x="11129561" y="2699858"/>
                  <a:pt x="11024415" y="2796736"/>
                  <a:pt x="11069051" y="2908015"/>
                </a:cubicBezTo>
                <a:cubicBezTo>
                  <a:pt x="11113687" y="3019294"/>
                  <a:pt x="11035704" y="3418568"/>
                  <a:pt x="11069051" y="3585950"/>
                </a:cubicBezTo>
                <a:cubicBezTo>
                  <a:pt x="11102398" y="3753332"/>
                  <a:pt x="11057201" y="3913606"/>
                  <a:pt x="11069051" y="4097374"/>
                </a:cubicBezTo>
                <a:cubicBezTo>
                  <a:pt x="11080901" y="4281142"/>
                  <a:pt x="10961105" y="4873741"/>
                  <a:pt x="11069051" y="5203478"/>
                </a:cubicBezTo>
                <a:cubicBezTo>
                  <a:pt x="11076093" y="5767198"/>
                  <a:pt x="10745186" y="6196810"/>
                  <a:pt x="10028330" y="6244199"/>
                </a:cubicBezTo>
                <a:cubicBezTo>
                  <a:pt x="9838284" y="6263714"/>
                  <a:pt x="9803242" y="6212682"/>
                  <a:pt x="9608908" y="6244199"/>
                </a:cubicBezTo>
                <a:cubicBezTo>
                  <a:pt x="9414574" y="6275716"/>
                  <a:pt x="9052393" y="6239315"/>
                  <a:pt x="8829982" y="6244199"/>
                </a:cubicBezTo>
                <a:cubicBezTo>
                  <a:pt x="8607571" y="6249083"/>
                  <a:pt x="8588101" y="6242390"/>
                  <a:pt x="8500436" y="6244199"/>
                </a:cubicBezTo>
                <a:cubicBezTo>
                  <a:pt x="8412771" y="6246008"/>
                  <a:pt x="8198267" y="6207925"/>
                  <a:pt x="7901263" y="6244199"/>
                </a:cubicBezTo>
                <a:cubicBezTo>
                  <a:pt x="7604259" y="6280473"/>
                  <a:pt x="7615800" y="6184901"/>
                  <a:pt x="7391965" y="6244199"/>
                </a:cubicBezTo>
                <a:cubicBezTo>
                  <a:pt x="7168130" y="6303497"/>
                  <a:pt x="6988113" y="6191180"/>
                  <a:pt x="6882667" y="6244199"/>
                </a:cubicBezTo>
                <a:cubicBezTo>
                  <a:pt x="6777221" y="6297218"/>
                  <a:pt x="6496972" y="6201370"/>
                  <a:pt x="6373369" y="6244199"/>
                </a:cubicBezTo>
                <a:cubicBezTo>
                  <a:pt x="6249766" y="6287028"/>
                  <a:pt x="6185350" y="6220415"/>
                  <a:pt x="6043823" y="6244199"/>
                </a:cubicBezTo>
                <a:cubicBezTo>
                  <a:pt x="5902296" y="6267983"/>
                  <a:pt x="5576898" y="6180611"/>
                  <a:pt x="5264897" y="6244199"/>
                </a:cubicBezTo>
                <a:cubicBezTo>
                  <a:pt x="4952896" y="6307787"/>
                  <a:pt x="4740953" y="6212526"/>
                  <a:pt x="4485971" y="6244199"/>
                </a:cubicBezTo>
                <a:cubicBezTo>
                  <a:pt x="4230989" y="6275872"/>
                  <a:pt x="4288048" y="6234725"/>
                  <a:pt x="4156425" y="6244199"/>
                </a:cubicBezTo>
                <a:cubicBezTo>
                  <a:pt x="4024802" y="6253673"/>
                  <a:pt x="3908657" y="6196486"/>
                  <a:pt x="3737004" y="6244199"/>
                </a:cubicBezTo>
                <a:cubicBezTo>
                  <a:pt x="3565351" y="6291912"/>
                  <a:pt x="3372810" y="6203403"/>
                  <a:pt x="3137830" y="6244199"/>
                </a:cubicBezTo>
                <a:cubicBezTo>
                  <a:pt x="2902850" y="6284995"/>
                  <a:pt x="2750161" y="6188896"/>
                  <a:pt x="2448780" y="6244199"/>
                </a:cubicBezTo>
                <a:cubicBezTo>
                  <a:pt x="2147399" y="6299502"/>
                  <a:pt x="2142926" y="6202460"/>
                  <a:pt x="1939482" y="6244199"/>
                </a:cubicBezTo>
                <a:cubicBezTo>
                  <a:pt x="1736038" y="6285938"/>
                  <a:pt x="1221218" y="6169865"/>
                  <a:pt x="1040721" y="6244199"/>
                </a:cubicBezTo>
                <a:cubicBezTo>
                  <a:pt x="611327" y="6161146"/>
                  <a:pt x="-121750" y="5721182"/>
                  <a:pt x="0" y="5203478"/>
                </a:cubicBezTo>
                <a:cubicBezTo>
                  <a:pt x="-63748" y="4982694"/>
                  <a:pt x="71826" y="4666053"/>
                  <a:pt x="0" y="4525543"/>
                </a:cubicBezTo>
                <a:cubicBezTo>
                  <a:pt x="-71826" y="4385033"/>
                  <a:pt x="20365" y="4092683"/>
                  <a:pt x="0" y="3972491"/>
                </a:cubicBezTo>
                <a:cubicBezTo>
                  <a:pt x="-20365" y="3852299"/>
                  <a:pt x="66396" y="3565704"/>
                  <a:pt x="0" y="3377812"/>
                </a:cubicBezTo>
                <a:cubicBezTo>
                  <a:pt x="-66396" y="3189920"/>
                  <a:pt x="33035" y="3054581"/>
                  <a:pt x="0" y="2866387"/>
                </a:cubicBezTo>
                <a:cubicBezTo>
                  <a:pt x="-33035" y="2678193"/>
                  <a:pt x="7281" y="2408069"/>
                  <a:pt x="0" y="2188453"/>
                </a:cubicBezTo>
                <a:cubicBezTo>
                  <a:pt x="-7281" y="1968837"/>
                  <a:pt x="6398" y="1912766"/>
                  <a:pt x="0" y="1718656"/>
                </a:cubicBezTo>
                <a:cubicBezTo>
                  <a:pt x="-6398" y="1524546"/>
                  <a:pt x="35897" y="1367829"/>
                  <a:pt x="0" y="1040721"/>
                </a:cubicBezTo>
                <a:close/>
              </a:path>
              <a:path w="11069051" h="6244199" stroke="0" extrusionOk="0">
                <a:moveTo>
                  <a:pt x="0" y="1040721"/>
                </a:moveTo>
                <a:cubicBezTo>
                  <a:pt x="-75882" y="419141"/>
                  <a:pt x="452077" y="5206"/>
                  <a:pt x="1040721" y="0"/>
                </a:cubicBezTo>
                <a:cubicBezTo>
                  <a:pt x="1308648" y="-54961"/>
                  <a:pt x="1465676" y="72708"/>
                  <a:pt x="1819647" y="0"/>
                </a:cubicBezTo>
                <a:cubicBezTo>
                  <a:pt x="2173618" y="-72708"/>
                  <a:pt x="2184819" y="34032"/>
                  <a:pt x="2328945" y="0"/>
                </a:cubicBezTo>
                <a:cubicBezTo>
                  <a:pt x="2473071" y="-34032"/>
                  <a:pt x="2658951" y="18463"/>
                  <a:pt x="2748367" y="0"/>
                </a:cubicBezTo>
                <a:cubicBezTo>
                  <a:pt x="2837783" y="-18463"/>
                  <a:pt x="3210765" y="38735"/>
                  <a:pt x="3437417" y="0"/>
                </a:cubicBezTo>
                <a:cubicBezTo>
                  <a:pt x="3664069" y="-38735"/>
                  <a:pt x="3783193" y="38154"/>
                  <a:pt x="3946715" y="0"/>
                </a:cubicBezTo>
                <a:cubicBezTo>
                  <a:pt x="4110237" y="-38154"/>
                  <a:pt x="4433913" y="41816"/>
                  <a:pt x="4725641" y="0"/>
                </a:cubicBezTo>
                <a:cubicBezTo>
                  <a:pt x="5017369" y="-41816"/>
                  <a:pt x="4968702" y="39696"/>
                  <a:pt x="5145062" y="0"/>
                </a:cubicBezTo>
                <a:cubicBezTo>
                  <a:pt x="5321422" y="-39696"/>
                  <a:pt x="5601269" y="13784"/>
                  <a:pt x="5923989" y="0"/>
                </a:cubicBezTo>
                <a:cubicBezTo>
                  <a:pt x="6246709" y="-13784"/>
                  <a:pt x="6104257" y="11607"/>
                  <a:pt x="6253534" y="0"/>
                </a:cubicBezTo>
                <a:cubicBezTo>
                  <a:pt x="6402812" y="-11607"/>
                  <a:pt x="6657160" y="37122"/>
                  <a:pt x="6852708" y="0"/>
                </a:cubicBezTo>
                <a:cubicBezTo>
                  <a:pt x="7048256" y="-37122"/>
                  <a:pt x="7306967" y="17438"/>
                  <a:pt x="7451882" y="0"/>
                </a:cubicBezTo>
                <a:cubicBezTo>
                  <a:pt x="7596797" y="-17438"/>
                  <a:pt x="7804416" y="60460"/>
                  <a:pt x="7961180" y="0"/>
                </a:cubicBezTo>
                <a:cubicBezTo>
                  <a:pt x="8117944" y="-60460"/>
                  <a:pt x="8376488" y="51715"/>
                  <a:pt x="8740106" y="0"/>
                </a:cubicBezTo>
                <a:cubicBezTo>
                  <a:pt x="9103724" y="-51715"/>
                  <a:pt x="9161275" y="76235"/>
                  <a:pt x="9519032" y="0"/>
                </a:cubicBezTo>
                <a:cubicBezTo>
                  <a:pt x="9876789" y="-76235"/>
                  <a:pt x="9856936" y="4269"/>
                  <a:pt x="10028330" y="0"/>
                </a:cubicBezTo>
                <a:cubicBezTo>
                  <a:pt x="10518591" y="-79626"/>
                  <a:pt x="11061835" y="455160"/>
                  <a:pt x="11069051" y="1040721"/>
                </a:cubicBezTo>
                <a:cubicBezTo>
                  <a:pt x="11107451" y="1315596"/>
                  <a:pt x="11027222" y="1521258"/>
                  <a:pt x="11069051" y="1677028"/>
                </a:cubicBezTo>
                <a:cubicBezTo>
                  <a:pt x="11110880" y="1832798"/>
                  <a:pt x="11034580" y="2003312"/>
                  <a:pt x="11069051" y="2146825"/>
                </a:cubicBezTo>
                <a:cubicBezTo>
                  <a:pt x="11103522" y="2290338"/>
                  <a:pt x="11023591" y="2503290"/>
                  <a:pt x="11069051" y="2658249"/>
                </a:cubicBezTo>
                <a:cubicBezTo>
                  <a:pt x="11114511" y="2813208"/>
                  <a:pt x="11015762" y="3066056"/>
                  <a:pt x="11069051" y="3336184"/>
                </a:cubicBezTo>
                <a:cubicBezTo>
                  <a:pt x="11122340" y="3606313"/>
                  <a:pt x="11030318" y="3717796"/>
                  <a:pt x="11069051" y="3930864"/>
                </a:cubicBezTo>
                <a:cubicBezTo>
                  <a:pt x="11107784" y="4143932"/>
                  <a:pt x="11032416" y="4320470"/>
                  <a:pt x="11069051" y="4442288"/>
                </a:cubicBezTo>
                <a:cubicBezTo>
                  <a:pt x="11105686" y="4564106"/>
                  <a:pt x="11062699" y="4991617"/>
                  <a:pt x="11069051" y="5203478"/>
                </a:cubicBezTo>
                <a:cubicBezTo>
                  <a:pt x="11050711" y="5777214"/>
                  <a:pt x="10618076" y="6257089"/>
                  <a:pt x="10028330" y="6244199"/>
                </a:cubicBezTo>
                <a:cubicBezTo>
                  <a:pt x="9825023" y="6274243"/>
                  <a:pt x="9566765" y="6208868"/>
                  <a:pt x="9429156" y="6244199"/>
                </a:cubicBezTo>
                <a:cubicBezTo>
                  <a:pt x="9291547" y="6279530"/>
                  <a:pt x="9151665" y="6216579"/>
                  <a:pt x="9009734" y="6244199"/>
                </a:cubicBezTo>
                <a:cubicBezTo>
                  <a:pt x="8867803" y="6271819"/>
                  <a:pt x="8625237" y="6215946"/>
                  <a:pt x="8320684" y="6244199"/>
                </a:cubicBezTo>
                <a:cubicBezTo>
                  <a:pt x="8016131" y="6272452"/>
                  <a:pt x="8069957" y="6243884"/>
                  <a:pt x="7901263" y="6244199"/>
                </a:cubicBezTo>
                <a:cubicBezTo>
                  <a:pt x="7732569" y="6244514"/>
                  <a:pt x="7532095" y="6242165"/>
                  <a:pt x="7212213" y="6244199"/>
                </a:cubicBezTo>
                <a:cubicBezTo>
                  <a:pt x="6892331" y="6246233"/>
                  <a:pt x="6957884" y="6238000"/>
                  <a:pt x="6882667" y="6244199"/>
                </a:cubicBezTo>
                <a:cubicBezTo>
                  <a:pt x="6807450" y="6250398"/>
                  <a:pt x="6347646" y="6196516"/>
                  <a:pt x="6193617" y="6244199"/>
                </a:cubicBezTo>
                <a:cubicBezTo>
                  <a:pt x="6039588" y="6291882"/>
                  <a:pt x="5961298" y="6219194"/>
                  <a:pt x="5774195" y="6244199"/>
                </a:cubicBezTo>
                <a:cubicBezTo>
                  <a:pt x="5587092" y="6269204"/>
                  <a:pt x="5593987" y="6240086"/>
                  <a:pt x="5444649" y="6244199"/>
                </a:cubicBezTo>
                <a:cubicBezTo>
                  <a:pt x="5295311" y="6248312"/>
                  <a:pt x="5140383" y="6223611"/>
                  <a:pt x="5025228" y="6244199"/>
                </a:cubicBezTo>
                <a:cubicBezTo>
                  <a:pt x="4910073" y="6264787"/>
                  <a:pt x="4678944" y="6217038"/>
                  <a:pt x="4336178" y="6244199"/>
                </a:cubicBezTo>
                <a:cubicBezTo>
                  <a:pt x="3993412" y="6271360"/>
                  <a:pt x="4017795" y="6220627"/>
                  <a:pt x="3916756" y="6244199"/>
                </a:cubicBezTo>
                <a:cubicBezTo>
                  <a:pt x="3815717" y="6267771"/>
                  <a:pt x="3737584" y="6228544"/>
                  <a:pt x="3587210" y="6244199"/>
                </a:cubicBezTo>
                <a:cubicBezTo>
                  <a:pt x="3436836" y="6259854"/>
                  <a:pt x="3350149" y="6223724"/>
                  <a:pt x="3167788" y="6244199"/>
                </a:cubicBezTo>
                <a:cubicBezTo>
                  <a:pt x="2985427" y="6264674"/>
                  <a:pt x="2763548" y="6230782"/>
                  <a:pt x="2658491" y="6244199"/>
                </a:cubicBezTo>
                <a:cubicBezTo>
                  <a:pt x="2553434" y="6257616"/>
                  <a:pt x="2258728" y="6214279"/>
                  <a:pt x="2059317" y="6244199"/>
                </a:cubicBezTo>
                <a:cubicBezTo>
                  <a:pt x="1859906" y="6274119"/>
                  <a:pt x="1772138" y="6219689"/>
                  <a:pt x="1639895" y="6244199"/>
                </a:cubicBezTo>
                <a:cubicBezTo>
                  <a:pt x="1507652" y="6268709"/>
                  <a:pt x="1322558" y="6235024"/>
                  <a:pt x="1040721" y="6244199"/>
                </a:cubicBezTo>
                <a:cubicBezTo>
                  <a:pt x="439340" y="6196673"/>
                  <a:pt x="-114889" y="5831647"/>
                  <a:pt x="0" y="5203478"/>
                </a:cubicBezTo>
                <a:cubicBezTo>
                  <a:pt x="-28886" y="5040490"/>
                  <a:pt x="36495" y="4834478"/>
                  <a:pt x="0" y="4733681"/>
                </a:cubicBezTo>
                <a:cubicBezTo>
                  <a:pt x="-36495" y="4632884"/>
                  <a:pt x="13551" y="4315784"/>
                  <a:pt x="0" y="4180629"/>
                </a:cubicBezTo>
                <a:cubicBezTo>
                  <a:pt x="-13551" y="4045474"/>
                  <a:pt x="23781" y="3694062"/>
                  <a:pt x="0" y="3544322"/>
                </a:cubicBezTo>
                <a:cubicBezTo>
                  <a:pt x="-23781" y="3394582"/>
                  <a:pt x="13532" y="3171265"/>
                  <a:pt x="0" y="3032898"/>
                </a:cubicBezTo>
                <a:cubicBezTo>
                  <a:pt x="-13532" y="2894531"/>
                  <a:pt x="68132" y="2587446"/>
                  <a:pt x="0" y="2438218"/>
                </a:cubicBezTo>
                <a:cubicBezTo>
                  <a:pt x="-68132" y="2288990"/>
                  <a:pt x="51655" y="2177352"/>
                  <a:pt x="0" y="1968421"/>
                </a:cubicBezTo>
                <a:cubicBezTo>
                  <a:pt x="-51655" y="1759490"/>
                  <a:pt x="96467" y="1434948"/>
                  <a:pt x="0" y="1040721"/>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ounded Rectangle 7">
            <a:extLst>
              <a:ext uri="{FF2B5EF4-FFF2-40B4-BE49-F238E27FC236}">
                <a16:creationId xmlns:a16="http://schemas.microsoft.com/office/drawing/2014/main" id="{B18D6A5D-786E-6CC9-475B-07180D2258C3}"/>
              </a:ext>
            </a:extLst>
          </p:cNvPr>
          <p:cNvSpPr/>
          <p:nvPr/>
        </p:nvSpPr>
        <p:spPr>
          <a:xfrm>
            <a:off x="1809549" y="127725"/>
            <a:ext cx="9144000" cy="1169551"/>
          </a:xfrm>
          <a:prstGeom prst="roundRect">
            <a:avLst/>
          </a:prstGeom>
          <a:solidFill>
            <a:schemeClr val="bg1">
              <a:alpha val="94000"/>
            </a:schemeClr>
          </a:solidFill>
          <a:ln w="38100">
            <a:solidFill>
              <a:schemeClr val="tx1">
                <a:lumMod val="50000"/>
                <a:lumOff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350AFA0-AC26-CB88-868C-47652B2469B9}"/>
              </a:ext>
            </a:extLst>
          </p:cNvPr>
          <p:cNvSpPr txBox="1"/>
          <p:nvPr/>
        </p:nvSpPr>
        <p:spPr>
          <a:xfrm>
            <a:off x="1986665" y="127725"/>
            <a:ext cx="8763148"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Em không đồng tình với việc làm của các bạn sau: </a:t>
            </a:r>
            <a:endParaRPr kumimoji="0" lang="en-US" sz="3500" b="0" i="0"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4" name="Picture 3">
            <a:extLst>
              <a:ext uri="{FF2B5EF4-FFF2-40B4-BE49-F238E27FC236}">
                <a16:creationId xmlns:a16="http://schemas.microsoft.com/office/drawing/2014/main" id="{65D0D88F-ACEB-09F1-C47A-C0079AC19408}"/>
              </a:ext>
            </a:extLst>
          </p:cNvPr>
          <p:cNvPicPr>
            <a:picLocks noChangeAspect="1"/>
          </p:cNvPicPr>
          <p:nvPr/>
        </p:nvPicPr>
        <p:blipFill>
          <a:blip r:embed="rId2"/>
          <a:srcRect b="20338"/>
          <a:stretch>
            <a:fillRect/>
          </a:stretch>
        </p:blipFill>
        <p:spPr>
          <a:xfrm>
            <a:off x="4300203" y="1547533"/>
            <a:ext cx="6806756" cy="3374054"/>
          </a:xfrm>
          <a:prstGeom prst="rect">
            <a:avLst/>
          </a:prstGeom>
        </p:spPr>
      </p:pic>
      <p:pic>
        <p:nvPicPr>
          <p:cNvPr id="5" name="Picture 4" descr="Cartoon of boys sitting at a desk with a book and pencil&#10;&#10;AI-generated content may be incorrect.">
            <a:extLst>
              <a:ext uri="{FF2B5EF4-FFF2-40B4-BE49-F238E27FC236}">
                <a16:creationId xmlns:a16="http://schemas.microsoft.com/office/drawing/2014/main" id="{B503D287-6055-45F7-5791-40D61DA36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947" y="2973830"/>
            <a:ext cx="3264888" cy="3264888"/>
          </a:xfrm>
          <a:prstGeom prst="rect">
            <a:avLst/>
          </a:prstGeom>
        </p:spPr>
      </p:pic>
      <p:pic>
        <p:nvPicPr>
          <p:cNvPr id="9" name="Picture 8">
            <a:extLst>
              <a:ext uri="{FF2B5EF4-FFF2-40B4-BE49-F238E27FC236}">
                <a16:creationId xmlns:a16="http://schemas.microsoft.com/office/drawing/2014/main" id="{7B5F86CF-4926-C8A0-7BC2-C629911D2F3D}"/>
              </a:ext>
            </a:extLst>
          </p:cNvPr>
          <p:cNvPicPr>
            <a:picLocks noChangeAspect="1"/>
          </p:cNvPicPr>
          <p:nvPr/>
        </p:nvPicPr>
        <p:blipFill>
          <a:blip r:embed="rId4"/>
          <a:stretch>
            <a:fillRect/>
          </a:stretch>
        </p:blipFill>
        <p:spPr>
          <a:xfrm>
            <a:off x="672241" y="1297276"/>
            <a:ext cx="3496256" cy="1886659"/>
          </a:xfrm>
          <a:prstGeom prst="rect">
            <a:avLst/>
          </a:prstGeom>
        </p:spPr>
      </p:pic>
      <p:sp>
        <p:nvSpPr>
          <p:cNvPr id="10" name="Rectangle: Rounded Corners 9">
            <a:extLst>
              <a:ext uri="{FF2B5EF4-FFF2-40B4-BE49-F238E27FC236}">
                <a16:creationId xmlns:a16="http://schemas.microsoft.com/office/drawing/2014/main" id="{66F87B3E-1B30-B432-A6ED-1ACE76F0E253}"/>
              </a:ext>
            </a:extLst>
          </p:cNvPr>
          <p:cNvSpPr/>
          <p:nvPr/>
        </p:nvSpPr>
        <p:spPr>
          <a:xfrm>
            <a:off x="4786819" y="4570133"/>
            <a:ext cx="3002987" cy="1260318"/>
          </a:xfrm>
          <a:custGeom>
            <a:avLst/>
            <a:gdLst>
              <a:gd name="csX0" fmla="*/ 0 w 3002987"/>
              <a:gd name="csY0" fmla="*/ 210057 h 1260318"/>
              <a:gd name="csX1" fmla="*/ 210057 w 3002987"/>
              <a:gd name="csY1" fmla="*/ 0 h 1260318"/>
              <a:gd name="csX2" fmla="*/ 752460 w 3002987"/>
              <a:gd name="csY2" fmla="*/ 0 h 1260318"/>
              <a:gd name="csX3" fmla="*/ 1217377 w 3002987"/>
              <a:gd name="csY3" fmla="*/ 0 h 1260318"/>
              <a:gd name="csX4" fmla="*/ 1733952 w 3002987"/>
              <a:gd name="csY4" fmla="*/ 0 h 1260318"/>
              <a:gd name="csX5" fmla="*/ 2173040 w 3002987"/>
              <a:gd name="csY5" fmla="*/ 0 h 1260318"/>
              <a:gd name="csX6" fmla="*/ 2792930 w 3002987"/>
              <a:gd name="csY6" fmla="*/ 0 h 1260318"/>
              <a:gd name="csX7" fmla="*/ 3002987 w 3002987"/>
              <a:gd name="csY7" fmla="*/ 210057 h 1260318"/>
              <a:gd name="csX8" fmla="*/ 3002987 w 3002987"/>
              <a:gd name="csY8" fmla="*/ 638561 h 1260318"/>
              <a:gd name="csX9" fmla="*/ 3002987 w 3002987"/>
              <a:gd name="csY9" fmla="*/ 1050261 h 1260318"/>
              <a:gd name="csX10" fmla="*/ 2792930 w 3002987"/>
              <a:gd name="csY10" fmla="*/ 1260318 h 1260318"/>
              <a:gd name="csX11" fmla="*/ 2276355 w 3002987"/>
              <a:gd name="csY11" fmla="*/ 1260318 h 1260318"/>
              <a:gd name="csX12" fmla="*/ 1811438 w 3002987"/>
              <a:gd name="csY12" fmla="*/ 1260318 h 1260318"/>
              <a:gd name="csX13" fmla="*/ 1372350 w 3002987"/>
              <a:gd name="csY13" fmla="*/ 1260318 h 1260318"/>
              <a:gd name="csX14" fmla="*/ 907433 w 3002987"/>
              <a:gd name="csY14" fmla="*/ 1260318 h 1260318"/>
              <a:gd name="csX15" fmla="*/ 210057 w 3002987"/>
              <a:gd name="csY15" fmla="*/ 1260318 h 1260318"/>
              <a:gd name="csX16" fmla="*/ 0 w 3002987"/>
              <a:gd name="csY16" fmla="*/ 1050261 h 1260318"/>
              <a:gd name="csX17" fmla="*/ 0 w 3002987"/>
              <a:gd name="csY17" fmla="*/ 646963 h 1260318"/>
              <a:gd name="csX18" fmla="*/ 0 w 3002987"/>
              <a:gd name="csY18" fmla="*/ 210057 h 12603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002987" h="1260318" fill="none" extrusionOk="0">
                <a:moveTo>
                  <a:pt x="0" y="210057"/>
                </a:moveTo>
                <a:cubicBezTo>
                  <a:pt x="-10740" y="94488"/>
                  <a:pt x="97479" y="-6189"/>
                  <a:pt x="210057" y="0"/>
                </a:cubicBezTo>
                <a:cubicBezTo>
                  <a:pt x="442013" y="-38956"/>
                  <a:pt x="601541" y="30502"/>
                  <a:pt x="752460" y="0"/>
                </a:cubicBezTo>
                <a:cubicBezTo>
                  <a:pt x="903379" y="-30502"/>
                  <a:pt x="988061" y="46194"/>
                  <a:pt x="1217377" y="0"/>
                </a:cubicBezTo>
                <a:cubicBezTo>
                  <a:pt x="1446693" y="-46194"/>
                  <a:pt x="1619294" y="10703"/>
                  <a:pt x="1733952" y="0"/>
                </a:cubicBezTo>
                <a:cubicBezTo>
                  <a:pt x="1848610" y="-10703"/>
                  <a:pt x="2057088" y="7420"/>
                  <a:pt x="2173040" y="0"/>
                </a:cubicBezTo>
                <a:cubicBezTo>
                  <a:pt x="2288992" y="-7420"/>
                  <a:pt x="2583138" y="52012"/>
                  <a:pt x="2792930" y="0"/>
                </a:cubicBezTo>
                <a:cubicBezTo>
                  <a:pt x="2904015" y="9889"/>
                  <a:pt x="2986303" y="71909"/>
                  <a:pt x="3002987" y="210057"/>
                </a:cubicBezTo>
                <a:cubicBezTo>
                  <a:pt x="3026136" y="383860"/>
                  <a:pt x="2968495" y="506867"/>
                  <a:pt x="3002987" y="638561"/>
                </a:cubicBezTo>
                <a:cubicBezTo>
                  <a:pt x="3037479" y="770255"/>
                  <a:pt x="2985699" y="863416"/>
                  <a:pt x="3002987" y="1050261"/>
                </a:cubicBezTo>
                <a:cubicBezTo>
                  <a:pt x="2996218" y="1187376"/>
                  <a:pt x="2898705" y="1228082"/>
                  <a:pt x="2792930" y="1260318"/>
                </a:cubicBezTo>
                <a:cubicBezTo>
                  <a:pt x="2541189" y="1291529"/>
                  <a:pt x="2406878" y="1201457"/>
                  <a:pt x="2276355" y="1260318"/>
                </a:cubicBezTo>
                <a:cubicBezTo>
                  <a:pt x="2145832" y="1319179"/>
                  <a:pt x="1957164" y="1243162"/>
                  <a:pt x="1811438" y="1260318"/>
                </a:cubicBezTo>
                <a:cubicBezTo>
                  <a:pt x="1665712" y="1277474"/>
                  <a:pt x="1497588" y="1219208"/>
                  <a:pt x="1372350" y="1260318"/>
                </a:cubicBezTo>
                <a:cubicBezTo>
                  <a:pt x="1247112" y="1301428"/>
                  <a:pt x="1139327" y="1246849"/>
                  <a:pt x="907433" y="1260318"/>
                </a:cubicBezTo>
                <a:cubicBezTo>
                  <a:pt x="675539" y="1273787"/>
                  <a:pt x="446113" y="1184205"/>
                  <a:pt x="210057" y="1260318"/>
                </a:cubicBezTo>
                <a:cubicBezTo>
                  <a:pt x="123130" y="1252620"/>
                  <a:pt x="-3456" y="1190210"/>
                  <a:pt x="0" y="1050261"/>
                </a:cubicBezTo>
                <a:cubicBezTo>
                  <a:pt x="-13824" y="952211"/>
                  <a:pt x="30555" y="764406"/>
                  <a:pt x="0" y="646963"/>
                </a:cubicBezTo>
                <a:cubicBezTo>
                  <a:pt x="-30555" y="529520"/>
                  <a:pt x="37187" y="329117"/>
                  <a:pt x="0" y="210057"/>
                </a:cubicBezTo>
                <a:close/>
              </a:path>
              <a:path w="3002987" h="1260318" stroke="0" extrusionOk="0">
                <a:moveTo>
                  <a:pt x="0" y="210057"/>
                </a:moveTo>
                <a:cubicBezTo>
                  <a:pt x="-17702" y="83127"/>
                  <a:pt x="84574" y="3555"/>
                  <a:pt x="210057" y="0"/>
                </a:cubicBezTo>
                <a:cubicBezTo>
                  <a:pt x="468407" y="-10042"/>
                  <a:pt x="546904" y="14008"/>
                  <a:pt x="778289" y="0"/>
                </a:cubicBezTo>
                <a:cubicBezTo>
                  <a:pt x="1009674" y="-14008"/>
                  <a:pt x="1127420" y="35464"/>
                  <a:pt x="1269035" y="0"/>
                </a:cubicBezTo>
                <a:cubicBezTo>
                  <a:pt x="1410650" y="-35464"/>
                  <a:pt x="1591123" y="49896"/>
                  <a:pt x="1733952" y="0"/>
                </a:cubicBezTo>
                <a:cubicBezTo>
                  <a:pt x="1876781" y="-49896"/>
                  <a:pt x="2133283" y="11778"/>
                  <a:pt x="2276355" y="0"/>
                </a:cubicBezTo>
                <a:cubicBezTo>
                  <a:pt x="2419427" y="-11778"/>
                  <a:pt x="2640419" y="42031"/>
                  <a:pt x="2792930" y="0"/>
                </a:cubicBezTo>
                <a:cubicBezTo>
                  <a:pt x="2913346" y="-7169"/>
                  <a:pt x="2988992" y="106344"/>
                  <a:pt x="3002987" y="210057"/>
                </a:cubicBezTo>
                <a:cubicBezTo>
                  <a:pt x="3015257" y="321982"/>
                  <a:pt x="2959641" y="499910"/>
                  <a:pt x="3002987" y="630159"/>
                </a:cubicBezTo>
                <a:cubicBezTo>
                  <a:pt x="3046333" y="760408"/>
                  <a:pt x="2965242" y="858121"/>
                  <a:pt x="3002987" y="1050261"/>
                </a:cubicBezTo>
                <a:cubicBezTo>
                  <a:pt x="2968788" y="1164316"/>
                  <a:pt x="2910804" y="1255209"/>
                  <a:pt x="2792930" y="1260318"/>
                </a:cubicBezTo>
                <a:cubicBezTo>
                  <a:pt x="2640501" y="1270668"/>
                  <a:pt x="2459494" y="1233584"/>
                  <a:pt x="2250527" y="1260318"/>
                </a:cubicBezTo>
                <a:cubicBezTo>
                  <a:pt x="2041560" y="1287052"/>
                  <a:pt x="1802657" y="1192879"/>
                  <a:pt x="1682295" y="1260318"/>
                </a:cubicBezTo>
                <a:cubicBezTo>
                  <a:pt x="1561933" y="1327757"/>
                  <a:pt x="1341573" y="1209213"/>
                  <a:pt x="1114063" y="1260318"/>
                </a:cubicBezTo>
                <a:cubicBezTo>
                  <a:pt x="886553" y="1311423"/>
                  <a:pt x="451663" y="1188200"/>
                  <a:pt x="210057" y="1260318"/>
                </a:cubicBezTo>
                <a:cubicBezTo>
                  <a:pt x="77131" y="1244381"/>
                  <a:pt x="-12072" y="1148226"/>
                  <a:pt x="0" y="1050261"/>
                </a:cubicBezTo>
                <a:cubicBezTo>
                  <a:pt x="-47668" y="886930"/>
                  <a:pt x="7359" y="749729"/>
                  <a:pt x="0" y="621757"/>
                </a:cubicBezTo>
                <a:cubicBezTo>
                  <a:pt x="-7359" y="493785"/>
                  <a:pt x="25339" y="412045"/>
                  <a:pt x="0" y="210057"/>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0FE7C5C1-CFA6-344A-D4CA-C5C64DE54016}"/>
              </a:ext>
            </a:extLst>
          </p:cNvPr>
          <p:cNvSpPr txBox="1"/>
          <p:nvPr/>
        </p:nvSpPr>
        <p:spPr>
          <a:xfrm>
            <a:off x="4730348" y="4661683"/>
            <a:ext cx="31499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effectLst/>
                <a:uLnTx/>
                <a:uFillTx/>
                <a:latin typeface="UTM Avo" panose="02040603050506020204" pitchFamily="18" charset="0"/>
              </a:rPr>
              <a:t>Vứt rác bừa bãi ra lớp học. </a:t>
            </a:r>
            <a:endParaRPr kumimoji="0" lang="en-US" sz="3200" b="0" i="0" u="none" strike="noStrike" kern="1200" cap="none" spc="0" normalizeH="0" baseline="0" noProof="0" dirty="0">
              <a:ln>
                <a:noFill/>
              </a:ln>
              <a:effectLst/>
              <a:uLnTx/>
              <a:uFillTx/>
              <a:latin typeface="UTM Avo" panose="02040603050506020204" pitchFamily="18" charset="0"/>
            </a:endParaRPr>
          </a:p>
        </p:txBody>
      </p:sp>
      <p:sp>
        <p:nvSpPr>
          <p:cNvPr id="12" name="Rectangle: Rounded Corners 11">
            <a:extLst>
              <a:ext uri="{FF2B5EF4-FFF2-40B4-BE49-F238E27FC236}">
                <a16:creationId xmlns:a16="http://schemas.microsoft.com/office/drawing/2014/main" id="{A684E83A-E23A-7C27-F145-07DC1717DB64}"/>
              </a:ext>
            </a:extLst>
          </p:cNvPr>
          <p:cNvSpPr/>
          <p:nvPr/>
        </p:nvSpPr>
        <p:spPr>
          <a:xfrm>
            <a:off x="8113174" y="4570133"/>
            <a:ext cx="3093447" cy="1260318"/>
          </a:xfrm>
          <a:custGeom>
            <a:avLst/>
            <a:gdLst>
              <a:gd name="csX0" fmla="*/ 0 w 3093447"/>
              <a:gd name="csY0" fmla="*/ 210057 h 1260318"/>
              <a:gd name="csX1" fmla="*/ 210057 w 3093447"/>
              <a:gd name="csY1" fmla="*/ 0 h 1260318"/>
              <a:gd name="csX2" fmla="*/ 771457 w 3093447"/>
              <a:gd name="csY2" fmla="*/ 0 h 1260318"/>
              <a:gd name="csX3" fmla="*/ 1252657 w 3093447"/>
              <a:gd name="csY3" fmla="*/ 0 h 1260318"/>
              <a:gd name="csX4" fmla="*/ 1787323 w 3093447"/>
              <a:gd name="csY4" fmla="*/ 0 h 1260318"/>
              <a:gd name="csX5" fmla="*/ 2241790 w 3093447"/>
              <a:gd name="csY5" fmla="*/ 0 h 1260318"/>
              <a:gd name="csX6" fmla="*/ 2883390 w 3093447"/>
              <a:gd name="csY6" fmla="*/ 0 h 1260318"/>
              <a:gd name="csX7" fmla="*/ 3093447 w 3093447"/>
              <a:gd name="csY7" fmla="*/ 210057 h 1260318"/>
              <a:gd name="csX8" fmla="*/ 3093447 w 3093447"/>
              <a:gd name="csY8" fmla="*/ 638561 h 1260318"/>
              <a:gd name="csX9" fmla="*/ 3093447 w 3093447"/>
              <a:gd name="csY9" fmla="*/ 1050261 h 1260318"/>
              <a:gd name="csX10" fmla="*/ 2883390 w 3093447"/>
              <a:gd name="csY10" fmla="*/ 1260318 h 1260318"/>
              <a:gd name="csX11" fmla="*/ 2348723 w 3093447"/>
              <a:gd name="csY11" fmla="*/ 1260318 h 1260318"/>
              <a:gd name="csX12" fmla="*/ 1867523 w 3093447"/>
              <a:gd name="csY12" fmla="*/ 1260318 h 1260318"/>
              <a:gd name="csX13" fmla="*/ 1413057 w 3093447"/>
              <a:gd name="csY13" fmla="*/ 1260318 h 1260318"/>
              <a:gd name="csX14" fmla="*/ 931857 w 3093447"/>
              <a:gd name="csY14" fmla="*/ 1260318 h 1260318"/>
              <a:gd name="csX15" fmla="*/ 210057 w 3093447"/>
              <a:gd name="csY15" fmla="*/ 1260318 h 1260318"/>
              <a:gd name="csX16" fmla="*/ 0 w 3093447"/>
              <a:gd name="csY16" fmla="*/ 1050261 h 1260318"/>
              <a:gd name="csX17" fmla="*/ 0 w 3093447"/>
              <a:gd name="csY17" fmla="*/ 646963 h 1260318"/>
              <a:gd name="csX18" fmla="*/ 0 w 3093447"/>
              <a:gd name="csY18" fmla="*/ 210057 h 12603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093447" h="1260318" fill="none" extrusionOk="0">
                <a:moveTo>
                  <a:pt x="0" y="210057"/>
                </a:moveTo>
                <a:cubicBezTo>
                  <a:pt x="-10740" y="94488"/>
                  <a:pt x="97479" y="-6189"/>
                  <a:pt x="210057" y="0"/>
                </a:cubicBezTo>
                <a:cubicBezTo>
                  <a:pt x="346628" y="-12093"/>
                  <a:pt x="617071" y="62963"/>
                  <a:pt x="771457" y="0"/>
                </a:cubicBezTo>
                <a:cubicBezTo>
                  <a:pt x="925843" y="-62963"/>
                  <a:pt x="1086893" y="54057"/>
                  <a:pt x="1252657" y="0"/>
                </a:cubicBezTo>
                <a:cubicBezTo>
                  <a:pt x="1418421" y="-54057"/>
                  <a:pt x="1540172" y="14123"/>
                  <a:pt x="1787323" y="0"/>
                </a:cubicBezTo>
                <a:cubicBezTo>
                  <a:pt x="2034474" y="-14123"/>
                  <a:pt x="2065623" y="40124"/>
                  <a:pt x="2241790" y="0"/>
                </a:cubicBezTo>
                <a:cubicBezTo>
                  <a:pt x="2417957" y="-40124"/>
                  <a:pt x="2592274" y="56298"/>
                  <a:pt x="2883390" y="0"/>
                </a:cubicBezTo>
                <a:cubicBezTo>
                  <a:pt x="2994475" y="9889"/>
                  <a:pt x="3076763" y="71909"/>
                  <a:pt x="3093447" y="210057"/>
                </a:cubicBezTo>
                <a:cubicBezTo>
                  <a:pt x="3116596" y="383860"/>
                  <a:pt x="3058955" y="506867"/>
                  <a:pt x="3093447" y="638561"/>
                </a:cubicBezTo>
                <a:cubicBezTo>
                  <a:pt x="3127939" y="770255"/>
                  <a:pt x="3076159" y="863416"/>
                  <a:pt x="3093447" y="1050261"/>
                </a:cubicBezTo>
                <a:cubicBezTo>
                  <a:pt x="3086678" y="1187376"/>
                  <a:pt x="2989165" y="1228082"/>
                  <a:pt x="2883390" y="1260318"/>
                </a:cubicBezTo>
                <a:cubicBezTo>
                  <a:pt x="2710094" y="1319667"/>
                  <a:pt x="2543085" y="1215775"/>
                  <a:pt x="2348723" y="1260318"/>
                </a:cubicBezTo>
                <a:cubicBezTo>
                  <a:pt x="2154361" y="1304861"/>
                  <a:pt x="2042499" y="1203128"/>
                  <a:pt x="1867523" y="1260318"/>
                </a:cubicBezTo>
                <a:cubicBezTo>
                  <a:pt x="1692547" y="1317508"/>
                  <a:pt x="1596048" y="1212496"/>
                  <a:pt x="1413057" y="1260318"/>
                </a:cubicBezTo>
                <a:cubicBezTo>
                  <a:pt x="1230066" y="1308140"/>
                  <a:pt x="1158124" y="1254958"/>
                  <a:pt x="931857" y="1260318"/>
                </a:cubicBezTo>
                <a:cubicBezTo>
                  <a:pt x="705590" y="1265678"/>
                  <a:pt x="567343" y="1206277"/>
                  <a:pt x="210057" y="1260318"/>
                </a:cubicBezTo>
                <a:cubicBezTo>
                  <a:pt x="123130" y="1252620"/>
                  <a:pt x="-3456" y="1190210"/>
                  <a:pt x="0" y="1050261"/>
                </a:cubicBezTo>
                <a:cubicBezTo>
                  <a:pt x="-13824" y="952211"/>
                  <a:pt x="30555" y="764406"/>
                  <a:pt x="0" y="646963"/>
                </a:cubicBezTo>
                <a:cubicBezTo>
                  <a:pt x="-30555" y="529520"/>
                  <a:pt x="37187" y="329117"/>
                  <a:pt x="0" y="210057"/>
                </a:cubicBezTo>
                <a:close/>
              </a:path>
              <a:path w="3093447" h="1260318" stroke="0" extrusionOk="0">
                <a:moveTo>
                  <a:pt x="0" y="210057"/>
                </a:moveTo>
                <a:cubicBezTo>
                  <a:pt x="-17702" y="83127"/>
                  <a:pt x="84574" y="3555"/>
                  <a:pt x="210057" y="0"/>
                </a:cubicBezTo>
                <a:cubicBezTo>
                  <a:pt x="377994" y="-38547"/>
                  <a:pt x="587550" y="59709"/>
                  <a:pt x="798190" y="0"/>
                </a:cubicBezTo>
                <a:cubicBezTo>
                  <a:pt x="1008830" y="-59709"/>
                  <a:pt x="1111823" y="6375"/>
                  <a:pt x="1306124" y="0"/>
                </a:cubicBezTo>
                <a:cubicBezTo>
                  <a:pt x="1500425" y="-6375"/>
                  <a:pt x="1553845" y="53285"/>
                  <a:pt x="1787323" y="0"/>
                </a:cubicBezTo>
                <a:cubicBezTo>
                  <a:pt x="2020801" y="-53285"/>
                  <a:pt x="2180581" y="4163"/>
                  <a:pt x="2348723" y="0"/>
                </a:cubicBezTo>
                <a:cubicBezTo>
                  <a:pt x="2516865" y="-4163"/>
                  <a:pt x="2690771" y="38966"/>
                  <a:pt x="2883390" y="0"/>
                </a:cubicBezTo>
                <a:cubicBezTo>
                  <a:pt x="3003806" y="-7169"/>
                  <a:pt x="3079452" y="106344"/>
                  <a:pt x="3093447" y="210057"/>
                </a:cubicBezTo>
                <a:cubicBezTo>
                  <a:pt x="3105717" y="321982"/>
                  <a:pt x="3050101" y="499910"/>
                  <a:pt x="3093447" y="630159"/>
                </a:cubicBezTo>
                <a:cubicBezTo>
                  <a:pt x="3136793" y="760408"/>
                  <a:pt x="3055702" y="858121"/>
                  <a:pt x="3093447" y="1050261"/>
                </a:cubicBezTo>
                <a:cubicBezTo>
                  <a:pt x="3059248" y="1164316"/>
                  <a:pt x="3001264" y="1255209"/>
                  <a:pt x="2883390" y="1260318"/>
                </a:cubicBezTo>
                <a:cubicBezTo>
                  <a:pt x="2618339" y="1285600"/>
                  <a:pt x="2599630" y="1222676"/>
                  <a:pt x="2321990" y="1260318"/>
                </a:cubicBezTo>
                <a:cubicBezTo>
                  <a:pt x="2044350" y="1297960"/>
                  <a:pt x="1875384" y="1235927"/>
                  <a:pt x="1733857" y="1260318"/>
                </a:cubicBezTo>
                <a:cubicBezTo>
                  <a:pt x="1592330" y="1284709"/>
                  <a:pt x="1362518" y="1257708"/>
                  <a:pt x="1145724" y="1260318"/>
                </a:cubicBezTo>
                <a:cubicBezTo>
                  <a:pt x="928930" y="1262928"/>
                  <a:pt x="656151" y="1153689"/>
                  <a:pt x="210057" y="1260318"/>
                </a:cubicBezTo>
                <a:cubicBezTo>
                  <a:pt x="77131" y="1244381"/>
                  <a:pt x="-12072" y="1148226"/>
                  <a:pt x="0" y="1050261"/>
                </a:cubicBezTo>
                <a:cubicBezTo>
                  <a:pt x="-47668" y="886930"/>
                  <a:pt x="7359" y="749729"/>
                  <a:pt x="0" y="621757"/>
                </a:cubicBezTo>
                <a:cubicBezTo>
                  <a:pt x="-7359" y="493785"/>
                  <a:pt x="25339" y="412045"/>
                  <a:pt x="0" y="210057"/>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D162A767-F44D-1F86-7322-38AAD4A6F1B1}"/>
              </a:ext>
            </a:extLst>
          </p:cNvPr>
          <p:cNvSpPr txBox="1"/>
          <p:nvPr/>
        </p:nvSpPr>
        <p:spPr>
          <a:xfrm>
            <a:off x="8113174" y="4664333"/>
            <a:ext cx="31499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effectLst/>
                <a:uLnTx/>
                <a:uFillTx/>
                <a:latin typeface="UTM Avo" panose="02040603050506020204" pitchFamily="18" charset="0"/>
              </a:rPr>
              <a:t>Vẩy mực lên tường lớp học. </a:t>
            </a:r>
            <a:endParaRPr kumimoji="0" lang="en-US" sz="3200" b="0" i="0" u="none" strike="noStrike" kern="1200" cap="none" spc="0" normalizeH="0" baseline="0" noProof="0" dirty="0">
              <a:ln>
                <a:noFill/>
              </a:ln>
              <a:effectLst/>
              <a:uLnTx/>
              <a:uFillTx/>
              <a:latin typeface="UTM Avo" panose="02040603050506020204" pitchFamily="18" charset="0"/>
            </a:endParaRPr>
          </a:p>
        </p:txBody>
      </p:sp>
    </p:spTree>
    <p:extLst>
      <p:ext uri="{BB962C8B-B14F-4D97-AF65-F5344CB8AC3E}">
        <p14:creationId xmlns:p14="http://schemas.microsoft.com/office/powerpoint/2010/main" val="36202012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492C5-CB76-E672-F9D0-B2848E48FF52}"/>
            </a:ext>
          </a:extLst>
        </p:cNvPr>
        <p:cNvGrpSpPr/>
        <p:nvPr/>
      </p:nvGrpSpPr>
      <p:grpSpPr>
        <a:xfrm>
          <a:off x="0" y="0"/>
          <a:ext cx="0" cy="0"/>
          <a:chOff x="0" y="0"/>
          <a:chExt cx="0" cy="0"/>
        </a:xfrm>
      </p:grpSpPr>
      <p:sp>
        <p:nvSpPr>
          <p:cNvPr id="6" name="Rounded Rectangle 7">
            <a:extLst>
              <a:ext uri="{FF2B5EF4-FFF2-40B4-BE49-F238E27FC236}">
                <a16:creationId xmlns:a16="http://schemas.microsoft.com/office/drawing/2014/main" id="{A50631E1-CEB9-D478-1239-5B7120163E40}"/>
              </a:ext>
            </a:extLst>
          </p:cNvPr>
          <p:cNvSpPr/>
          <p:nvPr/>
        </p:nvSpPr>
        <p:spPr>
          <a:xfrm>
            <a:off x="2451101" y="114300"/>
            <a:ext cx="9740900" cy="6591300"/>
          </a:xfrm>
          <a:prstGeom prst="roundRect">
            <a:avLst/>
          </a:prstGeom>
          <a:solidFill>
            <a:schemeClr val="bg1">
              <a:alpha val="94000"/>
            </a:schemeClr>
          </a:solidFill>
          <a:ln w="38100">
            <a:solidFill>
              <a:schemeClr val="tx1">
                <a:lumMod val="50000"/>
                <a:lumOff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6A47F318-E44D-C81D-B6CB-1C6902A284B2}"/>
              </a:ext>
            </a:extLst>
          </p:cNvPr>
          <p:cNvSpPr txBox="1"/>
          <p:nvPr/>
        </p:nvSpPr>
        <p:spPr>
          <a:xfrm>
            <a:off x="2578100" y="463541"/>
            <a:ext cx="96139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rgbClr val="C00000"/>
                </a:solidFill>
                <a:latin typeface="UTM Avo" panose="02040603050506020204" pitchFamily="18" charset="0"/>
              </a:rPr>
              <a:t>Hãy chia sẻ với các bạn cách em đã làm để giữ vệ sinh trường, lớp luôn sạch sẽ.</a:t>
            </a:r>
            <a:endParaRPr kumimoji="0" lang="en-US" sz="4000" b="0" i="0" u="none" strike="noStrike" kern="1200" cap="none" spc="0" normalizeH="0" baseline="0" noProof="0" dirty="0">
              <a:ln>
                <a:noFill/>
              </a:ln>
              <a:solidFill>
                <a:srgbClr val="C00000"/>
              </a:solidFill>
              <a:effectLst/>
              <a:uLnTx/>
              <a:uFillTx/>
              <a:latin typeface="UTM Avo" panose="02040603050506020204" pitchFamily="18" charset="0"/>
            </a:endParaRPr>
          </a:p>
        </p:txBody>
      </p:sp>
      <p:pic>
        <p:nvPicPr>
          <p:cNvPr id="3" name="Picture 2" descr="A cartoon of a child raising his hand and holding a pencil and a book&#10;&#10;AI-generated content may be incorrect.">
            <a:extLst>
              <a:ext uri="{FF2B5EF4-FFF2-40B4-BE49-F238E27FC236}">
                <a16:creationId xmlns:a16="http://schemas.microsoft.com/office/drawing/2014/main" id="{37F29134-87E7-1981-891D-00F4F99FB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309" y="2226343"/>
            <a:ext cx="4430484" cy="4517357"/>
          </a:xfrm>
          <a:prstGeom prst="rect">
            <a:avLst/>
          </a:prstGeom>
        </p:spPr>
      </p:pic>
    </p:spTree>
    <p:extLst>
      <p:ext uri="{BB962C8B-B14F-4D97-AF65-F5344CB8AC3E}">
        <p14:creationId xmlns:p14="http://schemas.microsoft.com/office/powerpoint/2010/main" val="22219924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8315BEA-0829-F730-F2CB-8DEDB842F708}"/>
              </a:ext>
            </a:extLst>
          </p:cNvPr>
          <p:cNvSpPr/>
          <p:nvPr/>
        </p:nvSpPr>
        <p:spPr>
          <a:xfrm>
            <a:off x="254000" y="965200"/>
            <a:ext cx="11176000" cy="5689600"/>
          </a:xfrm>
          <a:custGeom>
            <a:avLst/>
            <a:gdLst>
              <a:gd name="csX0" fmla="*/ 0 w 11176000"/>
              <a:gd name="csY0" fmla="*/ 948286 h 5689600"/>
              <a:gd name="csX1" fmla="*/ 948286 w 11176000"/>
              <a:gd name="csY1" fmla="*/ 0 h 5689600"/>
              <a:gd name="csX2" fmla="*/ 1528250 w 11176000"/>
              <a:gd name="csY2" fmla="*/ 0 h 5689600"/>
              <a:gd name="csX3" fmla="*/ 2108215 w 11176000"/>
              <a:gd name="csY3" fmla="*/ 0 h 5689600"/>
              <a:gd name="csX4" fmla="*/ 2780973 w 11176000"/>
              <a:gd name="csY4" fmla="*/ 0 h 5689600"/>
              <a:gd name="csX5" fmla="*/ 3546526 w 11176000"/>
              <a:gd name="csY5" fmla="*/ 0 h 5689600"/>
              <a:gd name="csX6" fmla="*/ 4219284 w 11176000"/>
              <a:gd name="csY6" fmla="*/ 0 h 5689600"/>
              <a:gd name="csX7" fmla="*/ 4984837 w 11176000"/>
              <a:gd name="csY7" fmla="*/ 0 h 5689600"/>
              <a:gd name="csX8" fmla="*/ 5657596 w 11176000"/>
              <a:gd name="csY8" fmla="*/ 0 h 5689600"/>
              <a:gd name="csX9" fmla="*/ 6051971 w 11176000"/>
              <a:gd name="csY9" fmla="*/ 0 h 5689600"/>
              <a:gd name="csX10" fmla="*/ 6724730 w 11176000"/>
              <a:gd name="csY10" fmla="*/ 0 h 5689600"/>
              <a:gd name="csX11" fmla="*/ 7211900 w 11176000"/>
              <a:gd name="csY11" fmla="*/ 0 h 5689600"/>
              <a:gd name="csX12" fmla="*/ 7606276 w 11176000"/>
              <a:gd name="csY12" fmla="*/ 0 h 5689600"/>
              <a:gd name="csX13" fmla="*/ 7907857 w 11176000"/>
              <a:gd name="csY13" fmla="*/ 0 h 5689600"/>
              <a:gd name="csX14" fmla="*/ 8302233 w 11176000"/>
              <a:gd name="csY14" fmla="*/ 0 h 5689600"/>
              <a:gd name="csX15" fmla="*/ 8696608 w 11176000"/>
              <a:gd name="csY15" fmla="*/ 0 h 5689600"/>
              <a:gd name="csX16" fmla="*/ 9276573 w 11176000"/>
              <a:gd name="csY16" fmla="*/ 0 h 5689600"/>
              <a:gd name="csX17" fmla="*/ 10227714 w 11176000"/>
              <a:gd name="csY17" fmla="*/ 0 h 5689600"/>
              <a:gd name="csX18" fmla="*/ 11176000 w 11176000"/>
              <a:gd name="csY18" fmla="*/ 948286 h 5689600"/>
              <a:gd name="csX19" fmla="*/ 11176000 w 11176000"/>
              <a:gd name="csY19" fmla="*/ 1376356 h 5689600"/>
              <a:gd name="csX20" fmla="*/ 11176000 w 11176000"/>
              <a:gd name="csY20" fmla="*/ 1994078 h 5689600"/>
              <a:gd name="csX21" fmla="*/ 11176000 w 11176000"/>
              <a:gd name="csY21" fmla="*/ 2460079 h 5689600"/>
              <a:gd name="csX22" fmla="*/ 11176000 w 11176000"/>
              <a:gd name="csY22" fmla="*/ 3039870 h 5689600"/>
              <a:gd name="csX23" fmla="*/ 11176000 w 11176000"/>
              <a:gd name="csY23" fmla="*/ 3657592 h 5689600"/>
              <a:gd name="csX24" fmla="*/ 11176000 w 11176000"/>
              <a:gd name="csY24" fmla="*/ 4085662 h 5689600"/>
              <a:gd name="csX25" fmla="*/ 11176000 w 11176000"/>
              <a:gd name="csY25" fmla="*/ 4741314 h 5689600"/>
              <a:gd name="csX26" fmla="*/ 10227714 w 11176000"/>
              <a:gd name="csY26" fmla="*/ 5689600 h 5689600"/>
              <a:gd name="csX27" fmla="*/ 9833338 w 11176000"/>
              <a:gd name="csY27" fmla="*/ 5689600 h 5689600"/>
              <a:gd name="csX28" fmla="*/ 9346168 w 11176000"/>
              <a:gd name="csY28" fmla="*/ 5689600 h 5689600"/>
              <a:gd name="csX29" fmla="*/ 8858998 w 11176000"/>
              <a:gd name="csY29" fmla="*/ 5689600 h 5689600"/>
              <a:gd name="csX30" fmla="*/ 8371828 w 11176000"/>
              <a:gd name="csY30" fmla="*/ 5689600 h 5689600"/>
              <a:gd name="csX31" fmla="*/ 8070247 w 11176000"/>
              <a:gd name="csY31" fmla="*/ 5689600 h 5689600"/>
              <a:gd name="csX32" fmla="*/ 7304694 w 11176000"/>
              <a:gd name="csY32" fmla="*/ 5689600 h 5689600"/>
              <a:gd name="csX33" fmla="*/ 6539141 w 11176000"/>
              <a:gd name="csY33" fmla="*/ 5689600 h 5689600"/>
              <a:gd name="csX34" fmla="*/ 6237560 w 11176000"/>
              <a:gd name="csY34" fmla="*/ 5689600 h 5689600"/>
              <a:gd name="csX35" fmla="*/ 5843184 w 11176000"/>
              <a:gd name="csY35" fmla="*/ 5689600 h 5689600"/>
              <a:gd name="csX36" fmla="*/ 5263220 w 11176000"/>
              <a:gd name="csY36" fmla="*/ 5689600 h 5689600"/>
              <a:gd name="csX37" fmla="*/ 4590461 w 11176000"/>
              <a:gd name="csY37" fmla="*/ 5689600 h 5689600"/>
              <a:gd name="csX38" fmla="*/ 4103292 w 11176000"/>
              <a:gd name="csY38" fmla="*/ 5689600 h 5689600"/>
              <a:gd name="csX39" fmla="*/ 3708916 w 11176000"/>
              <a:gd name="csY39" fmla="*/ 5689600 h 5689600"/>
              <a:gd name="csX40" fmla="*/ 3314540 w 11176000"/>
              <a:gd name="csY40" fmla="*/ 5689600 h 5689600"/>
              <a:gd name="csX41" fmla="*/ 2641782 w 11176000"/>
              <a:gd name="csY41" fmla="*/ 5689600 h 5689600"/>
              <a:gd name="csX42" fmla="*/ 2340200 w 11176000"/>
              <a:gd name="csY42" fmla="*/ 5689600 h 5689600"/>
              <a:gd name="csX43" fmla="*/ 1853030 w 11176000"/>
              <a:gd name="csY43" fmla="*/ 5689600 h 5689600"/>
              <a:gd name="csX44" fmla="*/ 948286 w 11176000"/>
              <a:gd name="csY44" fmla="*/ 5689600 h 5689600"/>
              <a:gd name="csX45" fmla="*/ 0 w 11176000"/>
              <a:gd name="csY45" fmla="*/ 4741314 h 5689600"/>
              <a:gd name="csX46" fmla="*/ 0 w 11176000"/>
              <a:gd name="csY46" fmla="*/ 4123592 h 5689600"/>
              <a:gd name="csX47" fmla="*/ 0 w 11176000"/>
              <a:gd name="csY47" fmla="*/ 3695522 h 5689600"/>
              <a:gd name="csX48" fmla="*/ 0 w 11176000"/>
              <a:gd name="csY48" fmla="*/ 3191591 h 5689600"/>
              <a:gd name="csX49" fmla="*/ 0 w 11176000"/>
              <a:gd name="csY49" fmla="*/ 2649730 h 5689600"/>
              <a:gd name="csX50" fmla="*/ 0 w 11176000"/>
              <a:gd name="csY50" fmla="*/ 2069939 h 5689600"/>
              <a:gd name="csX51" fmla="*/ 0 w 11176000"/>
              <a:gd name="csY51" fmla="*/ 1490147 h 5689600"/>
              <a:gd name="csX52" fmla="*/ 0 w 11176000"/>
              <a:gd name="csY52" fmla="*/ 948286 h 5689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176000" h="5689600" fill="none" extrusionOk="0">
                <a:moveTo>
                  <a:pt x="0" y="948286"/>
                </a:moveTo>
                <a:cubicBezTo>
                  <a:pt x="9936" y="386101"/>
                  <a:pt x="455194" y="-115056"/>
                  <a:pt x="948286" y="0"/>
                </a:cubicBezTo>
                <a:cubicBezTo>
                  <a:pt x="1080676" y="-49593"/>
                  <a:pt x="1240176" y="62184"/>
                  <a:pt x="1528250" y="0"/>
                </a:cubicBezTo>
                <a:cubicBezTo>
                  <a:pt x="1816324" y="-62184"/>
                  <a:pt x="1865429" y="17030"/>
                  <a:pt x="2108215" y="0"/>
                </a:cubicBezTo>
                <a:cubicBezTo>
                  <a:pt x="2351002" y="-17030"/>
                  <a:pt x="2519138" y="63035"/>
                  <a:pt x="2780973" y="0"/>
                </a:cubicBezTo>
                <a:cubicBezTo>
                  <a:pt x="3042808" y="-63035"/>
                  <a:pt x="3358340" y="37100"/>
                  <a:pt x="3546526" y="0"/>
                </a:cubicBezTo>
                <a:cubicBezTo>
                  <a:pt x="3734712" y="-37100"/>
                  <a:pt x="3958491" y="67252"/>
                  <a:pt x="4219284" y="0"/>
                </a:cubicBezTo>
                <a:cubicBezTo>
                  <a:pt x="4480077" y="-67252"/>
                  <a:pt x="4720923" y="64308"/>
                  <a:pt x="4984837" y="0"/>
                </a:cubicBezTo>
                <a:cubicBezTo>
                  <a:pt x="5248751" y="-64308"/>
                  <a:pt x="5340872" y="30924"/>
                  <a:pt x="5657596" y="0"/>
                </a:cubicBezTo>
                <a:cubicBezTo>
                  <a:pt x="5974320" y="-30924"/>
                  <a:pt x="5864720" y="42860"/>
                  <a:pt x="6051971" y="0"/>
                </a:cubicBezTo>
                <a:cubicBezTo>
                  <a:pt x="6239223" y="-42860"/>
                  <a:pt x="6564143" y="35712"/>
                  <a:pt x="6724730" y="0"/>
                </a:cubicBezTo>
                <a:cubicBezTo>
                  <a:pt x="6885317" y="-35712"/>
                  <a:pt x="7004482" y="17337"/>
                  <a:pt x="7211900" y="0"/>
                </a:cubicBezTo>
                <a:cubicBezTo>
                  <a:pt x="7419318" y="-17337"/>
                  <a:pt x="7522774" y="7140"/>
                  <a:pt x="7606276" y="0"/>
                </a:cubicBezTo>
                <a:cubicBezTo>
                  <a:pt x="7689778" y="-7140"/>
                  <a:pt x="7784659" y="12366"/>
                  <a:pt x="7907857" y="0"/>
                </a:cubicBezTo>
                <a:cubicBezTo>
                  <a:pt x="8031055" y="-12366"/>
                  <a:pt x="8143564" y="21620"/>
                  <a:pt x="8302233" y="0"/>
                </a:cubicBezTo>
                <a:cubicBezTo>
                  <a:pt x="8460902" y="-21620"/>
                  <a:pt x="8504356" y="17140"/>
                  <a:pt x="8696608" y="0"/>
                </a:cubicBezTo>
                <a:cubicBezTo>
                  <a:pt x="8888860" y="-17140"/>
                  <a:pt x="9080176" y="39674"/>
                  <a:pt x="9276573" y="0"/>
                </a:cubicBezTo>
                <a:cubicBezTo>
                  <a:pt x="9472970" y="-39674"/>
                  <a:pt x="9856604" y="80236"/>
                  <a:pt x="10227714" y="0"/>
                </a:cubicBezTo>
                <a:cubicBezTo>
                  <a:pt x="10844340" y="-86974"/>
                  <a:pt x="11308833" y="432730"/>
                  <a:pt x="11176000" y="948286"/>
                </a:cubicBezTo>
                <a:cubicBezTo>
                  <a:pt x="11211649" y="1118461"/>
                  <a:pt x="11162927" y="1174406"/>
                  <a:pt x="11176000" y="1376356"/>
                </a:cubicBezTo>
                <a:cubicBezTo>
                  <a:pt x="11189073" y="1578306"/>
                  <a:pt x="11130469" y="1802511"/>
                  <a:pt x="11176000" y="1994078"/>
                </a:cubicBezTo>
                <a:cubicBezTo>
                  <a:pt x="11221531" y="2185645"/>
                  <a:pt x="11140762" y="2352088"/>
                  <a:pt x="11176000" y="2460079"/>
                </a:cubicBezTo>
                <a:cubicBezTo>
                  <a:pt x="11211238" y="2568070"/>
                  <a:pt x="11141991" y="2841216"/>
                  <a:pt x="11176000" y="3039870"/>
                </a:cubicBezTo>
                <a:cubicBezTo>
                  <a:pt x="11210009" y="3238524"/>
                  <a:pt x="11157972" y="3436682"/>
                  <a:pt x="11176000" y="3657592"/>
                </a:cubicBezTo>
                <a:cubicBezTo>
                  <a:pt x="11194028" y="3878502"/>
                  <a:pt x="11146609" y="3993900"/>
                  <a:pt x="11176000" y="4085662"/>
                </a:cubicBezTo>
                <a:cubicBezTo>
                  <a:pt x="11205391" y="4177424"/>
                  <a:pt x="11172815" y="4586948"/>
                  <a:pt x="11176000" y="4741314"/>
                </a:cubicBezTo>
                <a:cubicBezTo>
                  <a:pt x="11227676" y="5187847"/>
                  <a:pt x="10664242" y="5730276"/>
                  <a:pt x="10227714" y="5689600"/>
                </a:cubicBezTo>
                <a:cubicBezTo>
                  <a:pt x="10094990" y="5695883"/>
                  <a:pt x="9946477" y="5656312"/>
                  <a:pt x="9833338" y="5689600"/>
                </a:cubicBezTo>
                <a:cubicBezTo>
                  <a:pt x="9720199" y="5722888"/>
                  <a:pt x="9476973" y="5660515"/>
                  <a:pt x="9346168" y="5689600"/>
                </a:cubicBezTo>
                <a:cubicBezTo>
                  <a:pt x="9215363" y="5718685"/>
                  <a:pt x="9101220" y="5649895"/>
                  <a:pt x="8858998" y="5689600"/>
                </a:cubicBezTo>
                <a:cubicBezTo>
                  <a:pt x="8616776" y="5729305"/>
                  <a:pt x="8569797" y="5669824"/>
                  <a:pt x="8371828" y="5689600"/>
                </a:cubicBezTo>
                <a:cubicBezTo>
                  <a:pt x="8173859" y="5709376"/>
                  <a:pt x="8152869" y="5660191"/>
                  <a:pt x="8070247" y="5689600"/>
                </a:cubicBezTo>
                <a:cubicBezTo>
                  <a:pt x="7987625" y="5719009"/>
                  <a:pt x="7474177" y="5628461"/>
                  <a:pt x="7304694" y="5689600"/>
                </a:cubicBezTo>
                <a:cubicBezTo>
                  <a:pt x="7135211" y="5750739"/>
                  <a:pt x="6822933" y="5610068"/>
                  <a:pt x="6539141" y="5689600"/>
                </a:cubicBezTo>
                <a:cubicBezTo>
                  <a:pt x="6255349" y="5769132"/>
                  <a:pt x="6316728" y="5654491"/>
                  <a:pt x="6237560" y="5689600"/>
                </a:cubicBezTo>
                <a:cubicBezTo>
                  <a:pt x="6158392" y="5724709"/>
                  <a:pt x="5992415" y="5659779"/>
                  <a:pt x="5843184" y="5689600"/>
                </a:cubicBezTo>
                <a:cubicBezTo>
                  <a:pt x="5693953" y="5719421"/>
                  <a:pt x="5497656" y="5634771"/>
                  <a:pt x="5263220" y="5689600"/>
                </a:cubicBezTo>
                <a:cubicBezTo>
                  <a:pt x="5028784" y="5744429"/>
                  <a:pt x="4829600" y="5643752"/>
                  <a:pt x="4590461" y="5689600"/>
                </a:cubicBezTo>
                <a:cubicBezTo>
                  <a:pt x="4351322" y="5735448"/>
                  <a:pt x="4211110" y="5654564"/>
                  <a:pt x="4103292" y="5689600"/>
                </a:cubicBezTo>
                <a:cubicBezTo>
                  <a:pt x="3995474" y="5724636"/>
                  <a:pt x="3824428" y="5682272"/>
                  <a:pt x="3708916" y="5689600"/>
                </a:cubicBezTo>
                <a:cubicBezTo>
                  <a:pt x="3593404" y="5696928"/>
                  <a:pt x="3406985" y="5681872"/>
                  <a:pt x="3314540" y="5689600"/>
                </a:cubicBezTo>
                <a:cubicBezTo>
                  <a:pt x="3222095" y="5697328"/>
                  <a:pt x="2928058" y="5614710"/>
                  <a:pt x="2641782" y="5689600"/>
                </a:cubicBezTo>
                <a:cubicBezTo>
                  <a:pt x="2355506" y="5764490"/>
                  <a:pt x="2413036" y="5682698"/>
                  <a:pt x="2340200" y="5689600"/>
                </a:cubicBezTo>
                <a:cubicBezTo>
                  <a:pt x="2267364" y="5696502"/>
                  <a:pt x="2001377" y="5642414"/>
                  <a:pt x="1853030" y="5689600"/>
                </a:cubicBezTo>
                <a:cubicBezTo>
                  <a:pt x="1704683" y="5736786"/>
                  <a:pt x="1311526" y="5673198"/>
                  <a:pt x="948286" y="5689600"/>
                </a:cubicBezTo>
                <a:cubicBezTo>
                  <a:pt x="462331" y="5549464"/>
                  <a:pt x="-73400" y="5185702"/>
                  <a:pt x="0" y="4741314"/>
                </a:cubicBezTo>
                <a:cubicBezTo>
                  <a:pt x="-27775" y="4460267"/>
                  <a:pt x="22310" y="4401542"/>
                  <a:pt x="0" y="4123592"/>
                </a:cubicBezTo>
                <a:cubicBezTo>
                  <a:pt x="-22310" y="3845642"/>
                  <a:pt x="1996" y="3804629"/>
                  <a:pt x="0" y="3695522"/>
                </a:cubicBezTo>
                <a:cubicBezTo>
                  <a:pt x="-1996" y="3586415"/>
                  <a:pt x="33387" y="3406472"/>
                  <a:pt x="0" y="3191591"/>
                </a:cubicBezTo>
                <a:cubicBezTo>
                  <a:pt x="-33387" y="2976710"/>
                  <a:pt x="61893" y="2786628"/>
                  <a:pt x="0" y="2649730"/>
                </a:cubicBezTo>
                <a:cubicBezTo>
                  <a:pt x="-61893" y="2512832"/>
                  <a:pt x="63945" y="2305863"/>
                  <a:pt x="0" y="2069939"/>
                </a:cubicBezTo>
                <a:cubicBezTo>
                  <a:pt x="-63945" y="1834015"/>
                  <a:pt x="9875" y="1720763"/>
                  <a:pt x="0" y="1490147"/>
                </a:cubicBezTo>
                <a:cubicBezTo>
                  <a:pt x="-9875" y="1259531"/>
                  <a:pt x="46677" y="1128390"/>
                  <a:pt x="0" y="948286"/>
                </a:cubicBezTo>
                <a:close/>
              </a:path>
              <a:path w="11176000" h="5689600" stroke="0" extrusionOk="0">
                <a:moveTo>
                  <a:pt x="0" y="948286"/>
                </a:moveTo>
                <a:cubicBezTo>
                  <a:pt x="-103350" y="360813"/>
                  <a:pt x="287372" y="51490"/>
                  <a:pt x="948286" y="0"/>
                </a:cubicBezTo>
                <a:cubicBezTo>
                  <a:pt x="1219322" y="-36038"/>
                  <a:pt x="1420826" y="31815"/>
                  <a:pt x="1713839" y="0"/>
                </a:cubicBezTo>
                <a:cubicBezTo>
                  <a:pt x="2006852" y="-31815"/>
                  <a:pt x="2099189" y="8035"/>
                  <a:pt x="2201009" y="0"/>
                </a:cubicBezTo>
                <a:cubicBezTo>
                  <a:pt x="2302829" y="-8035"/>
                  <a:pt x="2439795" y="26015"/>
                  <a:pt x="2595384" y="0"/>
                </a:cubicBezTo>
                <a:cubicBezTo>
                  <a:pt x="2750974" y="-26015"/>
                  <a:pt x="2936097" y="50207"/>
                  <a:pt x="3268143" y="0"/>
                </a:cubicBezTo>
                <a:cubicBezTo>
                  <a:pt x="3600189" y="-50207"/>
                  <a:pt x="3642359" y="35913"/>
                  <a:pt x="3755313" y="0"/>
                </a:cubicBezTo>
                <a:cubicBezTo>
                  <a:pt x="3868267" y="-35913"/>
                  <a:pt x="4216041" y="43606"/>
                  <a:pt x="4520866" y="0"/>
                </a:cubicBezTo>
                <a:cubicBezTo>
                  <a:pt x="4825691" y="-43606"/>
                  <a:pt x="4727532" y="1595"/>
                  <a:pt x="4915241" y="0"/>
                </a:cubicBezTo>
                <a:cubicBezTo>
                  <a:pt x="5102950" y="-1595"/>
                  <a:pt x="5490061" y="61481"/>
                  <a:pt x="5680794" y="0"/>
                </a:cubicBezTo>
                <a:cubicBezTo>
                  <a:pt x="5871527" y="-61481"/>
                  <a:pt x="5914707" y="7727"/>
                  <a:pt x="5982376" y="0"/>
                </a:cubicBezTo>
                <a:cubicBezTo>
                  <a:pt x="6050045" y="-7727"/>
                  <a:pt x="6301899" y="48716"/>
                  <a:pt x="6562340" y="0"/>
                </a:cubicBezTo>
                <a:cubicBezTo>
                  <a:pt x="6822781" y="-48716"/>
                  <a:pt x="6979018" y="26435"/>
                  <a:pt x="7142304" y="0"/>
                </a:cubicBezTo>
                <a:cubicBezTo>
                  <a:pt x="7305590" y="-26435"/>
                  <a:pt x="7417219" y="51358"/>
                  <a:pt x="7629474" y="0"/>
                </a:cubicBezTo>
                <a:cubicBezTo>
                  <a:pt x="7841729" y="-51358"/>
                  <a:pt x="8017726" y="24231"/>
                  <a:pt x="8395027" y="0"/>
                </a:cubicBezTo>
                <a:cubicBezTo>
                  <a:pt x="8772328" y="-24231"/>
                  <a:pt x="8954296" y="15523"/>
                  <a:pt x="9160580" y="0"/>
                </a:cubicBezTo>
                <a:cubicBezTo>
                  <a:pt x="9366864" y="-15523"/>
                  <a:pt x="9472588" y="21971"/>
                  <a:pt x="9554955" y="0"/>
                </a:cubicBezTo>
                <a:cubicBezTo>
                  <a:pt x="9637322" y="-21971"/>
                  <a:pt x="9922049" y="22386"/>
                  <a:pt x="10227714" y="0"/>
                </a:cubicBezTo>
                <a:cubicBezTo>
                  <a:pt x="10703354" y="-98017"/>
                  <a:pt x="11177145" y="409075"/>
                  <a:pt x="11176000" y="948286"/>
                </a:cubicBezTo>
                <a:cubicBezTo>
                  <a:pt x="11190977" y="1143043"/>
                  <a:pt x="11122629" y="1264268"/>
                  <a:pt x="11176000" y="1528077"/>
                </a:cubicBezTo>
                <a:cubicBezTo>
                  <a:pt x="11229371" y="1791886"/>
                  <a:pt x="11158162" y="1827837"/>
                  <a:pt x="11176000" y="1994078"/>
                </a:cubicBezTo>
                <a:cubicBezTo>
                  <a:pt x="11193838" y="2160319"/>
                  <a:pt x="11161501" y="2389717"/>
                  <a:pt x="11176000" y="2611800"/>
                </a:cubicBezTo>
                <a:cubicBezTo>
                  <a:pt x="11190499" y="2833883"/>
                  <a:pt x="11121398" y="2913177"/>
                  <a:pt x="11176000" y="3153661"/>
                </a:cubicBezTo>
                <a:cubicBezTo>
                  <a:pt x="11230602" y="3394145"/>
                  <a:pt x="11124727" y="3434971"/>
                  <a:pt x="11176000" y="3619661"/>
                </a:cubicBezTo>
                <a:cubicBezTo>
                  <a:pt x="11227273" y="3804351"/>
                  <a:pt x="11140808" y="3948681"/>
                  <a:pt x="11176000" y="4161523"/>
                </a:cubicBezTo>
                <a:cubicBezTo>
                  <a:pt x="11211192" y="4374365"/>
                  <a:pt x="11164783" y="4499604"/>
                  <a:pt x="11176000" y="4741314"/>
                </a:cubicBezTo>
                <a:cubicBezTo>
                  <a:pt x="11185003" y="5237349"/>
                  <a:pt x="10833599" y="5778437"/>
                  <a:pt x="10227714" y="5689600"/>
                </a:cubicBezTo>
                <a:cubicBezTo>
                  <a:pt x="10024109" y="5724775"/>
                  <a:pt x="9762123" y="5660541"/>
                  <a:pt x="9462161" y="5689600"/>
                </a:cubicBezTo>
                <a:cubicBezTo>
                  <a:pt x="9162199" y="5718659"/>
                  <a:pt x="8947766" y="5628979"/>
                  <a:pt x="8789403" y="5689600"/>
                </a:cubicBezTo>
                <a:cubicBezTo>
                  <a:pt x="8631040" y="5750221"/>
                  <a:pt x="8487518" y="5655867"/>
                  <a:pt x="8395027" y="5689600"/>
                </a:cubicBezTo>
                <a:cubicBezTo>
                  <a:pt x="8302536" y="5723333"/>
                  <a:pt x="8012334" y="5618943"/>
                  <a:pt x="7722268" y="5689600"/>
                </a:cubicBezTo>
                <a:cubicBezTo>
                  <a:pt x="7432202" y="5760257"/>
                  <a:pt x="7548558" y="5665104"/>
                  <a:pt x="7420687" y="5689600"/>
                </a:cubicBezTo>
                <a:cubicBezTo>
                  <a:pt x="7292816" y="5714096"/>
                  <a:pt x="6997826" y="5620567"/>
                  <a:pt x="6747929" y="5689600"/>
                </a:cubicBezTo>
                <a:cubicBezTo>
                  <a:pt x="6498032" y="5758633"/>
                  <a:pt x="6503133" y="5658156"/>
                  <a:pt x="6353553" y="5689600"/>
                </a:cubicBezTo>
                <a:cubicBezTo>
                  <a:pt x="6203973" y="5721044"/>
                  <a:pt x="6158121" y="5659251"/>
                  <a:pt x="6051971" y="5689600"/>
                </a:cubicBezTo>
                <a:cubicBezTo>
                  <a:pt x="5945821" y="5719949"/>
                  <a:pt x="5811075" y="5671019"/>
                  <a:pt x="5657596" y="5689600"/>
                </a:cubicBezTo>
                <a:cubicBezTo>
                  <a:pt x="5504118" y="5708181"/>
                  <a:pt x="5249082" y="5614368"/>
                  <a:pt x="4984837" y="5689600"/>
                </a:cubicBezTo>
                <a:cubicBezTo>
                  <a:pt x="4720592" y="5764832"/>
                  <a:pt x="4742351" y="5663380"/>
                  <a:pt x="4590461" y="5689600"/>
                </a:cubicBezTo>
                <a:cubicBezTo>
                  <a:pt x="4438571" y="5715820"/>
                  <a:pt x="4370194" y="5685922"/>
                  <a:pt x="4288880" y="5689600"/>
                </a:cubicBezTo>
                <a:cubicBezTo>
                  <a:pt x="4207566" y="5693278"/>
                  <a:pt x="4031497" y="5649691"/>
                  <a:pt x="3894504" y="5689600"/>
                </a:cubicBezTo>
                <a:cubicBezTo>
                  <a:pt x="3757511" y="5729509"/>
                  <a:pt x="3565891" y="5668838"/>
                  <a:pt x="3407334" y="5689600"/>
                </a:cubicBezTo>
                <a:cubicBezTo>
                  <a:pt x="3248777" y="5710362"/>
                  <a:pt x="3049082" y="5622398"/>
                  <a:pt x="2827370" y="5689600"/>
                </a:cubicBezTo>
                <a:cubicBezTo>
                  <a:pt x="2605658" y="5756802"/>
                  <a:pt x="2516512" y="5672661"/>
                  <a:pt x="2432994" y="5689600"/>
                </a:cubicBezTo>
                <a:cubicBezTo>
                  <a:pt x="2349476" y="5706539"/>
                  <a:pt x="2011090" y="5624780"/>
                  <a:pt x="1667442" y="5689600"/>
                </a:cubicBezTo>
                <a:cubicBezTo>
                  <a:pt x="1323794" y="5754420"/>
                  <a:pt x="1129692" y="5606830"/>
                  <a:pt x="948286" y="5689600"/>
                </a:cubicBezTo>
                <a:cubicBezTo>
                  <a:pt x="436182" y="5730396"/>
                  <a:pt x="113562" y="5312850"/>
                  <a:pt x="0" y="4741314"/>
                </a:cubicBezTo>
                <a:cubicBezTo>
                  <a:pt x="-23380" y="4504998"/>
                  <a:pt x="3761" y="4395572"/>
                  <a:pt x="0" y="4199453"/>
                </a:cubicBezTo>
                <a:cubicBezTo>
                  <a:pt x="-3761" y="4003334"/>
                  <a:pt x="37634" y="3846454"/>
                  <a:pt x="0" y="3619661"/>
                </a:cubicBezTo>
                <a:cubicBezTo>
                  <a:pt x="-37634" y="3392868"/>
                  <a:pt x="41572" y="3306064"/>
                  <a:pt x="0" y="3153661"/>
                </a:cubicBezTo>
                <a:cubicBezTo>
                  <a:pt x="-41572" y="3001258"/>
                  <a:pt x="14346" y="2870377"/>
                  <a:pt x="0" y="2611800"/>
                </a:cubicBezTo>
                <a:cubicBezTo>
                  <a:pt x="-14346" y="2353223"/>
                  <a:pt x="47345" y="2365236"/>
                  <a:pt x="0" y="2183729"/>
                </a:cubicBezTo>
                <a:cubicBezTo>
                  <a:pt x="-47345" y="2002222"/>
                  <a:pt x="14582" y="1843430"/>
                  <a:pt x="0" y="1566008"/>
                </a:cubicBezTo>
                <a:cubicBezTo>
                  <a:pt x="-14582" y="1288586"/>
                  <a:pt x="10164" y="1119750"/>
                  <a:pt x="0" y="948286"/>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A4B7F9F2-2FAA-BD99-3E4E-74FCBED53097}"/>
              </a:ext>
            </a:extLst>
          </p:cNvPr>
          <p:cNvPicPr>
            <a:picLocks noChangeAspect="1"/>
          </p:cNvPicPr>
          <p:nvPr/>
        </p:nvPicPr>
        <p:blipFill>
          <a:blip r:embed="rId2"/>
          <a:stretch>
            <a:fillRect/>
          </a:stretch>
        </p:blipFill>
        <p:spPr>
          <a:xfrm>
            <a:off x="518324" y="0"/>
            <a:ext cx="10647352" cy="1558252"/>
          </a:xfrm>
          <a:prstGeom prst="rect">
            <a:avLst/>
          </a:prstGeom>
        </p:spPr>
      </p:pic>
      <p:sp>
        <p:nvSpPr>
          <p:cNvPr id="17" name="Rounded Rectangle 7">
            <a:extLst>
              <a:ext uri="{FF2B5EF4-FFF2-40B4-BE49-F238E27FC236}">
                <a16:creationId xmlns:a16="http://schemas.microsoft.com/office/drawing/2014/main" id="{EB307EA8-760B-57D2-970B-9DD9CEBEC4DE}"/>
              </a:ext>
            </a:extLst>
          </p:cNvPr>
          <p:cNvSpPr/>
          <p:nvPr/>
        </p:nvSpPr>
        <p:spPr>
          <a:xfrm>
            <a:off x="399238" y="1558252"/>
            <a:ext cx="11030761" cy="693879"/>
          </a:xfrm>
          <a:prstGeom prst="roundRect">
            <a:avLst/>
          </a:prstGeom>
          <a:solidFill>
            <a:schemeClr val="bg1">
              <a:alpha val="94000"/>
            </a:schemeClr>
          </a:solidFill>
          <a:ln w="38100">
            <a:solidFill>
              <a:schemeClr val="tx1">
                <a:lumMod val="50000"/>
                <a:lumOff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A8F495B7-880B-B1CC-4A39-8BD61209C9A6}"/>
              </a:ext>
            </a:extLst>
          </p:cNvPr>
          <p:cNvSpPr txBox="1"/>
          <p:nvPr/>
        </p:nvSpPr>
        <p:spPr>
          <a:xfrm>
            <a:off x="399238" y="1600781"/>
            <a:ext cx="11175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effectLst/>
                <a:uLnTx/>
                <a:uFillTx/>
                <a:latin typeface="UTM Avo" panose="02040603050506020204" pitchFamily="18" charset="0"/>
                <a:ea typeface="+mn-ea"/>
                <a:cs typeface="+mn-cs"/>
              </a:rPr>
              <a:t>Em sẽ khuyên bạn điều gì khi gặp các tình huống sau?</a:t>
            </a:r>
            <a:endParaRPr kumimoji="0" lang="en-US" sz="3200" b="0" i="0" u="none" strike="noStrike" kern="1200" cap="none" spc="0" normalizeH="0" baseline="0" noProof="0" dirty="0">
              <a:ln>
                <a:noFill/>
              </a:ln>
              <a:effectLst/>
              <a:uLnTx/>
              <a:uFillTx/>
              <a:latin typeface="UTM Avo" panose="02040603050506020204" pitchFamily="18" charset="0"/>
              <a:ea typeface="+mn-ea"/>
              <a:cs typeface="+mn-cs"/>
            </a:endParaRPr>
          </a:p>
        </p:txBody>
      </p:sp>
      <p:pic>
        <p:nvPicPr>
          <p:cNvPr id="20" name="Picture 19" descr="A cartoon of a child in a school hallway&#10;&#10;AI-generated content may be incorrect.">
            <a:extLst>
              <a:ext uri="{FF2B5EF4-FFF2-40B4-BE49-F238E27FC236}">
                <a16:creationId xmlns:a16="http://schemas.microsoft.com/office/drawing/2014/main" id="{202AF2F8-255E-9924-2CF3-96F471F92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18" y="2523452"/>
            <a:ext cx="5435600" cy="3623733"/>
          </a:xfrm>
          <a:prstGeom prst="rect">
            <a:avLst/>
          </a:prstGeom>
        </p:spPr>
      </p:pic>
      <p:pic>
        <p:nvPicPr>
          <p:cNvPr id="22" name="Picture 21" descr="Cartoon of a child standing next to a toilet&#10;&#10;AI-generated content may be incorrect.">
            <a:extLst>
              <a:ext uri="{FF2B5EF4-FFF2-40B4-BE49-F238E27FC236}">
                <a16:creationId xmlns:a16="http://schemas.microsoft.com/office/drawing/2014/main" id="{0458F4F2-7706-94B8-1CE5-5C822AA29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076" y="2456877"/>
            <a:ext cx="5435600" cy="3623733"/>
          </a:xfrm>
          <a:prstGeom prst="rect">
            <a:avLst/>
          </a:prstGeom>
        </p:spPr>
      </p:pic>
    </p:spTree>
    <p:extLst>
      <p:ext uri="{BB962C8B-B14F-4D97-AF65-F5344CB8AC3E}">
        <p14:creationId xmlns:p14="http://schemas.microsoft.com/office/powerpoint/2010/main" val="26073966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357D6-3006-037C-79E3-7C3541D75C6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9104064-6E9C-0D11-9437-B8067E64730A}"/>
              </a:ext>
            </a:extLst>
          </p:cNvPr>
          <p:cNvSpPr/>
          <p:nvPr/>
        </p:nvSpPr>
        <p:spPr>
          <a:xfrm>
            <a:off x="502785" y="325703"/>
            <a:ext cx="11069051" cy="6120675"/>
          </a:xfrm>
          <a:custGeom>
            <a:avLst/>
            <a:gdLst>
              <a:gd name="csX0" fmla="*/ 0 w 11069051"/>
              <a:gd name="csY0" fmla="*/ 1020133 h 6120675"/>
              <a:gd name="csX1" fmla="*/ 1020133 w 11069051"/>
              <a:gd name="csY1" fmla="*/ 0 h 6120675"/>
              <a:gd name="csX2" fmla="*/ 1584432 w 11069051"/>
              <a:gd name="csY2" fmla="*/ 0 h 6120675"/>
              <a:gd name="csX3" fmla="*/ 2148731 w 11069051"/>
              <a:gd name="csY3" fmla="*/ 0 h 6120675"/>
              <a:gd name="csX4" fmla="*/ 2803318 w 11069051"/>
              <a:gd name="csY4" fmla="*/ 0 h 6120675"/>
              <a:gd name="csX5" fmla="*/ 3548193 w 11069051"/>
              <a:gd name="csY5" fmla="*/ 0 h 6120675"/>
              <a:gd name="csX6" fmla="*/ 4202780 w 11069051"/>
              <a:gd name="csY6" fmla="*/ 0 h 6120675"/>
              <a:gd name="csX7" fmla="*/ 4947654 w 11069051"/>
              <a:gd name="csY7" fmla="*/ 0 h 6120675"/>
              <a:gd name="csX8" fmla="*/ 5602241 w 11069051"/>
              <a:gd name="csY8" fmla="*/ 0 h 6120675"/>
              <a:gd name="csX9" fmla="*/ 5985965 w 11069051"/>
              <a:gd name="csY9" fmla="*/ 0 h 6120675"/>
              <a:gd name="csX10" fmla="*/ 6640552 w 11069051"/>
              <a:gd name="csY10" fmla="*/ 0 h 6120675"/>
              <a:gd name="csX11" fmla="*/ 7114563 w 11069051"/>
              <a:gd name="csY11" fmla="*/ 0 h 6120675"/>
              <a:gd name="csX12" fmla="*/ 7498286 w 11069051"/>
              <a:gd name="csY12" fmla="*/ 0 h 6120675"/>
              <a:gd name="csX13" fmla="*/ 7791722 w 11069051"/>
              <a:gd name="csY13" fmla="*/ 0 h 6120675"/>
              <a:gd name="csX14" fmla="*/ 8175445 w 11069051"/>
              <a:gd name="csY14" fmla="*/ 0 h 6120675"/>
              <a:gd name="csX15" fmla="*/ 8559168 w 11069051"/>
              <a:gd name="csY15" fmla="*/ 0 h 6120675"/>
              <a:gd name="csX16" fmla="*/ 9123468 w 11069051"/>
              <a:gd name="csY16" fmla="*/ 0 h 6120675"/>
              <a:gd name="csX17" fmla="*/ 10048918 w 11069051"/>
              <a:gd name="csY17" fmla="*/ 0 h 6120675"/>
              <a:gd name="csX18" fmla="*/ 11069051 w 11069051"/>
              <a:gd name="csY18" fmla="*/ 1020133 h 6120675"/>
              <a:gd name="csX19" fmla="*/ 11069051 w 11069051"/>
              <a:gd name="csY19" fmla="*/ 1480636 h 6120675"/>
              <a:gd name="csX20" fmla="*/ 11069051 w 11069051"/>
              <a:gd name="csY20" fmla="*/ 2145160 h 6120675"/>
              <a:gd name="csX21" fmla="*/ 11069051 w 11069051"/>
              <a:gd name="csY21" fmla="*/ 2646467 h 6120675"/>
              <a:gd name="csX22" fmla="*/ 11069051 w 11069051"/>
              <a:gd name="csY22" fmla="*/ 3270187 h 6120675"/>
              <a:gd name="csX23" fmla="*/ 11069051 w 11069051"/>
              <a:gd name="csY23" fmla="*/ 3934711 h 6120675"/>
              <a:gd name="csX24" fmla="*/ 11069051 w 11069051"/>
              <a:gd name="csY24" fmla="*/ 4395214 h 6120675"/>
              <a:gd name="csX25" fmla="*/ 11069051 w 11069051"/>
              <a:gd name="csY25" fmla="*/ 5100542 h 6120675"/>
              <a:gd name="csX26" fmla="*/ 10048918 w 11069051"/>
              <a:gd name="csY26" fmla="*/ 6120675 h 6120675"/>
              <a:gd name="csX27" fmla="*/ 9665195 w 11069051"/>
              <a:gd name="csY27" fmla="*/ 6120675 h 6120675"/>
              <a:gd name="csX28" fmla="*/ 9191183 w 11069051"/>
              <a:gd name="csY28" fmla="*/ 6120675 h 6120675"/>
              <a:gd name="csX29" fmla="*/ 8717172 w 11069051"/>
              <a:gd name="csY29" fmla="*/ 6120675 h 6120675"/>
              <a:gd name="csX30" fmla="*/ 8243161 w 11069051"/>
              <a:gd name="csY30" fmla="*/ 6120675 h 6120675"/>
              <a:gd name="csX31" fmla="*/ 7949725 w 11069051"/>
              <a:gd name="csY31" fmla="*/ 6120675 h 6120675"/>
              <a:gd name="csX32" fmla="*/ 7204851 w 11069051"/>
              <a:gd name="csY32" fmla="*/ 6120675 h 6120675"/>
              <a:gd name="csX33" fmla="*/ 6459976 w 11069051"/>
              <a:gd name="csY33" fmla="*/ 6120675 h 6120675"/>
              <a:gd name="csX34" fmla="*/ 6166540 w 11069051"/>
              <a:gd name="csY34" fmla="*/ 6120675 h 6120675"/>
              <a:gd name="csX35" fmla="*/ 5782817 w 11069051"/>
              <a:gd name="csY35" fmla="*/ 6120675 h 6120675"/>
              <a:gd name="csX36" fmla="*/ 5218518 w 11069051"/>
              <a:gd name="csY36" fmla="*/ 6120675 h 6120675"/>
              <a:gd name="csX37" fmla="*/ 4563931 w 11069051"/>
              <a:gd name="csY37" fmla="*/ 6120675 h 6120675"/>
              <a:gd name="csX38" fmla="*/ 4089920 w 11069051"/>
              <a:gd name="csY38" fmla="*/ 6120675 h 6120675"/>
              <a:gd name="csX39" fmla="*/ 3706197 w 11069051"/>
              <a:gd name="csY39" fmla="*/ 6120675 h 6120675"/>
              <a:gd name="csX40" fmla="*/ 3322473 w 11069051"/>
              <a:gd name="csY40" fmla="*/ 6120675 h 6120675"/>
              <a:gd name="csX41" fmla="*/ 2667886 w 11069051"/>
              <a:gd name="csY41" fmla="*/ 6120675 h 6120675"/>
              <a:gd name="csX42" fmla="*/ 2374451 w 11069051"/>
              <a:gd name="csY42" fmla="*/ 6120675 h 6120675"/>
              <a:gd name="csX43" fmla="*/ 1900440 w 11069051"/>
              <a:gd name="csY43" fmla="*/ 6120675 h 6120675"/>
              <a:gd name="csX44" fmla="*/ 1020133 w 11069051"/>
              <a:gd name="csY44" fmla="*/ 6120675 h 6120675"/>
              <a:gd name="csX45" fmla="*/ 0 w 11069051"/>
              <a:gd name="csY45" fmla="*/ 5100542 h 6120675"/>
              <a:gd name="csX46" fmla="*/ 0 w 11069051"/>
              <a:gd name="csY46" fmla="*/ 4436018 h 6120675"/>
              <a:gd name="csX47" fmla="*/ 0 w 11069051"/>
              <a:gd name="csY47" fmla="*/ 3975515 h 6120675"/>
              <a:gd name="csX48" fmla="*/ 0 w 11069051"/>
              <a:gd name="csY48" fmla="*/ 3433403 h 6120675"/>
              <a:gd name="csX49" fmla="*/ 0 w 11069051"/>
              <a:gd name="csY49" fmla="*/ 2850488 h 6120675"/>
              <a:gd name="csX50" fmla="*/ 0 w 11069051"/>
              <a:gd name="csY50" fmla="*/ 2226768 h 6120675"/>
              <a:gd name="csX51" fmla="*/ 0 w 11069051"/>
              <a:gd name="csY51" fmla="*/ 1603049 h 6120675"/>
              <a:gd name="csX52" fmla="*/ 0 w 11069051"/>
              <a:gd name="csY52" fmla="*/ 1020133 h 612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069051" h="6120675" fill="none" extrusionOk="0">
                <a:moveTo>
                  <a:pt x="0" y="1020133"/>
                </a:moveTo>
                <a:cubicBezTo>
                  <a:pt x="12361" y="408879"/>
                  <a:pt x="489264" y="-122207"/>
                  <a:pt x="1020133" y="0"/>
                </a:cubicBezTo>
                <a:cubicBezTo>
                  <a:pt x="1215429" y="-51195"/>
                  <a:pt x="1458991" y="40929"/>
                  <a:pt x="1584432" y="0"/>
                </a:cubicBezTo>
                <a:cubicBezTo>
                  <a:pt x="1709873" y="-40929"/>
                  <a:pt x="1901250" y="65657"/>
                  <a:pt x="2148731" y="0"/>
                </a:cubicBezTo>
                <a:cubicBezTo>
                  <a:pt x="2396212" y="-65657"/>
                  <a:pt x="2507873" y="54077"/>
                  <a:pt x="2803318" y="0"/>
                </a:cubicBezTo>
                <a:cubicBezTo>
                  <a:pt x="3098763" y="-54077"/>
                  <a:pt x="3346077" y="360"/>
                  <a:pt x="3548193" y="0"/>
                </a:cubicBezTo>
                <a:cubicBezTo>
                  <a:pt x="3750310" y="-360"/>
                  <a:pt x="3990821" y="20139"/>
                  <a:pt x="4202780" y="0"/>
                </a:cubicBezTo>
                <a:cubicBezTo>
                  <a:pt x="4414739" y="-20139"/>
                  <a:pt x="4742899" y="11953"/>
                  <a:pt x="4947654" y="0"/>
                </a:cubicBezTo>
                <a:cubicBezTo>
                  <a:pt x="5152409" y="-11953"/>
                  <a:pt x="5414710" y="22443"/>
                  <a:pt x="5602241" y="0"/>
                </a:cubicBezTo>
                <a:cubicBezTo>
                  <a:pt x="5789772" y="-22443"/>
                  <a:pt x="5806055" y="30213"/>
                  <a:pt x="5985965" y="0"/>
                </a:cubicBezTo>
                <a:cubicBezTo>
                  <a:pt x="6165875" y="-30213"/>
                  <a:pt x="6412979" y="78098"/>
                  <a:pt x="6640552" y="0"/>
                </a:cubicBezTo>
                <a:cubicBezTo>
                  <a:pt x="6868125" y="-78098"/>
                  <a:pt x="6939324" y="5288"/>
                  <a:pt x="7114563" y="0"/>
                </a:cubicBezTo>
                <a:cubicBezTo>
                  <a:pt x="7289802" y="-5288"/>
                  <a:pt x="7375243" y="7443"/>
                  <a:pt x="7498286" y="0"/>
                </a:cubicBezTo>
                <a:cubicBezTo>
                  <a:pt x="7621329" y="-7443"/>
                  <a:pt x="7664741" y="4181"/>
                  <a:pt x="7791722" y="0"/>
                </a:cubicBezTo>
                <a:cubicBezTo>
                  <a:pt x="7918703" y="-4181"/>
                  <a:pt x="8004399" y="37635"/>
                  <a:pt x="8175445" y="0"/>
                </a:cubicBezTo>
                <a:cubicBezTo>
                  <a:pt x="8346491" y="-37635"/>
                  <a:pt x="8420602" y="138"/>
                  <a:pt x="8559168" y="0"/>
                </a:cubicBezTo>
                <a:cubicBezTo>
                  <a:pt x="8697734" y="-138"/>
                  <a:pt x="8899173" y="26059"/>
                  <a:pt x="9123468" y="0"/>
                </a:cubicBezTo>
                <a:cubicBezTo>
                  <a:pt x="9347763" y="-26059"/>
                  <a:pt x="9692472" y="89771"/>
                  <a:pt x="10048918" y="0"/>
                </a:cubicBezTo>
                <a:cubicBezTo>
                  <a:pt x="10661057" y="-45625"/>
                  <a:pt x="11095220" y="458338"/>
                  <a:pt x="11069051" y="1020133"/>
                </a:cubicBezTo>
                <a:cubicBezTo>
                  <a:pt x="11124105" y="1142407"/>
                  <a:pt x="11058687" y="1267282"/>
                  <a:pt x="11069051" y="1480636"/>
                </a:cubicBezTo>
                <a:cubicBezTo>
                  <a:pt x="11079415" y="1693990"/>
                  <a:pt x="10994609" y="1988188"/>
                  <a:pt x="11069051" y="2145160"/>
                </a:cubicBezTo>
                <a:cubicBezTo>
                  <a:pt x="11143493" y="2302132"/>
                  <a:pt x="11010221" y="2456279"/>
                  <a:pt x="11069051" y="2646467"/>
                </a:cubicBezTo>
                <a:cubicBezTo>
                  <a:pt x="11127881" y="2836655"/>
                  <a:pt x="11039926" y="2972132"/>
                  <a:pt x="11069051" y="3270187"/>
                </a:cubicBezTo>
                <a:cubicBezTo>
                  <a:pt x="11098176" y="3568242"/>
                  <a:pt x="11020654" y="3627226"/>
                  <a:pt x="11069051" y="3934711"/>
                </a:cubicBezTo>
                <a:cubicBezTo>
                  <a:pt x="11117448" y="4242196"/>
                  <a:pt x="11059441" y="4301239"/>
                  <a:pt x="11069051" y="4395214"/>
                </a:cubicBezTo>
                <a:cubicBezTo>
                  <a:pt x="11078661" y="4489189"/>
                  <a:pt x="10998033" y="4954669"/>
                  <a:pt x="11069051" y="5100542"/>
                </a:cubicBezTo>
                <a:cubicBezTo>
                  <a:pt x="11137083" y="5562324"/>
                  <a:pt x="10518225" y="6164570"/>
                  <a:pt x="10048918" y="6120675"/>
                </a:cubicBezTo>
                <a:cubicBezTo>
                  <a:pt x="9969251" y="6137925"/>
                  <a:pt x="9843516" y="6098916"/>
                  <a:pt x="9665195" y="6120675"/>
                </a:cubicBezTo>
                <a:cubicBezTo>
                  <a:pt x="9486874" y="6142434"/>
                  <a:pt x="9332598" y="6092590"/>
                  <a:pt x="9191183" y="6120675"/>
                </a:cubicBezTo>
                <a:cubicBezTo>
                  <a:pt x="9049768" y="6148760"/>
                  <a:pt x="8845973" y="6112486"/>
                  <a:pt x="8717172" y="6120675"/>
                </a:cubicBezTo>
                <a:cubicBezTo>
                  <a:pt x="8588371" y="6128864"/>
                  <a:pt x="8396446" y="6096791"/>
                  <a:pt x="8243161" y="6120675"/>
                </a:cubicBezTo>
                <a:cubicBezTo>
                  <a:pt x="8089876" y="6144559"/>
                  <a:pt x="8034557" y="6103250"/>
                  <a:pt x="7949725" y="6120675"/>
                </a:cubicBezTo>
                <a:cubicBezTo>
                  <a:pt x="7864893" y="6138100"/>
                  <a:pt x="7453940" y="6088189"/>
                  <a:pt x="7204851" y="6120675"/>
                </a:cubicBezTo>
                <a:cubicBezTo>
                  <a:pt x="6955762" y="6153161"/>
                  <a:pt x="6725286" y="6077827"/>
                  <a:pt x="6459976" y="6120675"/>
                </a:cubicBezTo>
                <a:cubicBezTo>
                  <a:pt x="6194667" y="6163523"/>
                  <a:pt x="6268336" y="6098790"/>
                  <a:pt x="6166540" y="6120675"/>
                </a:cubicBezTo>
                <a:cubicBezTo>
                  <a:pt x="6064744" y="6142560"/>
                  <a:pt x="5969850" y="6110804"/>
                  <a:pt x="5782817" y="6120675"/>
                </a:cubicBezTo>
                <a:cubicBezTo>
                  <a:pt x="5595784" y="6130546"/>
                  <a:pt x="5396536" y="6080708"/>
                  <a:pt x="5218518" y="6120675"/>
                </a:cubicBezTo>
                <a:cubicBezTo>
                  <a:pt x="5040500" y="6160642"/>
                  <a:pt x="4835014" y="6089185"/>
                  <a:pt x="4563931" y="6120675"/>
                </a:cubicBezTo>
                <a:cubicBezTo>
                  <a:pt x="4292848" y="6152165"/>
                  <a:pt x="4270027" y="6071270"/>
                  <a:pt x="4089920" y="6120675"/>
                </a:cubicBezTo>
                <a:cubicBezTo>
                  <a:pt x="3909813" y="6170080"/>
                  <a:pt x="3825140" y="6109948"/>
                  <a:pt x="3706197" y="6120675"/>
                </a:cubicBezTo>
                <a:cubicBezTo>
                  <a:pt x="3587254" y="6131402"/>
                  <a:pt x="3493748" y="6076206"/>
                  <a:pt x="3322473" y="6120675"/>
                </a:cubicBezTo>
                <a:cubicBezTo>
                  <a:pt x="3151198" y="6165144"/>
                  <a:pt x="2922073" y="6112392"/>
                  <a:pt x="2667886" y="6120675"/>
                </a:cubicBezTo>
                <a:cubicBezTo>
                  <a:pt x="2413699" y="6128958"/>
                  <a:pt x="2493544" y="6100986"/>
                  <a:pt x="2374451" y="6120675"/>
                </a:cubicBezTo>
                <a:cubicBezTo>
                  <a:pt x="2255358" y="6140364"/>
                  <a:pt x="1996231" y="6117231"/>
                  <a:pt x="1900440" y="6120675"/>
                </a:cubicBezTo>
                <a:cubicBezTo>
                  <a:pt x="1804649" y="6124119"/>
                  <a:pt x="1279617" y="6057562"/>
                  <a:pt x="1020133" y="6120675"/>
                </a:cubicBezTo>
                <a:cubicBezTo>
                  <a:pt x="490350" y="5995930"/>
                  <a:pt x="-35882" y="5625162"/>
                  <a:pt x="0" y="5100542"/>
                </a:cubicBezTo>
                <a:cubicBezTo>
                  <a:pt x="-77708" y="4933394"/>
                  <a:pt x="42908" y="4602574"/>
                  <a:pt x="0" y="4436018"/>
                </a:cubicBezTo>
                <a:cubicBezTo>
                  <a:pt x="-42908" y="4269462"/>
                  <a:pt x="5525" y="4113712"/>
                  <a:pt x="0" y="3975515"/>
                </a:cubicBezTo>
                <a:cubicBezTo>
                  <a:pt x="-5525" y="3837318"/>
                  <a:pt x="33649" y="3587135"/>
                  <a:pt x="0" y="3433403"/>
                </a:cubicBezTo>
                <a:cubicBezTo>
                  <a:pt x="-33649" y="3279671"/>
                  <a:pt x="52709" y="3012784"/>
                  <a:pt x="0" y="2850488"/>
                </a:cubicBezTo>
                <a:cubicBezTo>
                  <a:pt x="-52709" y="2688193"/>
                  <a:pt x="50453" y="2427753"/>
                  <a:pt x="0" y="2226768"/>
                </a:cubicBezTo>
                <a:cubicBezTo>
                  <a:pt x="-50453" y="2025783"/>
                  <a:pt x="53576" y="1813403"/>
                  <a:pt x="0" y="1603049"/>
                </a:cubicBezTo>
                <a:cubicBezTo>
                  <a:pt x="-53576" y="1392695"/>
                  <a:pt x="63047" y="1304455"/>
                  <a:pt x="0" y="1020133"/>
                </a:cubicBezTo>
                <a:close/>
              </a:path>
              <a:path w="11069051" h="6120675" stroke="0" extrusionOk="0">
                <a:moveTo>
                  <a:pt x="0" y="1020133"/>
                </a:moveTo>
                <a:cubicBezTo>
                  <a:pt x="-142837" y="368624"/>
                  <a:pt x="427312" y="11041"/>
                  <a:pt x="1020133" y="0"/>
                </a:cubicBezTo>
                <a:cubicBezTo>
                  <a:pt x="1311248" y="-13307"/>
                  <a:pt x="1538266" y="85334"/>
                  <a:pt x="1765008" y="0"/>
                </a:cubicBezTo>
                <a:cubicBezTo>
                  <a:pt x="1991751" y="-85334"/>
                  <a:pt x="2119181" y="43958"/>
                  <a:pt x="2239019" y="0"/>
                </a:cubicBezTo>
                <a:cubicBezTo>
                  <a:pt x="2358857" y="-43958"/>
                  <a:pt x="2529847" y="20652"/>
                  <a:pt x="2622742" y="0"/>
                </a:cubicBezTo>
                <a:cubicBezTo>
                  <a:pt x="2715637" y="-20652"/>
                  <a:pt x="3058064" y="56325"/>
                  <a:pt x="3277329" y="0"/>
                </a:cubicBezTo>
                <a:cubicBezTo>
                  <a:pt x="3496594" y="-56325"/>
                  <a:pt x="3651806" y="28223"/>
                  <a:pt x="3751340" y="0"/>
                </a:cubicBezTo>
                <a:cubicBezTo>
                  <a:pt x="3850874" y="-28223"/>
                  <a:pt x="4150394" y="5969"/>
                  <a:pt x="4496215" y="0"/>
                </a:cubicBezTo>
                <a:cubicBezTo>
                  <a:pt x="4842036" y="-5969"/>
                  <a:pt x="4783129" y="11776"/>
                  <a:pt x="4879939" y="0"/>
                </a:cubicBezTo>
                <a:cubicBezTo>
                  <a:pt x="4976749" y="-11776"/>
                  <a:pt x="5332160" y="26361"/>
                  <a:pt x="5624813" y="0"/>
                </a:cubicBezTo>
                <a:cubicBezTo>
                  <a:pt x="5917466" y="-26361"/>
                  <a:pt x="5846219" y="11013"/>
                  <a:pt x="5918249" y="0"/>
                </a:cubicBezTo>
                <a:cubicBezTo>
                  <a:pt x="5990279" y="-11013"/>
                  <a:pt x="6214721" y="1598"/>
                  <a:pt x="6482548" y="0"/>
                </a:cubicBezTo>
                <a:cubicBezTo>
                  <a:pt x="6750375" y="-1598"/>
                  <a:pt x="6876911" y="38124"/>
                  <a:pt x="7046847" y="0"/>
                </a:cubicBezTo>
                <a:cubicBezTo>
                  <a:pt x="7216783" y="-38124"/>
                  <a:pt x="7354683" y="54131"/>
                  <a:pt x="7520858" y="0"/>
                </a:cubicBezTo>
                <a:cubicBezTo>
                  <a:pt x="7687033" y="-54131"/>
                  <a:pt x="8045658" y="40829"/>
                  <a:pt x="8265733" y="0"/>
                </a:cubicBezTo>
                <a:cubicBezTo>
                  <a:pt x="8485809" y="-40829"/>
                  <a:pt x="8714084" y="33011"/>
                  <a:pt x="9010608" y="0"/>
                </a:cubicBezTo>
                <a:cubicBezTo>
                  <a:pt x="9307133" y="-33011"/>
                  <a:pt x="9293763" y="45601"/>
                  <a:pt x="9394331" y="0"/>
                </a:cubicBezTo>
                <a:cubicBezTo>
                  <a:pt x="9494899" y="-45601"/>
                  <a:pt x="9871416" y="52685"/>
                  <a:pt x="10048918" y="0"/>
                </a:cubicBezTo>
                <a:cubicBezTo>
                  <a:pt x="10553065" y="-120791"/>
                  <a:pt x="11077434" y="343332"/>
                  <a:pt x="11069051" y="1020133"/>
                </a:cubicBezTo>
                <a:cubicBezTo>
                  <a:pt x="11077084" y="1219869"/>
                  <a:pt x="11000214" y="1396013"/>
                  <a:pt x="11069051" y="1643853"/>
                </a:cubicBezTo>
                <a:cubicBezTo>
                  <a:pt x="11137888" y="1891693"/>
                  <a:pt x="11027196" y="2020319"/>
                  <a:pt x="11069051" y="2145160"/>
                </a:cubicBezTo>
                <a:cubicBezTo>
                  <a:pt x="11110906" y="2270001"/>
                  <a:pt x="11033976" y="2625044"/>
                  <a:pt x="11069051" y="2809684"/>
                </a:cubicBezTo>
                <a:cubicBezTo>
                  <a:pt x="11104126" y="2994324"/>
                  <a:pt x="11013299" y="3122715"/>
                  <a:pt x="11069051" y="3392599"/>
                </a:cubicBezTo>
                <a:cubicBezTo>
                  <a:pt x="11124803" y="3662483"/>
                  <a:pt x="11026417" y="3721407"/>
                  <a:pt x="11069051" y="3893907"/>
                </a:cubicBezTo>
                <a:cubicBezTo>
                  <a:pt x="11111685" y="4066407"/>
                  <a:pt x="11014439" y="4262137"/>
                  <a:pt x="11069051" y="4476822"/>
                </a:cubicBezTo>
                <a:cubicBezTo>
                  <a:pt x="11123663" y="4691507"/>
                  <a:pt x="11003032" y="4836119"/>
                  <a:pt x="11069051" y="5100542"/>
                </a:cubicBezTo>
                <a:cubicBezTo>
                  <a:pt x="11087554" y="5607039"/>
                  <a:pt x="10626414" y="6135912"/>
                  <a:pt x="10048918" y="6120675"/>
                </a:cubicBezTo>
                <a:cubicBezTo>
                  <a:pt x="9703973" y="6135728"/>
                  <a:pt x="9655731" y="6103976"/>
                  <a:pt x="9304043" y="6120675"/>
                </a:cubicBezTo>
                <a:cubicBezTo>
                  <a:pt x="8952356" y="6137374"/>
                  <a:pt x="8856655" y="6113007"/>
                  <a:pt x="8649456" y="6120675"/>
                </a:cubicBezTo>
                <a:cubicBezTo>
                  <a:pt x="8442257" y="6128343"/>
                  <a:pt x="8376715" y="6106338"/>
                  <a:pt x="8265733" y="6120675"/>
                </a:cubicBezTo>
                <a:cubicBezTo>
                  <a:pt x="8154751" y="6135012"/>
                  <a:pt x="7908526" y="6087701"/>
                  <a:pt x="7611146" y="6120675"/>
                </a:cubicBezTo>
                <a:cubicBezTo>
                  <a:pt x="7313766" y="6153649"/>
                  <a:pt x="7432816" y="6087919"/>
                  <a:pt x="7317711" y="6120675"/>
                </a:cubicBezTo>
                <a:cubicBezTo>
                  <a:pt x="7202607" y="6153431"/>
                  <a:pt x="6829745" y="6063715"/>
                  <a:pt x="6663124" y="6120675"/>
                </a:cubicBezTo>
                <a:cubicBezTo>
                  <a:pt x="6496503" y="6177635"/>
                  <a:pt x="6450165" y="6075456"/>
                  <a:pt x="6279400" y="6120675"/>
                </a:cubicBezTo>
                <a:cubicBezTo>
                  <a:pt x="6108635" y="6165894"/>
                  <a:pt x="6097871" y="6108978"/>
                  <a:pt x="5985965" y="6120675"/>
                </a:cubicBezTo>
                <a:cubicBezTo>
                  <a:pt x="5874060" y="6132372"/>
                  <a:pt x="5755513" y="6106161"/>
                  <a:pt x="5602241" y="6120675"/>
                </a:cubicBezTo>
                <a:cubicBezTo>
                  <a:pt x="5448969" y="6135189"/>
                  <a:pt x="5114199" y="6104506"/>
                  <a:pt x="4947654" y="6120675"/>
                </a:cubicBezTo>
                <a:cubicBezTo>
                  <a:pt x="4781109" y="6136844"/>
                  <a:pt x="4685522" y="6097592"/>
                  <a:pt x="4563931" y="6120675"/>
                </a:cubicBezTo>
                <a:cubicBezTo>
                  <a:pt x="4442340" y="6143758"/>
                  <a:pt x="4398560" y="6094498"/>
                  <a:pt x="4270496" y="6120675"/>
                </a:cubicBezTo>
                <a:cubicBezTo>
                  <a:pt x="4142432" y="6146852"/>
                  <a:pt x="4023620" y="6105505"/>
                  <a:pt x="3886772" y="6120675"/>
                </a:cubicBezTo>
                <a:cubicBezTo>
                  <a:pt x="3749924" y="6135845"/>
                  <a:pt x="3594906" y="6113119"/>
                  <a:pt x="3412761" y="6120675"/>
                </a:cubicBezTo>
                <a:cubicBezTo>
                  <a:pt x="3230616" y="6128231"/>
                  <a:pt x="3069758" y="6077277"/>
                  <a:pt x="2848462" y="6120675"/>
                </a:cubicBezTo>
                <a:cubicBezTo>
                  <a:pt x="2627166" y="6164073"/>
                  <a:pt x="2584772" y="6083188"/>
                  <a:pt x="2464739" y="6120675"/>
                </a:cubicBezTo>
                <a:cubicBezTo>
                  <a:pt x="2344706" y="6158162"/>
                  <a:pt x="2025038" y="6053759"/>
                  <a:pt x="1719864" y="6120675"/>
                </a:cubicBezTo>
                <a:cubicBezTo>
                  <a:pt x="1414691" y="6187591"/>
                  <a:pt x="1252923" y="6114272"/>
                  <a:pt x="1020133" y="6120675"/>
                </a:cubicBezTo>
                <a:cubicBezTo>
                  <a:pt x="464779" y="6148937"/>
                  <a:pt x="120673" y="5714752"/>
                  <a:pt x="0" y="5100542"/>
                </a:cubicBezTo>
                <a:cubicBezTo>
                  <a:pt x="-64672" y="4858471"/>
                  <a:pt x="53193" y="4749376"/>
                  <a:pt x="0" y="4517626"/>
                </a:cubicBezTo>
                <a:cubicBezTo>
                  <a:pt x="-53193" y="4285876"/>
                  <a:pt x="69771" y="4088061"/>
                  <a:pt x="0" y="3893907"/>
                </a:cubicBezTo>
                <a:cubicBezTo>
                  <a:pt x="-69771" y="3699753"/>
                  <a:pt x="59228" y="3565063"/>
                  <a:pt x="0" y="3392599"/>
                </a:cubicBezTo>
                <a:cubicBezTo>
                  <a:pt x="-59228" y="3220135"/>
                  <a:pt x="11286" y="3056657"/>
                  <a:pt x="0" y="2809684"/>
                </a:cubicBezTo>
                <a:cubicBezTo>
                  <a:pt x="-11286" y="2562711"/>
                  <a:pt x="6465" y="2489026"/>
                  <a:pt x="0" y="2349181"/>
                </a:cubicBezTo>
                <a:cubicBezTo>
                  <a:pt x="-6465" y="2209336"/>
                  <a:pt x="37887" y="1831104"/>
                  <a:pt x="0" y="1684657"/>
                </a:cubicBezTo>
                <a:cubicBezTo>
                  <a:pt x="-37887" y="1538210"/>
                  <a:pt x="76524" y="1217920"/>
                  <a:pt x="0" y="1020133"/>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descr="Cartoon of boys sitting at a desk with a book and pencil&#10;&#10;AI-generated content may be incorrect.">
            <a:extLst>
              <a:ext uri="{FF2B5EF4-FFF2-40B4-BE49-F238E27FC236}">
                <a16:creationId xmlns:a16="http://schemas.microsoft.com/office/drawing/2014/main" id="{648E3FE3-8874-4B39-E358-F906E7F56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1089155"/>
            <a:ext cx="5225143" cy="5225143"/>
          </a:xfrm>
          <a:prstGeom prst="rect">
            <a:avLst/>
          </a:prstGeom>
        </p:spPr>
      </p:pic>
      <p:pic>
        <p:nvPicPr>
          <p:cNvPr id="5" name="Picture 4">
            <a:extLst>
              <a:ext uri="{FF2B5EF4-FFF2-40B4-BE49-F238E27FC236}">
                <a16:creationId xmlns:a16="http://schemas.microsoft.com/office/drawing/2014/main" id="{4B72905A-9089-3677-31AD-A52D72C62FE1}"/>
              </a:ext>
            </a:extLst>
          </p:cNvPr>
          <p:cNvPicPr>
            <a:picLocks noChangeAspect="1"/>
          </p:cNvPicPr>
          <p:nvPr/>
        </p:nvPicPr>
        <p:blipFill>
          <a:blip r:embed="rId3"/>
          <a:stretch>
            <a:fillRect/>
          </a:stretch>
        </p:blipFill>
        <p:spPr>
          <a:xfrm>
            <a:off x="337685" y="1089155"/>
            <a:ext cx="6317115" cy="2480492"/>
          </a:xfrm>
          <a:prstGeom prst="rect">
            <a:avLst/>
          </a:prstGeom>
        </p:spPr>
      </p:pic>
      <p:sp>
        <p:nvSpPr>
          <p:cNvPr id="2" name="TextBox 1">
            <a:extLst>
              <a:ext uri="{FF2B5EF4-FFF2-40B4-BE49-F238E27FC236}">
                <a16:creationId xmlns:a16="http://schemas.microsoft.com/office/drawing/2014/main" id="{04A32D35-2B30-DEDF-95C4-A06789057A5C}"/>
              </a:ext>
            </a:extLst>
          </p:cNvPr>
          <p:cNvSpPr txBox="1"/>
          <p:nvPr/>
        </p:nvSpPr>
        <p:spPr>
          <a:xfrm>
            <a:off x="165262" y="3886781"/>
            <a:ext cx="64206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000" b="1" dirty="0">
                <a:solidFill>
                  <a:srgbClr val="002060"/>
                </a:solidFill>
                <a:latin typeface="UTM Avo" panose="02040603050506020204" pitchFamily="18" charset="0"/>
              </a:rPr>
              <a:t>SẮM VAI</a:t>
            </a:r>
            <a:endParaRPr kumimoji="0" lang="en-US" sz="8000" b="1" i="0" u="none" strike="noStrike" kern="1200" cap="none" spc="0" normalizeH="0" baseline="0" noProof="0" dirty="0">
              <a:ln>
                <a:noFill/>
              </a:ln>
              <a:solidFill>
                <a:srgbClr val="002060"/>
              </a:solidFill>
              <a:effectLst/>
              <a:uLnTx/>
              <a:uFillTx/>
              <a:latin typeface="UTM Avo" panose="02040603050506020204" pitchFamily="18" charset="0"/>
            </a:endParaRPr>
          </a:p>
        </p:txBody>
      </p:sp>
    </p:spTree>
    <p:extLst>
      <p:ext uri="{BB962C8B-B14F-4D97-AF65-F5344CB8AC3E}">
        <p14:creationId xmlns:p14="http://schemas.microsoft.com/office/powerpoint/2010/main" val="33626997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65F33-EBA6-59B1-B018-871C5FFF7918}"/>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A3FF8E5-BEA3-BCA0-6A1C-AE742D84C839}"/>
              </a:ext>
            </a:extLst>
          </p:cNvPr>
          <p:cNvSpPr/>
          <p:nvPr/>
        </p:nvSpPr>
        <p:spPr>
          <a:xfrm>
            <a:off x="551314" y="142654"/>
            <a:ext cx="11069051" cy="6480018"/>
          </a:xfrm>
          <a:custGeom>
            <a:avLst/>
            <a:gdLst>
              <a:gd name="csX0" fmla="*/ 0 w 11069051"/>
              <a:gd name="csY0" fmla="*/ 1080025 h 6480018"/>
              <a:gd name="csX1" fmla="*/ 1080025 w 11069051"/>
              <a:gd name="csY1" fmla="*/ 0 h 6480018"/>
              <a:gd name="csX2" fmla="*/ 1673958 w 11069051"/>
              <a:gd name="csY2" fmla="*/ 0 h 6480018"/>
              <a:gd name="csX3" fmla="*/ 2267892 w 11069051"/>
              <a:gd name="csY3" fmla="*/ 0 h 6480018"/>
              <a:gd name="csX4" fmla="*/ 2950915 w 11069051"/>
              <a:gd name="csY4" fmla="*/ 0 h 6480018"/>
              <a:gd name="csX5" fmla="*/ 3723029 w 11069051"/>
              <a:gd name="csY5" fmla="*/ 0 h 6480018"/>
              <a:gd name="csX6" fmla="*/ 4406052 w 11069051"/>
              <a:gd name="csY6" fmla="*/ 0 h 6480018"/>
              <a:gd name="csX7" fmla="*/ 5178165 w 11069051"/>
              <a:gd name="csY7" fmla="*/ 0 h 6480018"/>
              <a:gd name="csX8" fmla="*/ 5861189 w 11069051"/>
              <a:gd name="csY8" fmla="*/ 0 h 6480018"/>
              <a:gd name="csX9" fmla="*/ 6276942 w 11069051"/>
              <a:gd name="csY9" fmla="*/ 0 h 6480018"/>
              <a:gd name="csX10" fmla="*/ 6959966 w 11069051"/>
              <a:gd name="csY10" fmla="*/ 0 h 6480018"/>
              <a:gd name="csX11" fmla="*/ 7464809 w 11069051"/>
              <a:gd name="csY11" fmla="*/ 0 h 6480018"/>
              <a:gd name="csX12" fmla="*/ 7880562 w 11069051"/>
              <a:gd name="csY12" fmla="*/ 0 h 6480018"/>
              <a:gd name="csX13" fmla="*/ 8207226 w 11069051"/>
              <a:gd name="csY13" fmla="*/ 0 h 6480018"/>
              <a:gd name="csX14" fmla="*/ 8622979 w 11069051"/>
              <a:gd name="csY14" fmla="*/ 0 h 6480018"/>
              <a:gd name="csX15" fmla="*/ 9038733 w 11069051"/>
              <a:gd name="csY15" fmla="*/ 0 h 6480018"/>
              <a:gd name="csX16" fmla="*/ 9989026 w 11069051"/>
              <a:gd name="csY16" fmla="*/ 0 h 6480018"/>
              <a:gd name="csX17" fmla="*/ 11069051 w 11069051"/>
              <a:gd name="csY17" fmla="*/ 1080025 h 6480018"/>
              <a:gd name="csX18" fmla="*/ 11069051 w 11069051"/>
              <a:gd name="csY18" fmla="*/ 1490422 h 6480018"/>
              <a:gd name="csX19" fmla="*/ 11069051 w 11069051"/>
              <a:gd name="csY19" fmla="*/ 1944019 h 6480018"/>
              <a:gd name="csX20" fmla="*/ 11069051 w 11069051"/>
              <a:gd name="csY20" fmla="*/ 2570414 h 6480018"/>
              <a:gd name="csX21" fmla="*/ 11069051 w 11069051"/>
              <a:gd name="csY21" fmla="*/ 3024011 h 6480018"/>
              <a:gd name="csX22" fmla="*/ 11069051 w 11069051"/>
              <a:gd name="csY22" fmla="*/ 3607206 h 6480018"/>
              <a:gd name="csX23" fmla="*/ 11069051 w 11069051"/>
              <a:gd name="csY23" fmla="*/ 4233602 h 6480018"/>
              <a:gd name="csX24" fmla="*/ 11069051 w 11069051"/>
              <a:gd name="csY24" fmla="*/ 4643999 h 6480018"/>
              <a:gd name="csX25" fmla="*/ 11069051 w 11069051"/>
              <a:gd name="csY25" fmla="*/ 5399993 h 6480018"/>
              <a:gd name="csX26" fmla="*/ 9989026 w 11069051"/>
              <a:gd name="csY26" fmla="*/ 6480018 h 6480018"/>
              <a:gd name="csX27" fmla="*/ 9573273 w 11069051"/>
              <a:gd name="csY27" fmla="*/ 6480018 h 6480018"/>
              <a:gd name="csX28" fmla="*/ 9068429 w 11069051"/>
              <a:gd name="csY28" fmla="*/ 6480018 h 6480018"/>
              <a:gd name="csX29" fmla="*/ 8563586 w 11069051"/>
              <a:gd name="csY29" fmla="*/ 6480018 h 6480018"/>
              <a:gd name="csX30" fmla="*/ 8058742 w 11069051"/>
              <a:gd name="csY30" fmla="*/ 6480018 h 6480018"/>
              <a:gd name="csX31" fmla="*/ 7732079 w 11069051"/>
              <a:gd name="csY31" fmla="*/ 6480018 h 6480018"/>
              <a:gd name="csX32" fmla="*/ 6959966 w 11069051"/>
              <a:gd name="csY32" fmla="*/ 6480018 h 6480018"/>
              <a:gd name="csX33" fmla="*/ 6187852 w 11069051"/>
              <a:gd name="csY33" fmla="*/ 6480018 h 6480018"/>
              <a:gd name="csX34" fmla="*/ 5861189 w 11069051"/>
              <a:gd name="csY34" fmla="*/ 6480018 h 6480018"/>
              <a:gd name="csX35" fmla="*/ 5445435 w 11069051"/>
              <a:gd name="csY35" fmla="*/ 6480018 h 6480018"/>
              <a:gd name="csX36" fmla="*/ 4851502 w 11069051"/>
              <a:gd name="csY36" fmla="*/ 6480018 h 6480018"/>
              <a:gd name="csX37" fmla="*/ 4168479 w 11069051"/>
              <a:gd name="csY37" fmla="*/ 6480018 h 6480018"/>
              <a:gd name="csX38" fmla="*/ 3663635 w 11069051"/>
              <a:gd name="csY38" fmla="*/ 6480018 h 6480018"/>
              <a:gd name="csX39" fmla="*/ 3247882 w 11069051"/>
              <a:gd name="csY39" fmla="*/ 6480018 h 6480018"/>
              <a:gd name="csX40" fmla="*/ 2832129 w 11069051"/>
              <a:gd name="csY40" fmla="*/ 6480018 h 6480018"/>
              <a:gd name="csX41" fmla="*/ 2149105 w 11069051"/>
              <a:gd name="csY41" fmla="*/ 6480018 h 6480018"/>
              <a:gd name="csX42" fmla="*/ 1822442 w 11069051"/>
              <a:gd name="csY42" fmla="*/ 6480018 h 6480018"/>
              <a:gd name="csX43" fmla="*/ 1080025 w 11069051"/>
              <a:gd name="csY43" fmla="*/ 6480018 h 6480018"/>
              <a:gd name="csX44" fmla="*/ 0 w 11069051"/>
              <a:gd name="csY44" fmla="*/ 5399993 h 6480018"/>
              <a:gd name="csX45" fmla="*/ 0 w 11069051"/>
              <a:gd name="csY45" fmla="*/ 4903197 h 6480018"/>
              <a:gd name="csX46" fmla="*/ 0 w 11069051"/>
              <a:gd name="csY46" fmla="*/ 4492800 h 6480018"/>
              <a:gd name="csX47" fmla="*/ 0 w 11069051"/>
              <a:gd name="csY47" fmla="*/ 4082403 h 6480018"/>
              <a:gd name="csX48" fmla="*/ 0 w 11069051"/>
              <a:gd name="csY48" fmla="*/ 3585606 h 6480018"/>
              <a:gd name="csX49" fmla="*/ 0 w 11069051"/>
              <a:gd name="csY49" fmla="*/ 3045610 h 6480018"/>
              <a:gd name="csX50" fmla="*/ 0 w 11069051"/>
              <a:gd name="csY50" fmla="*/ 2462415 h 6480018"/>
              <a:gd name="csX51" fmla="*/ 0 w 11069051"/>
              <a:gd name="csY51" fmla="*/ 1879219 h 6480018"/>
              <a:gd name="csX52" fmla="*/ 0 w 11069051"/>
              <a:gd name="csY52" fmla="*/ 1080025 h 6480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069051" h="6480018" fill="none" extrusionOk="0">
                <a:moveTo>
                  <a:pt x="0" y="1080025"/>
                </a:moveTo>
                <a:cubicBezTo>
                  <a:pt x="9595" y="446401"/>
                  <a:pt x="508917" y="-95303"/>
                  <a:pt x="1080025" y="0"/>
                </a:cubicBezTo>
                <a:cubicBezTo>
                  <a:pt x="1354774" y="-50"/>
                  <a:pt x="1423120" y="12132"/>
                  <a:pt x="1673958" y="0"/>
                </a:cubicBezTo>
                <a:cubicBezTo>
                  <a:pt x="1924796" y="-12132"/>
                  <a:pt x="2131017" y="56786"/>
                  <a:pt x="2267892" y="0"/>
                </a:cubicBezTo>
                <a:cubicBezTo>
                  <a:pt x="2404767" y="-56786"/>
                  <a:pt x="2687622" y="76727"/>
                  <a:pt x="2950915" y="0"/>
                </a:cubicBezTo>
                <a:cubicBezTo>
                  <a:pt x="3214208" y="-76727"/>
                  <a:pt x="3388879" y="7083"/>
                  <a:pt x="3723029" y="0"/>
                </a:cubicBezTo>
                <a:cubicBezTo>
                  <a:pt x="4057179" y="-7083"/>
                  <a:pt x="4211139" y="72234"/>
                  <a:pt x="4406052" y="0"/>
                </a:cubicBezTo>
                <a:cubicBezTo>
                  <a:pt x="4600965" y="-72234"/>
                  <a:pt x="4955012" y="44908"/>
                  <a:pt x="5178165" y="0"/>
                </a:cubicBezTo>
                <a:cubicBezTo>
                  <a:pt x="5401318" y="-44908"/>
                  <a:pt x="5556804" y="15328"/>
                  <a:pt x="5861189" y="0"/>
                </a:cubicBezTo>
                <a:cubicBezTo>
                  <a:pt x="6165574" y="-15328"/>
                  <a:pt x="6156798" y="25991"/>
                  <a:pt x="6276942" y="0"/>
                </a:cubicBezTo>
                <a:cubicBezTo>
                  <a:pt x="6397086" y="-25991"/>
                  <a:pt x="6765950" y="1254"/>
                  <a:pt x="6959966" y="0"/>
                </a:cubicBezTo>
                <a:cubicBezTo>
                  <a:pt x="7153982" y="-1254"/>
                  <a:pt x="7251201" y="12444"/>
                  <a:pt x="7464809" y="0"/>
                </a:cubicBezTo>
                <a:cubicBezTo>
                  <a:pt x="7678417" y="-12444"/>
                  <a:pt x="7793035" y="2122"/>
                  <a:pt x="7880562" y="0"/>
                </a:cubicBezTo>
                <a:cubicBezTo>
                  <a:pt x="7968089" y="-2122"/>
                  <a:pt x="8099034" y="12324"/>
                  <a:pt x="8207226" y="0"/>
                </a:cubicBezTo>
                <a:cubicBezTo>
                  <a:pt x="8315418" y="-12324"/>
                  <a:pt x="8536411" y="10492"/>
                  <a:pt x="8622979" y="0"/>
                </a:cubicBezTo>
                <a:cubicBezTo>
                  <a:pt x="8709547" y="-10492"/>
                  <a:pt x="8907180" y="32882"/>
                  <a:pt x="9038733" y="0"/>
                </a:cubicBezTo>
                <a:cubicBezTo>
                  <a:pt x="9170286" y="-32882"/>
                  <a:pt x="9599233" y="79901"/>
                  <a:pt x="9989026" y="0"/>
                </a:cubicBezTo>
                <a:cubicBezTo>
                  <a:pt x="10575758" y="-15680"/>
                  <a:pt x="11012544" y="479776"/>
                  <a:pt x="11069051" y="1080025"/>
                </a:cubicBezTo>
                <a:cubicBezTo>
                  <a:pt x="11074962" y="1212225"/>
                  <a:pt x="11028331" y="1402253"/>
                  <a:pt x="11069051" y="1490422"/>
                </a:cubicBezTo>
                <a:cubicBezTo>
                  <a:pt x="11109771" y="1578591"/>
                  <a:pt x="11029535" y="1756036"/>
                  <a:pt x="11069051" y="1944019"/>
                </a:cubicBezTo>
                <a:cubicBezTo>
                  <a:pt x="11108567" y="2132002"/>
                  <a:pt x="11047795" y="2423616"/>
                  <a:pt x="11069051" y="2570414"/>
                </a:cubicBezTo>
                <a:cubicBezTo>
                  <a:pt x="11090307" y="2717212"/>
                  <a:pt x="11037079" y="2929484"/>
                  <a:pt x="11069051" y="3024011"/>
                </a:cubicBezTo>
                <a:cubicBezTo>
                  <a:pt x="11101023" y="3118538"/>
                  <a:pt x="11060990" y="3458840"/>
                  <a:pt x="11069051" y="3607206"/>
                </a:cubicBezTo>
                <a:cubicBezTo>
                  <a:pt x="11077112" y="3755573"/>
                  <a:pt x="11010387" y="3924181"/>
                  <a:pt x="11069051" y="4233602"/>
                </a:cubicBezTo>
                <a:cubicBezTo>
                  <a:pt x="11127715" y="4543023"/>
                  <a:pt x="11065777" y="4488421"/>
                  <a:pt x="11069051" y="4643999"/>
                </a:cubicBezTo>
                <a:cubicBezTo>
                  <a:pt x="11072325" y="4799577"/>
                  <a:pt x="11020846" y="5084315"/>
                  <a:pt x="11069051" y="5399993"/>
                </a:cubicBezTo>
                <a:cubicBezTo>
                  <a:pt x="11149533" y="5876254"/>
                  <a:pt x="10468981" y="6534375"/>
                  <a:pt x="9989026" y="6480018"/>
                </a:cubicBezTo>
                <a:cubicBezTo>
                  <a:pt x="9824367" y="6491900"/>
                  <a:pt x="9737897" y="6453917"/>
                  <a:pt x="9573273" y="6480018"/>
                </a:cubicBezTo>
                <a:cubicBezTo>
                  <a:pt x="9408649" y="6506119"/>
                  <a:pt x="9215051" y="6438147"/>
                  <a:pt x="9068429" y="6480018"/>
                </a:cubicBezTo>
                <a:cubicBezTo>
                  <a:pt x="8921807" y="6521889"/>
                  <a:pt x="8762818" y="6461483"/>
                  <a:pt x="8563586" y="6480018"/>
                </a:cubicBezTo>
                <a:cubicBezTo>
                  <a:pt x="8364354" y="6498553"/>
                  <a:pt x="8233050" y="6438049"/>
                  <a:pt x="8058742" y="6480018"/>
                </a:cubicBezTo>
                <a:cubicBezTo>
                  <a:pt x="7884434" y="6521987"/>
                  <a:pt x="7802797" y="6461307"/>
                  <a:pt x="7732079" y="6480018"/>
                </a:cubicBezTo>
                <a:cubicBezTo>
                  <a:pt x="7661361" y="6498729"/>
                  <a:pt x="7179566" y="6389581"/>
                  <a:pt x="6959966" y="6480018"/>
                </a:cubicBezTo>
                <a:cubicBezTo>
                  <a:pt x="6740366" y="6570455"/>
                  <a:pt x="6475990" y="6402160"/>
                  <a:pt x="6187852" y="6480018"/>
                </a:cubicBezTo>
                <a:cubicBezTo>
                  <a:pt x="5899714" y="6557876"/>
                  <a:pt x="5968168" y="6461505"/>
                  <a:pt x="5861189" y="6480018"/>
                </a:cubicBezTo>
                <a:cubicBezTo>
                  <a:pt x="5754210" y="6498531"/>
                  <a:pt x="5537874" y="6436558"/>
                  <a:pt x="5445435" y="6480018"/>
                </a:cubicBezTo>
                <a:cubicBezTo>
                  <a:pt x="5352996" y="6523478"/>
                  <a:pt x="5137202" y="6433174"/>
                  <a:pt x="4851502" y="6480018"/>
                </a:cubicBezTo>
                <a:cubicBezTo>
                  <a:pt x="4565802" y="6526862"/>
                  <a:pt x="4387822" y="6452389"/>
                  <a:pt x="4168479" y="6480018"/>
                </a:cubicBezTo>
                <a:cubicBezTo>
                  <a:pt x="3949136" y="6507647"/>
                  <a:pt x="3794692" y="6476463"/>
                  <a:pt x="3663635" y="6480018"/>
                </a:cubicBezTo>
                <a:cubicBezTo>
                  <a:pt x="3532578" y="6483573"/>
                  <a:pt x="3405190" y="6471531"/>
                  <a:pt x="3247882" y="6480018"/>
                </a:cubicBezTo>
                <a:cubicBezTo>
                  <a:pt x="3090574" y="6488505"/>
                  <a:pt x="2989424" y="6467926"/>
                  <a:pt x="2832129" y="6480018"/>
                </a:cubicBezTo>
                <a:cubicBezTo>
                  <a:pt x="2674834" y="6492110"/>
                  <a:pt x="2287835" y="6459379"/>
                  <a:pt x="2149105" y="6480018"/>
                </a:cubicBezTo>
                <a:cubicBezTo>
                  <a:pt x="2010375" y="6500657"/>
                  <a:pt x="1974210" y="6461636"/>
                  <a:pt x="1822442" y="6480018"/>
                </a:cubicBezTo>
                <a:cubicBezTo>
                  <a:pt x="1670674" y="6498400"/>
                  <a:pt x="1233932" y="6474412"/>
                  <a:pt x="1080025" y="6480018"/>
                </a:cubicBezTo>
                <a:cubicBezTo>
                  <a:pt x="520211" y="6413969"/>
                  <a:pt x="44263" y="6006658"/>
                  <a:pt x="0" y="5399993"/>
                </a:cubicBezTo>
                <a:cubicBezTo>
                  <a:pt x="-51348" y="5182115"/>
                  <a:pt x="44193" y="5013102"/>
                  <a:pt x="0" y="4903197"/>
                </a:cubicBezTo>
                <a:cubicBezTo>
                  <a:pt x="-44193" y="4793292"/>
                  <a:pt x="31375" y="4657541"/>
                  <a:pt x="0" y="4492800"/>
                </a:cubicBezTo>
                <a:cubicBezTo>
                  <a:pt x="-31375" y="4328059"/>
                  <a:pt x="7979" y="4243238"/>
                  <a:pt x="0" y="4082403"/>
                </a:cubicBezTo>
                <a:cubicBezTo>
                  <a:pt x="-7979" y="3921568"/>
                  <a:pt x="55926" y="3713780"/>
                  <a:pt x="0" y="3585606"/>
                </a:cubicBezTo>
                <a:cubicBezTo>
                  <a:pt x="-55926" y="3457432"/>
                  <a:pt x="12230" y="3274030"/>
                  <a:pt x="0" y="3045610"/>
                </a:cubicBezTo>
                <a:cubicBezTo>
                  <a:pt x="-12230" y="2817190"/>
                  <a:pt x="17650" y="2679223"/>
                  <a:pt x="0" y="2462415"/>
                </a:cubicBezTo>
                <a:cubicBezTo>
                  <a:pt x="-17650" y="2245607"/>
                  <a:pt x="2240" y="2061877"/>
                  <a:pt x="0" y="1879219"/>
                </a:cubicBezTo>
                <a:cubicBezTo>
                  <a:pt x="-2240" y="1696561"/>
                  <a:pt x="39392" y="1283785"/>
                  <a:pt x="0" y="1080025"/>
                </a:cubicBezTo>
                <a:close/>
              </a:path>
              <a:path w="11069051" h="6480018" stroke="0" extrusionOk="0">
                <a:moveTo>
                  <a:pt x="0" y="1080025"/>
                </a:moveTo>
                <a:cubicBezTo>
                  <a:pt x="-61834" y="445404"/>
                  <a:pt x="407398" y="28579"/>
                  <a:pt x="1080025" y="0"/>
                </a:cubicBezTo>
                <a:cubicBezTo>
                  <a:pt x="1463099" y="-38994"/>
                  <a:pt x="1671310" y="54824"/>
                  <a:pt x="1852138" y="0"/>
                </a:cubicBezTo>
                <a:cubicBezTo>
                  <a:pt x="2032966" y="-54824"/>
                  <a:pt x="2219088" y="38036"/>
                  <a:pt x="2356982" y="0"/>
                </a:cubicBezTo>
                <a:cubicBezTo>
                  <a:pt x="2494876" y="-38036"/>
                  <a:pt x="2652885" y="34940"/>
                  <a:pt x="2772735" y="0"/>
                </a:cubicBezTo>
                <a:cubicBezTo>
                  <a:pt x="2892585" y="-34940"/>
                  <a:pt x="3253489" y="39095"/>
                  <a:pt x="3455759" y="0"/>
                </a:cubicBezTo>
                <a:cubicBezTo>
                  <a:pt x="3658029" y="-39095"/>
                  <a:pt x="3810938" y="11851"/>
                  <a:pt x="3960602" y="0"/>
                </a:cubicBezTo>
                <a:cubicBezTo>
                  <a:pt x="4110266" y="-11851"/>
                  <a:pt x="4424274" y="27186"/>
                  <a:pt x="4732715" y="0"/>
                </a:cubicBezTo>
                <a:cubicBezTo>
                  <a:pt x="5041156" y="-27186"/>
                  <a:pt x="5050117" y="1794"/>
                  <a:pt x="5148469" y="0"/>
                </a:cubicBezTo>
                <a:cubicBezTo>
                  <a:pt x="5246821" y="-1794"/>
                  <a:pt x="5622304" y="46931"/>
                  <a:pt x="5920582" y="0"/>
                </a:cubicBezTo>
                <a:cubicBezTo>
                  <a:pt x="6218860" y="-46931"/>
                  <a:pt x="6092325" y="9721"/>
                  <a:pt x="6247246" y="0"/>
                </a:cubicBezTo>
                <a:cubicBezTo>
                  <a:pt x="6402167" y="-9721"/>
                  <a:pt x="6656153" y="48603"/>
                  <a:pt x="6841179" y="0"/>
                </a:cubicBezTo>
                <a:cubicBezTo>
                  <a:pt x="7026205" y="-48603"/>
                  <a:pt x="7232913" y="53774"/>
                  <a:pt x="7435112" y="0"/>
                </a:cubicBezTo>
                <a:cubicBezTo>
                  <a:pt x="7637311" y="-53774"/>
                  <a:pt x="7701700" y="41536"/>
                  <a:pt x="7939956" y="0"/>
                </a:cubicBezTo>
                <a:cubicBezTo>
                  <a:pt x="8178212" y="-41536"/>
                  <a:pt x="8481723" y="53450"/>
                  <a:pt x="8712069" y="0"/>
                </a:cubicBezTo>
                <a:cubicBezTo>
                  <a:pt x="8942415" y="-53450"/>
                  <a:pt x="9327987" y="50045"/>
                  <a:pt x="9484183" y="0"/>
                </a:cubicBezTo>
                <a:cubicBezTo>
                  <a:pt x="9640379" y="-50045"/>
                  <a:pt x="9787278" y="48496"/>
                  <a:pt x="9989026" y="0"/>
                </a:cubicBezTo>
                <a:cubicBezTo>
                  <a:pt x="10506195" y="-74726"/>
                  <a:pt x="11053697" y="460591"/>
                  <a:pt x="11069051" y="1080025"/>
                </a:cubicBezTo>
                <a:cubicBezTo>
                  <a:pt x="11110977" y="1272943"/>
                  <a:pt x="11026409" y="1504704"/>
                  <a:pt x="11069051" y="1663221"/>
                </a:cubicBezTo>
                <a:cubicBezTo>
                  <a:pt x="11111693" y="1821738"/>
                  <a:pt x="11024756" y="1919187"/>
                  <a:pt x="11069051" y="2073618"/>
                </a:cubicBezTo>
                <a:cubicBezTo>
                  <a:pt x="11113346" y="2228049"/>
                  <a:pt x="11065198" y="2342998"/>
                  <a:pt x="11069051" y="2527214"/>
                </a:cubicBezTo>
                <a:cubicBezTo>
                  <a:pt x="11072904" y="2711430"/>
                  <a:pt x="11010516" y="2939365"/>
                  <a:pt x="11069051" y="3153610"/>
                </a:cubicBezTo>
                <a:cubicBezTo>
                  <a:pt x="11127586" y="3367855"/>
                  <a:pt x="11013313" y="3454771"/>
                  <a:pt x="11069051" y="3693606"/>
                </a:cubicBezTo>
                <a:cubicBezTo>
                  <a:pt x="11124789" y="3932441"/>
                  <a:pt x="11020675" y="4031794"/>
                  <a:pt x="11069051" y="4147202"/>
                </a:cubicBezTo>
                <a:cubicBezTo>
                  <a:pt x="11117427" y="4262610"/>
                  <a:pt x="11056040" y="4577050"/>
                  <a:pt x="11069051" y="4687198"/>
                </a:cubicBezTo>
                <a:cubicBezTo>
                  <a:pt x="11082062" y="4797346"/>
                  <a:pt x="11047738" y="5248841"/>
                  <a:pt x="11069051" y="5399993"/>
                </a:cubicBezTo>
                <a:cubicBezTo>
                  <a:pt x="11104225" y="5888291"/>
                  <a:pt x="10596700" y="6492121"/>
                  <a:pt x="9989026" y="6480018"/>
                </a:cubicBezTo>
                <a:cubicBezTo>
                  <a:pt x="9647449" y="6530825"/>
                  <a:pt x="9453729" y="6391363"/>
                  <a:pt x="9216913" y="6480018"/>
                </a:cubicBezTo>
                <a:cubicBezTo>
                  <a:pt x="8980097" y="6568673"/>
                  <a:pt x="8832322" y="6404209"/>
                  <a:pt x="8533889" y="6480018"/>
                </a:cubicBezTo>
                <a:cubicBezTo>
                  <a:pt x="8235456" y="6555827"/>
                  <a:pt x="8242878" y="6449464"/>
                  <a:pt x="8118136" y="6480018"/>
                </a:cubicBezTo>
                <a:cubicBezTo>
                  <a:pt x="7993394" y="6510572"/>
                  <a:pt x="7701099" y="6411459"/>
                  <a:pt x="7435112" y="6480018"/>
                </a:cubicBezTo>
                <a:cubicBezTo>
                  <a:pt x="7169125" y="6548577"/>
                  <a:pt x="7208928" y="6472313"/>
                  <a:pt x="7108449" y="6480018"/>
                </a:cubicBezTo>
                <a:cubicBezTo>
                  <a:pt x="7007970" y="6487723"/>
                  <a:pt x="6750901" y="6452057"/>
                  <a:pt x="6425426" y="6480018"/>
                </a:cubicBezTo>
                <a:cubicBezTo>
                  <a:pt x="6099951" y="6507979"/>
                  <a:pt x="6132565" y="6453329"/>
                  <a:pt x="6009672" y="6480018"/>
                </a:cubicBezTo>
                <a:cubicBezTo>
                  <a:pt x="5886779" y="6506707"/>
                  <a:pt x="5827270" y="6454637"/>
                  <a:pt x="5683009" y="6480018"/>
                </a:cubicBezTo>
                <a:cubicBezTo>
                  <a:pt x="5538748" y="6505399"/>
                  <a:pt x="5424422" y="6455360"/>
                  <a:pt x="5267255" y="6480018"/>
                </a:cubicBezTo>
                <a:cubicBezTo>
                  <a:pt x="5110088" y="6504676"/>
                  <a:pt x="4781646" y="6418089"/>
                  <a:pt x="4584232" y="6480018"/>
                </a:cubicBezTo>
                <a:cubicBezTo>
                  <a:pt x="4386818" y="6541947"/>
                  <a:pt x="4316204" y="6466060"/>
                  <a:pt x="4168479" y="6480018"/>
                </a:cubicBezTo>
                <a:cubicBezTo>
                  <a:pt x="4020754" y="6493976"/>
                  <a:pt x="3977440" y="6451437"/>
                  <a:pt x="3841815" y="6480018"/>
                </a:cubicBezTo>
                <a:cubicBezTo>
                  <a:pt x="3706190" y="6508599"/>
                  <a:pt x="3529538" y="6441607"/>
                  <a:pt x="3426062" y="6480018"/>
                </a:cubicBezTo>
                <a:cubicBezTo>
                  <a:pt x="3322586" y="6518429"/>
                  <a:pt x="3057608" y="6461894"/>
                  <a:pt x="2921219" y="6480018"/>
                </a:cubicBezTo>
                <a:cubicBezTo>
                  <a:pt x="2784830" y="6498142"/>
                  <a:pt x="2581886" y="6461664"/>
                  <a:pt x="2327285" y="6480018"/>
                </a:cubicBezTo>
                <a:cubicBezTo>
                  <a:pt x="2072684" y="6498372"/>
                  <a:pt x="2011795" y="6431974"/>
                  <a:pt x="1911532" y="6480018"/>
                </a:cubicBezTo>
                <a:cubicBezTo>
                  <a:pt x="1811269" y="6528062"/>
                  <a:pt x="1406586" y="6440585"/>
                  <a:pt x="1080025" y="6480018"/>
                </a:cubicBezTo>
                <a:cubicBezTo>
                  <a:pt x="462383" y="6442220"/>
                  <a:pt x="-40075" y="6015099"/>
                  <a:pt x="0" y="5399993"/>
                </a:cubicBezTo>
                <a:cubicBezTo>
                  <a:pt x="-3375" y="5294589"/>
                  <a:pt x="6651" y="5187138"/>
                  <a:pt x="0" y="4989596"/>
                </a:cubicBezTo>
                <a:cubicBezTo>
                  <a:pt x="-6651" y="4792054"/>
                  <a:pt x="31231" y="4731536"/>
                  <a:pt x="0" y="4492800"/>
                </a:cubicBezTo>
                <a:cubicBezTo>
                  <a:pt x="-31231" y="4254064"/>
                  <a:pt x="63903" y="4155186"/>
                  <a:pt x="0" y="3909604"/>
                </a:cubicBezTo>
                <a:cubicBezTo>
                  <a:pt x="-63903" y="3664022"/>
                  <a:pt x="5834" y="3675015"/>
                  <a:pt x="0" y="3456007"/>
                </a:cubicBezTo>
                <a:cubicBezTo>
                  <a:pt x="-5834" y="3236999"/>
                  <a:pt x="33019" y="3097367"/>
                  <a:pt x="0" y="2916011"/>
                </a:cubicBezTo>
                <a:cubicBezTo>
                  <a:pt x="-33019" y="2734655"/>
                  <a:pt x="20763" y="2683495"/>
                  <a:pt x="0" y="2505614"/>
                </a:cubicBezTo>
                <a:cubicBezTo>
                  <a:pt x="-20763" y="2327733"/>
                  <a:pt x="14226" y="2047050"/>
                  <a:pt x="0" y="1879219"/>
                </a:cubicBezTo>
                <a:cubicBezTo>
                  <a:pt x="-14226" y="1711388"/>
                  <a:pt x="36488" y="1314918"/>
                  <a:pt x="0" y="1080025"/>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DACA2F4D-12CE-DA46-83C1-CA7DE4E6C7F5}"/>
              </a:ext>
            </a:extLst>
          </p:cNvPr>
          <p:cNvSpPr/>
          <p:nvPr/>
        </p:nvSpPr>
        <p:spPr>
          <a:xfrm>
            <a:off x="3542185" y="411884"/>
            <a:ext cx="5863242" cy="2560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1CBB348F-9F7C-7677-7668-AE7311FA74BA}"/>
              </a:ext>
            </a:extLst>
          </p:cNvPr>
          <p:cNvSpPr/>
          <p:nvPr/>
        </p:nvSpPr>
        <p:spPr>
          <a:xfrm rot="5400000">
            <a:off x="8909637" y="1845498"/>
            <a:ext cx="358570" cy="2560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Picture 16" descr="Cartoon of boys sitting at a desk with a book and pencil&#10;&#10;AI-generated content may be incorrect.">
            <a:extLst>
              <a:ext uri="{FF2B5EF4-FFF2-40B4-BE49-F238E27FC236}">
                <a16:creationId xmlns:a16="http://schemas.microsoft.com/office/drawing/2014/main" id="{FA87B46C-B504-0CB8-836A-4C0B3125B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840" y="289529"/>
            <a:ext cx="6030827" cy="6030827"/>
          </a:xfrm>
          <a:prstGeom prst="rect">
            <a:avLst/>
          </a:prstGeom>
        </p:spPr>
      </p:pic>
      <p:pic>
        <p:nvPicPr>
          <p:cNvPr id="18" name="Picture 17">
            <a:extLst>
              <a:ext uri="{FF2B5EF4-FFF2-40B4-BE49-F238E27FC236}">
                <a16:creationId xmlns:a16="http://schemas.microsoft.com/office/drawing/2014/main" id="{FCDDDB18-5469-A45B-63E5-13CC4F3CCACF}"/>
              </a:ext>
            </a:extLst>
          </p:cNvPr>
          <p:cNvPicPr>
            <a:picLocks noChangeAspect="1"/>
          </p:cNvPicPr>
          <p:nvPr/>
        </p:nvPicPr>
        <p:blipFill>
          <a:blip r:embed="rId3"/>
          <a:stretch>
            <a:fillRect/>
          </a:stretch>
        </p:blipFill>
        <p:spPr>
          <a:xfrm>
            <a:off x="6096000" y="1127064"/>
            <a:ext cx="5724991" cy="3089335"/>
          </a:xfrm>
          <a:prstGeom prst="rect">
            <a:avLst/>
          </a:prstGeom>
        </p:spPr>
      </p:pic>
    </p:spTree>
    <p:extLst>
      <p:ext uri="{BB962C8B-B14F-4D97-AF65-F5344CB8AC3E}">
        <p14:creationId xmlns:p14="http://schemas.microsoft.com/office/powerpoint/2010/main" val="3027832021"/>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82DF4-C35B-520C-6AE0-9050E2C0AC31}"/>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90F90496-9ED3-58B1-0A7B-82A1A71245B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068653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6190C-5EC2-7494-566A-FAE858556197}"/>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6E2459E-8314-CE23-96FF-55E64E80C3C4}"/>
              </a:ext>
            </a:extLst>
          </p:cNvPr>
          <p:cNvSpPr/>
          <p:nvPr/>
        </p:nvSpPr>
        <p:spPr>
          <a:xfrm>
            <a:off x="254000" y="965200"/>
            <a:ext cx="11176000" cy="5689600"/>
          </a:xfrm>
          <a:custGeom>
            <a:avLst/>
            <a:gdLst>
              <a:gd name="csX0" fmla="*/ 0 w 11176000"/>
              <a:gd name="csY0" fmla="*/ 948286 h 5689600"/>
              <a:gd name="csX1" fmla="*/ 948286 w 11176000"/>
              <a:gd name="csY1" fmla="*/ 0 h 5689600"/>
              <a:gd name="csX2" fmla="*/ 1528250 w 11176000"/>
              <a:gd name="csY2" fmla="*/ 0 h 5689600"/>
              <a:gd name="csX3" fmla="*/ 2108215 w 11176000"/>
              <a:gd name="csY3" fmla="*/ 0 h 5689600"/>
              <a:gd name="csX4" fmla="*/ 2780973 w 11176000"/>
              <a:gd name="csY4" fmla="*/ 0 h 5689600"/>
              <a:gd name="csX5" fmla="*/ 3546526 w 11176000"/>
              <a:gd name="csY5" fmla="*/ 0 h 5689600"/>
              <a:gd name="csX6" fmla="*/ 4219284 w 11176000"/>
              <a:gd name="csY6" fmla="*/ 0 h 5689600"/>
              <a:gd name="csX7" fmla="*/ 4984837 w 11176000"/>
              <a:gd name="csY7" fmla="*/ 0 h 5689600"/>
              <a:gd name="csX8" fmla="*/ 5657596 w 11176000"/>
              <a:gd name="csY8" fmla="*/ 0 h 5689600"/>
              <a:gd name="csX9" fmla="*/ 6051971 w 11176000"/>
              <a:gd name="csY9" fmla="*/ 0 h 5689600"/>
              <a:gd name="csX10" fmla="*/ 6724730 w 11176000"/>
              <a:gd name="csY10" fmla="*/ 0 h 5689600"/>
              <a:gd name="csX11" fmla="*/ 7211900 w 11176000"/>
              <a:gd name="csY11" fmla="*/ 0 h 5689600"/>
              <a:gd name="csX12" fmla="*/ 7606276 w 11176000"/>
              <a:gd name="csY12" fmla="*/ 0 h 5689600"/>
              <a:gd name="csX13" fmla="*/ 7907857 w 11176000"/>
              <a:gd name="csY13" fmla="*/ 0 h 5689600"/>
              <a:gd name="csX14" fmla="*/ 8302233 w 11176000"/>
              <a:gd name="csY14" fmla="*/ 0 h 5689600"/>
              <a:gd name="csX15" fmla="*/ 8696608 w 11176000"/>
              <a:gd name="csY15" fmla="*/ 0 h 5689600"/>
              <a:gd name="csX16" fmla="*/ 9276573 w 11176000"/>
              <a:gd name="csY16" fmla="*/ 0 h 5689600"/>
              <a:gd name="csX17" fmla="*/ 10227714 w 11176000"/>
              <a:gd name="csY17" fmla="*/ 0 h 5689600"/>
              <a:gd name="csX18" fmla="*/ 11176000 w 11176000"/>
              <a:gd name="csY18" fmla="*/ 948286 h 5689600"/>
              <a:gd name="csX19" fmla="*/ 11176000 w 11176000"/>
              <a:gd name="csY19" fmla="*/ 1376356 h 5689600"/>
              <a:gd name="csX20" fmla="*/ 11176000 w 11176000"/>
              <a:gd name="csY20" fmla="*/ 1994078 h 5689600"/>
              <a:gd name="csX21" fmla="*/ 11176000 w 11176000"/>
              <a:gd name="csY21" fmla="*/ 2460079 h 5689600"/>
              <a:gd name="csX22" fmla="*/ 11176000 w 11176000"/>
              <a:gd name="csY22" fmla="*/ 3039870 h 5689600"/>
              <a:gd name="csX23" fmla="*/ 11176000 w 11176000"/>
              <a:gd name="csY23" fmla="*/ 3657592 h 5689600"/>
              <a:gd name="csX24" fmla="*/ 11176000 w 11176000"/>
              <a:gd name="csY24" fmla="*/ 4085662 h 5689600"/>
              <a:gd name="csX25" fmla="*/ 11176000 w 11176000"/>
              <a:gd name="csY25" fmla="*/ 4741314 h 5689600"/>
              <a:gd name="csX26" fmla="*/ 10227714 w 11176000"/>
              <a:gd name="csY26" fmla="*/ 5689600 h 5689600"/>
              <a:gd name="csX27" fmla="*/ 9833338 w 11176000"/>
              <a:gd name="csY27" fmla="*/ 5689600 h 5689600"/>
              <a:gd name="csX28" fmla="*/ 9346168 w 11176000"/>
              <a:gd name="csY28" fmla="*/ 5689600 h 5689600"/>
              <a:gd name="csX29" fmla="*/ 8858998 w 11176000"/>
              <a:gd name="csY29" fmla="*/ 5689600 h 5689600"/>
              <a:gd name="csX30" fmla="*/ 8371828 w 11176000"/>
              <a:gd name="csY30" fmla="*/ 5689600 h 5689600"/>
              <a:gd name="csX31" fmla="*/ 8070247 w 11176000"/>
              <a:gd name="csY31" fmla="*/ 5689600 h 5689600"/>
              <a:gd name="csX32" fmla="*/ 7304694 w 11176000"/>
              <a:gd name="csY32" fmla="*/ 5689600 h 5689600"/>
              <a:gd name="csX33" fmla="*/ 6539141 w 11176000"/>
              <a:gd name="csY33" fmla="*/ 5689600 h 5689600"/>
              <a:gd name="csX34" fmla="*/ 6237560 w 11176000"/>
              <a:gd name="csY34" fmla="*/ 5689600 h 5689600"/>
              <a:gd name="csX35" fmla="*/ 5843184 w 11176000"/>
              <a:gd name="csY35" fmla="*/ 5689600 h 5689600"/>
              <a:gd name="csX36" fmla="*/ 5263220 w 11176000"/>
              <a:gd name="csY36" fmla="*/ 5689600 h 5689600"/>
              <a:gd name="csX37" fmla="*/ 4590461 w 11176000"/>
              <a:gd name="csY37" fmla="*/ 5689600 h 5689600"/>
              <a:gd name="csX38" fmla="*/ 4103292 w 11176000"/>
              <a:gd name="csY38" fmla="*/ 5689600 h 5689600"/>
              <a:gd name="csX39" fmla="*/ 3708916 w 11176000"/>
              <a:gd name="csY39" fmla="*/ 5689600 h 5689600"/>
              <a:gd name="csX40" fmla="*/ 3314540 w 11176000"/>
              <a:gd name="csY40" fmla="*/ 5689600 h 5689600"/>
              <a:gd name="csX41" fmla="*/ 2641782 w 11176000"/>
              <a:gd name="csY41" fmla="*/ 5689600 h 5689600"/>
              <a:gd name="csX42" fmla="*/ 2340200 w 11176000"/>
              <a:gd name="csY42" fmla="*/ 5689600 h 5689600"/>
              <a:gd name="csX43" fmla="*/ 1853030 w 11176000"/>
              <a:gd name="csY43" fmla="*/ 5689600 h 5689600"/>
              <a:gd name="csX44" fmla="*/ 948286 w 11176000"/>
              <a:gd name="csY44" fmla="*/ 5689600 h 5689600"/>
              <a:gd name="csX45" fmla="*/ 0 w 11176000"/>
              <a:gd name="csY45" fmla="*/ 4741314 h 5689600"/>
              <a:gd name="csX46" fmla="*/ 0 w 11176000"/>
              <a:gd name="csY46" fmla="*/ 4123592 h 5689600"/>
              <a:gd name="csX47" fmla="*/ 0 w 11176000"/>
              <a:gd name="csY47" fmla="*/ 3695522 h 5689600"/>
              <a:gd name="csX48" fmla="*/ 0 w 11176000"/>
              <a:gd name="csY48" fmla="*/ 3191591 h 5689600"/>
              <a:gd name="csX49" fmla="*/ 0 w 11176000"/>
              <a:gd name="csY49" fmla="*/ 2649730 h 5689600"/>
              <a:gd name="csX50" fmla="*/ 0 w 11176000"/>
              <a:gd name="csY50" fmla="*/ 2069939 h 5689600"/>
              <a:gd name="csX51" fmla="*/ 0 w 11176000"/>
              <a:gd name="csY51" fmla="*/ 1490147 h 5689600"/>
              <a:gd name="csX52" fmla="*/ 0 w 11176000"/>
              <a:gd name="csY52" fmla="*/ 948286 h 5689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176000" h="5689600" fill="none" extrusionOk="0">
                <a:moveTo>
                  <a:pt x="0" y="948286"/>
                </a:moveTo>
                <a:cubicBezTo>
                  <a:pt x="9936" y="386101"/>
                  <a:pt x="455194" y="-115056"/>
                  <a:pt x="948286" y="0"/>
                </a:cubicBezTo>
                <a:cubicBezTo>
                  <a:pt x="1080676" y="-49593"/>
                  <a:pt x="1240176" y="62184"/>
                  <a:pt x="1528250" y="0"/>
                </a:cubicBezTo>
                <a:cubicBezTo>
                  <a:pt x="1816324" y="-62184"/>
                  <a:pt x="1865429" y="17030"/>
                  <a:pt x="2108215" y="0"/>
                </a:cubicBezTo>
                <a:cubicBezTo>
                  <a:pt x="2351002" y="-17030"/>
                  <a:pt x="2519138" y="63035"/>
                  <a:pt x="2780973" y="0"/>
                </a:cubicBezTo>
                <a:cubicBezTo>
                  <a:pt x="3042808" y="-63035"/>
                  <a:pt x="3358340" y="37100"/>
                  <a:pt x="3546526" y="0"/>
                </a:cubicBezTo>
                <a:cubicBezTo>
                  <a:pt x="3734712" y="-37100"/>
                  <a:pt x="3958491" y="67252"/>
                  <a:pt x="4219284" y="0"/>
                </a:cubicBezTo>
                <a:cubicBezTo>
                  <a:pt x="4480077" y="-67252"/>
                  <a:pt x="4720923" y="64308"/>
                  <a:pt x="4984837" y="0"/>
                </a:cubicBezTo>
                <a:cubicBezTo>
                  <a:pt x="5248751" y="-64308"/>
                  <a:pt x="5340872" y="30924"/>
                  <a:pt x="5657596" y="0"/>
                </a:cubicBezTo>
                <a:cubicBezTo>
                  <a:pt x="5974320" y="-30924"/>
                  <a:pt x="5864720" y="42860"/>
                  <a:pt x="6051971" y="0"/>
                </a:cubicBezTo>
                <a:cubicBezTo>
                  <a:pt x="6239223" y="-42860"/>
                  <a:pt x="6564143" y="35712"/>
                  <a:pt x="6724730" y="0"/>
                </a:cubicBezTo>
                <a:cubicBezTo>
                  <a:pt x="6885317" y="-35712"/>
                  <a:pt x="7004482" y="17337"/>
                  <a:pt x="7211900" y="0"/>
                </a:cubicBezTo>
                <a:cubicBezTo>
                  <a:pt x="7419318" y="-17337"/>
                  <a:pt x="7522774" y="7140"/>
                  <a:pt x="7606276" y="0"/>
                </a:cubicBezTo>
                <a:cubicBezTo>
                  <a:pt x="7689778" y="-7140"/>
                  <a:pt x="7784659" y="12366"/>
                  <a:pt x="7907857" y="0"/>
                </a:cubicBezTo>
                <a:cubicBezTo>
                  <a:pt x="8031055" y="-12366"/>
                  <a:pt x="8143564" y="21620"/>
                  <a:pt x="8302233" y="0"/>
                </a:cubicBezTo>
                <a:cubicBezTo>
                  <a:pt x="8460902" y="-21620"/>
                  <a:pt x="8504356" y="17140"/>
                  <a:pt x="8696608" y="0"/>
                </a:cubicBezTo>
                <a:cubicBezTo>
                  <a:pt x="8888860" y="-17140"/>
                  <a:pt x="9080176" y="39674"/>
                  <a:pt x="9276573" y="0"/>
                </a:cubicBezTo>
                <a:cubicBezTo>
                  <a:pt x="9472970" y="-39674"/>
                  <a:pt x="9856604" y="80236"/>
                  <a:pt x="10227714" y="0"/>
                </a:cubicBezTo>
                <a:cubicBezTo>
                  <a:pt x="10844340" y="-86974"/>
                  <a:pt x="11308833" y="432730"/>
                  <a:pt x="11176000" y="948286"/>
                </a:cubicBezTo>
                <a:cubicBezTo>
                  <a:pt x="11211649" y="1118461"/>
                  <a:pt x="11162927" y="1174406"/>
                  <a:pt x="11176000" y="1376356"/>
                </a:cubicBezTo>
                <a:cubicBezTo>
                  <a:pt x="11189073" y="1578306"/>
                  <a:pt x="11130469" y="1802511"/>
                  <a:pt x="11176000" y="1994078"/>
                </a:cubicBezTo>
                <a:cubicBezTo>
                  <a:pt x="11221531" y="2185645"/>
                  <a:pt x="11140762" y="2352088"/>
                  <a:pt x="11176000" y="2460079"/>
                </a:cubicBezTo>
                <a:cubicBezTo>
                  <a:pt x="11211238" y="2568070"/>
                  <a:pt x="11141991" y="2841216"/>
                  <a:pt x="11176000" y="3039870"/>
                </a:cubicBezTo>
                <a:cubicBezTo>
                  <a:pt x="11210009" y="3238524"/>
                  <a:pt x="11157972" y="3436682"/>
                  <a:pt x="11176000" y="3657592"/>
                </a:cubicBezTo>
                <a:cubicBezTo>
                  <a:pt x="11194028" y="3878502"/>
                  <a:pt x="11146609" y="3993900"/>
                  <a:pt x="11176000" y="4085662"/>
                </a:cubicBezTo>
                <a:cubicBezTo>
                  <a:pt x="11205391" y="4177424"/>
                  <a:pt x="11172815" y="4586948"/>
                  <a:pt x="11176000" y="4741314"/>
                </a:cubicBezTo>
                <a:cubicBezTo>
                  <a:pt x="11227676" y="5187847"/>
                  <a:pt x="10664242" y="5730276"/>
                  <a:pt x="10227714" y="5689600"/>
                </a:cubicBezTo>
                <a:cubicBezTo>
                  <a:pt x="10094990" y="5695883"/>
                  <a:pt x="9946477" y="5656312"/>
                  <a:pt x="9833338" y="5689600"/>
                </a:cubicBezTo>
                <a:cubicBezTo>
                  <a:pt x="9720199" y="5722888"/>
                  <a:pt x="9476973" y="5660515"/>
                  <a:pt x="9346168" y="5689600"/>
                </a:cubicBezTo>
                <a:cubicBezTo>
                  <a:pt x="9215363" y="5718685"/>
                  <a:pt x="9101220" y="5649895"/>
                  <a:pt x="8858998" y="5689600"/>
                </a:cubicBezTo>
                <a:cubicBezTo>
                  <a:pt x="8616776" y="5729305"/>
                  <a:pt x="8569797" y="5669824"/>
                  <a:pt x="8371828" y="5689600"/>
                </a:cubicBezTo>
                <a:cubicBezTo>
                  <a:pt x="8173859" y="5709376"/>
                  <a:pt x="8152869" y="5660191"/>
                  <a:pt x="8070247" y="5689600"/>
                </a:cubicBezTo>
                <a:cubicBezTo>
                  <a:pt x="7987625" y="5719009"/>
                  <a:pt x="7474177" y="5628461"/>
                  <a:pt x="7304694" y="5689600"/>
                </a:cubicBezTo>
                <a:cubicBezTo>
                  <a:pt x="7135211" y="5750739"/>
                  <a:pt x="6822933" y="5610068"/>
                  <a:pt x="6539141" y="5689600"/>
                </a:cubicBezTo>
                <a:cubicBezTo>
                  <a:pt x="6255349" y="5769132"/>
                  <a:pt x="6316728" y="5654491"/>
                  <a:pt x="6237560" y="5689600"/>
                </a:cubicBezTo>
                <a:cubicBezTo>
                  <a:pt x="6158392" y="5724709"/>
                  <a:pt x="5992415" y="5659779"/>
                  <a:pt x="5843184" y="5689600"/>
                </a:cubicBezTo>
                <a:cubicBezTo>
                  <a:pt x="5693953" y="5719421"/>
                  <a:pt x="5497656" y="5634771"/>
                  <a:pt x="5263220" y="5689600"/>
                </a:cubicBezTo>
                <a:cubicBezTo>
                  <a:pt x="5028784" y="5744429"/>
                  <a:pt x="4829600" y="5643752"/>
                  <a:pt x="4590461" y="5689600"/>
                </a:cubicBezTo>
                <a:cubicBezTo>
                  <a:pt x="4351322" y="5735448"/>
                  <a:pt x="4211110" y="5654564"/>
                  <a:pt x="4103292" y="5689600"/>
                </a:cubicBezTo>
                <a:cubicBezTo>
                  <a:pt x="3995474" y="5724636"/>
                  <a:pt x="3824428" y="5682272"/>
                  <a:pt x="3708916" y="5689600"/>
                </a:cubicBezTo>
                <a:cubicBezTo>
                  <a:pt x="3593404" y="5696928"/>
                  <a:pt x="3406985" y="5681872"/>
                  <a:pt x="3314540" y="5689600"/>
                </a:cubicBezTo>
                <a:cubicBezTo>
                  <a:pt x="3222095" y="5697328"/>
                  <a:pt x="2928058" y="5614710"/>
                  <a:pt x="2641782" y="5689600"/>
                </a:cubicBezTo>
                <a:cubicBezTo>
                  <a:pt x="2355506" y="5764490"/>
                  <a:pt x="2413036" y="5682698"/>
                  <a:pt x="2340200" y="5689600"/>
                </a:cubicBezTo>
                <a:cubicBezTo>
                  <a:pt x="2267364" y="5696502"/>
                  <a:pt x="2001377" y="5642414"/>
                  <a:pt x="1853030" y="5689600"/>
                </a:cubicBezTo>
                <a:cubicBezTo>
                  <a:pt x="1704683" y="5736786"/>
                  <a:pt x="1311526" y="5673198"/>
                  <a:pt x="948286" y="5689600"/>
                </a:cubicBezTo>
                <a:cubicBezTo>
                  <a:pt x="462331" y="5549464"/>
                  <a:pt x="-73400" y="5185702"/>
                  <a:pt x="0" y="4741314"/>
                </a:cubicBezTo>
                <a:cubicBezTo>
                  <a:pt x="-27775" y="4460267"/>
                  <a:pt x="22310" y="4401542"/>
                  <a:pt x="0" y="4123592"/>
                </a:cubicBezTo>
                <a:cubicBezTo>
                  <a:pt x="-22310" y="3845642"/>
                  <a:pt x="1996" y="3804629"/>
                  <a:pt x="0" y="3695522"/>
                </a:cubicBezTo>
                <a:cubicBezTo>
                  <a:pt x="-1996" y="3586415"/>
                  <a:pt x="33387" y="3406472"/>
                  <a:pt x="0" y="3191591"/>
                </a:cubicBezTo>
                <a:cubicBezTo>
                  <a:pt x="-33387" y="2976710"/>
                  <a:pt x="61893" y="2786628"/>
                  <a:pt x="0" y="2649730"/>
                </a:cubicBezTo>
                <a:cubicBezTo>
                  <a:pt x="-61893" y="2512832"/>
                  <a:pt x="63945" y="2305863"/>
                  <a:pt x="0" y="2069939"/>
                </a:cubicBezTo>
                <a:cubicBezTo>
                  <a:pt x="-63945" y="1834015"/>
                  <a:pt x="9875" y="1720763"/>
                  <a:pt x="0" y="1490147"/>
                </a:cubicBezTo>
                <a:cubicBezTo>
                  <a:pt x="-9875" y="1259531"/>
                  <a:pt x="46677" y="1128390"/>
                  <a:pt x="0" y="948286"/>
                </a:cubicBezTo>
                <a:close/>
              </a:path>
              <a:path w="11176000" h="5689600" stroke="0" extrusionOk="0">
                <a:moveTo>
                  <a:pt x="0" y="948286"/>
                </a:moveTo>
                <a:cubicBezTo>
                  <a:pt x="-103350" y="360813"/>
                  <a:pt x="287372" y="51490"/>
                  <a:pt x="948286" y="0"/>
                </a:cubicBezTo>
                <a:cubicBezTo>
                  <a:pt x="1219322" y="-36038"/>
                  <a:pt x="1420826" y="31815"/>
                  <a:pt x="1713839" y="0"/>
                </a:cubicBezTo>
                <a:cubicBezTo>
                  <a:pt x="2006852" y="-31815"/>
                  <a:pt x="2099189" y="8035"/>
                  <a:pt x="2201009" y="0"/>
                </a:cubicBezTo>
                <a:cubicBezTo>
                  <a:pt x="2302829" y="-8035"/>
                  <a:pt x="2439795" y="26015"/>
                  <a:pt x="2595384" y="0"/>
                </a:cubicBezTo>
                <a:cubicBezTo>
                  <a:pt x="2750974" y="-26015"/>
                  <a:pt x="2936097" y="50207"/>
                  <a:pt x="3268143" y="0"/>
                </a:cubicBezTo>
                <a:cubicBezTo>
                  <a:pt x="3600189" y="-50207"/>
                  <a:pt x="3642359" y="35913"/>
                  <a:pt x="3755313" y="0"/>
                </a:cubicBezTo>
                <a:cubicBezTo>
                  <a:pt x="3868267" y="-35913"/>
                  <a:pt x="4216041" y="43606"/>
                  <a:pt x="4520866" y="0"/>
                </a:cubicBezTo>
                <a:cubicBezTo>
                  <a:pt x="4825691" y="-43606"/>
                  <a:pt x="4727532" y="1595"/>
                  <a:pt x="4915241" y="0"/>
                </a:cubicBezTo>
                <a:cubicBezTo>
                  <a:pt x="5102950" y="-1595"/>
                  <a:pt x="5490061" y="61481"/>
                  <a:pt x="5680794" y="0"/>
                </a:cubicBezTo>
                <a:cubicBezTo>
                  <a:pt x="5871527" y="-61481"/>
                  <a:pt x="5914707" y="7727"/>
                  <a:pt x="5982376" y="0"/>
                </a:cubicBezTo>
                <a:cubicBezTo>
                  <a:pt x="6050045" y="-7727"/>
                  <a:pt x="6301899" y="48716"/>
                  <a:pt x="6562340" y="0"/>
                </a:cubicBezTo>
                <a:cubicBezTo>
                  <a:pt x="6822781" y="-48716"/>
                  <a:pt x="6979018" y="26435"/>
                  <a:pt x="7142304" y="0"/>
                </a:cubicBezTo>
                <a:cubicBezTo>
                  <a:pt x="7305590" y="-26435"/>
                  <a:pt x="7417219" y="51358"/>
                  <a:pt x="7629474" y="0"/>
                </a:cubicBezTo>
                <a:cubicBezTo>
                  <a:pt x="7841729" y="-51358"/>
                  <a:pt x="8017726" y="24231"/>
                  <a:pt x="8395027" y="0"/>
                </a:cubicBezTo>
                <a:cubicBezTo>
                  <a:pt x="8772328" y="-24231"/>
                  <a:pt x="8954296" y="15523"/>
                  <a:pt x="9160580" y="0"/>
                </a:cubicBezTo>
                <a:cubicBezTo>
                  <a:pt x="9366864" y="-15523"/>
                  <a:pt x="9472588" y="21971"/>
                  <a:pt x="9554955" y="0"/>
                </a:cubicBezTo>
                <a:cubicBezTo>
                  <a:pt x="9637322" y="-21971"/>
                  <a:pt x="9922049" y="22386"/>
                  <a:pt x="10227714" y="0"/>
                </a:cubicBezTo>
                <a:cubicBezTo>
                  <a:pt x="10703354" y="-98017"/>
                  <a:pt x="11177145" y="409075"/>
                  <a:pt x="11176000" y="948286"/>
                </a:cubicBezTo>
                <a:cubicBezTo>
                  <a:pt x="11190977" y="1143043"/>
                  <a:pt x="11122629" y="1264268"/>
                  <a:pt x="11176000" y="1528077"/>
                </a:cubicBezTo>
                <a:cubicBezTo>
                  <a:pt x="11229371" y="1791886"/>
                  <a:pt x="11158162" y="1827837"/>
                  <a:pt x="11176000" y="1994078"/>
                </a:cubicBezTo>
                <a:cubicBezTo>
                  <a:pt x="11193838" y="2160319"/>
                  <a:pt x="11161501" y="2389717"/>
                  <a:pt x="11176000" y="2611800"/>
                </a:cubicBezTo>
                <a:cubicBezTo>
                  <a:pt x="11190499" y="2833883"/>
                  <a:pt x="11121398" y="2913177"/>
                  <a:pt x="11176000" y="3153661"/>
                </a:cubicBezTo>
                <a:cubicBezTo>
                  <a:pt x="11230602" y="3394145"/>
                  <a:pt x="11124727" y="3434971"/>
                  <a:pt x="11176000" y="3619661"/>
                </a:cubicBezTo>
                <a:cubicBezTo>
                  <a:pt x="11227273" y="3804351"/>
                  <a:pt x="11140808" y="3948681"/>
                  <a:pt x="11176000" y="4161523"/>
                </a:cubicBezTo>
                <a:cubicBezTo>
                  <a:pt x="11211192" y="4374365"/>
                  <a:pt x="11164783" y="4499604"/>
                  <a:pt x="11176000" y="4741314"/>
                </a:cubicBezTo>
                <a:cubicBezTo>
                  <a:pt x="11185003" y="5237349"/>
                  <a:pt x="10833599" y="5778437"/>
                  <a:pt x="10227714" y="5689600"/>
                </a:cubicBezTo>
                <a:cubicBezTo>
                  <a:pt x="10024109" y="5724775"/>
                  <a:pt x="9762123" y="5660541"/>
                  <a:pt x="9462161" y="5689600"/>
                </a:cubicBezTo>
                <a:cubicBezTo>
                  <a:pt x="9162199" y="5718659"/>
                  <a:pt x="8947766" y="5628979"/>
                  <a:pt x="8789403" y="5689600"/>
                </a:cubicBezTo>
                <a:cubicBezTo>
                  <a:pt x="8631040" y="5750221"/>
                  <a:pt x="8487518" y="5655867"/>
                  <a:pt x="8395027" y="5689600"/>
                </a:cubicBezTo>
                <a:cubicBezTo>
                  <a:pt x="8302536" y="5723333"/>
                  <a:pt x="8012334" y="5618943"/>
                  <a:pt x="7722268" y="5689600"/>
                </a:cubicBezTo>
                <a:cubicBezTo>
                  <a:pt x="7432202" y="5760257"/>
                  <a:pt x="7548558" y="5665104"/>
                  <a:pt x="7420687" y="5689600"/>
                </a:cubicBezTo>
                <a:cubicBezTo>
                  <a:pt x="7292816" y="5714096"/>
                  <a:pt x="6997826" y="5620567"/>
                  <a:pt x="6747929" y="5689600"/>
                </a:cubicBezTo>
                <a:cubicBezTo>
                  <a:pt x="6498032" y="5758633"/>
                  <a:pt x="6503133" y="5658156"/>
                  <a:pt x="6353553" y="5689600"/>
                </a:cubicBezTo>
                <a:cubicBezTo>
                  <a:pt x="6203973" y="5721044"/>
                  <a:pt x="6158121" y="5659251"/>
                  <a:pt x="6051971" y="5689600"/>
                </a:cubicBezTo>
                <a:cubicBezTo>
                  <a:pt x="5945821" y="5719949"/>
                  <a:pt x="5811075" y="5671019"/>
                  <a:pt x="5657596" y="5689600"/>
                </a:cubicBezTo>
                <a:cubicBezTo>
                  <a:pt x="5504118" y="5708181"/>
                  <a:pt x="5249082" y="5614368"/>
                  <a:pt x="4984837" y="5689600"/>
                </a:cubicBezTo>
                <a:cubicBezTo>
                  <a:pt x="4720592" y="5764832"/>
                  <a:pt x="4742351" y="5663380"/>
                  <a:pt x="4590461" y="5689600"/>
                </a:cubicBezTo>
                <a:cubicBezTo>
                  <a:pt x="4438571" y="5715820"/>
                  <a:pt x="4370194" y="5685922"/>
                  <a:pt x="4288880" y="5689600"/>
                </a:cubicBezTo>
                <a:cubicBezTo>
                  <a:pt x="4207566" y="5693278"/>
                  <a:pt x="4031497" y="5649691"/>
                  <a:pt x="3894504" y="5689600"/>
                </a:cubicBezTo>
                <a:cubicBezTo>
                  <a:pt x="3757511" y="5729509"/>
                  <a:pt x="3565891" y="5668838"/>
                  <a:pt x="3407334" y="5689600"/>
                </a:cubicBezTo>
                <a:cubicBezTo>
                  <a:pt x="3248777" y="5710362"/>
                  <a:pt x="3049082" y="5622398"/>
                  <a:pt x="2827370" y="5689600"/>
                </a:cubicBezTo>
                <a:cubicBezTo>
                  <a:pt x="2605658" y="5756802"/>
                  <a:pt x="2516512" y="5672661"/>
                  <a:pt x="2432994" y="5689600"/>
                </a:cubicBezTo>
                <a:cubicBezTo>
                  <a:pt x="2349476" y="5706539"/>
                  <a:pt x="2011090" y="5624780"/>
                  <a:pt x="1667442" y="5689600"/>
                </a:cubicBezTo>
                <a:cubicBezTo>
                  <a:pt x="1323794" y="5754420"/>
                  <a:pt x="1129692" y="5606830"/>
                  <a:pt x="948286" y="5689600"/>
                </a:cubicBezTo>
                <a:cubicBezTo>
                  <a:pt x="436182" y="5730396"/>
                  <a:pt x="113562" y="5312850"/>
                  <a:pt x="0" y="4741314"/>
                </a:cubicBezTo>
                <a:cubicBezTo>
                  <a:pt x="-23380" y="4504998"/>
                  <a:pt x="3761" y="4395572"/>
                  <a:pt x="0" y="4199453"/>
                </a:cubicBezTo>
                <a:cubicBezTo>
                  <a:pt x="-3761" y="4003334"/>
                  <a:pt x="37634" y="3846454"/>
                  <a:pt x="0" y="3619661"/>
                </a:cubicBezTo>
                <a:cubicBezTo>
                  <a:pt x="-37634" y="3392868"/>
                  <a:pt x="41572" y="3306064"/>
                  <a:pt x="0" y="3153661"/>
                </a:cubicBezTo>
                <a:cubicBezTo>
                  <a:pt x="-41572" y="3001258"/>
                  <a:pt x="14346" y="2870377"/>
                  <a:pt x="0" y="2611800"/>
                </a:cubicBezTo>
                <a:cubicBezTo>
                  <a:pt x="-14346" y="2353223"/>
                  <a:pt x="47345" y="2365236"/>
                  <a:pt x="0" y="2183729"/>
                </a:cubicBezTo>
                <a:cubicBezTo>
                  <a:pt x="-47345" y="2002222"/>
                  <a:pt x="14582" y="1843430"/>
                  <a:pt x="0" y="1566008"/>
                </a:cubicBezTo>
                <a:cubicBezTo>
                  <a:pt x="-14582" y="1288586"/>
                  <a:pt x="10164" y="1119750"/>
                  <a:pt x="0" y="948286"/>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89730C64-BD7F-0D1C-6EAE-85FDDA8BFA59}"/>
              </a:ext>
            </a:extLst>
          </p:cNvPr>
          <p:cNvPicPr>
            <a:picLocks noChangeAspect="1"/>
          </p:cNvPicPr>
          <p:nvPr/>
        </p:nvPicPr>
        <p:blipFill>
          <a:blip r:embed="rId2"/>
          <a:stretch>
            <a:fillRect/>
          </a:stretch>
        </p:blipFill>
        <p:spPr>
          <a:xfrm>
            <a:off x="518324" y="0"/>
            <a:ext cx="10647352" cy="1558252"/>
          </a:xfrm>
          <a:prstGeom prst="rect">
            <a:avLst/>
          </a:prstGeom>
        </p:spPr>
      </p:pic>
      <p:pic>
        <p:nvPicPr>
          <p:cNvPr id="20" name="Picture 19" descr="A cartoon of a child in a school hallway&#10;&#10;AI-generated content may be incorrect.">
            <a:extLst>
              <a:ext uri="{FF2B5EF4-FFF2-40B4-BE49-F238E27FC236}">
                <a16:creationId xmlns:a16="http://schemas.microsoft.com/office/drawing/2014/main" id="{C06E6502-8D9C-488E-0E7F-CB44D91FE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77" y="1659852"/>
            <a:ext cx="5777923" cy="3851948"/>
          </a:xfrm>
          <a:prstGeom prst="rect">
            <a:avLst/>
          </a:prstGeom>
        </p:spPr>
      </p:pic>
      <p:sp>
        <p:nvSpPr>
          <p:cNvPr id="2" name="TextBox 1">
            <a:extLst>
              <a:ext uri="{FF2B5EF4-FFF2-40B4-BE49-F238E27FC236}">
                <a16:creationId xmlns:a16="http://schemas.microsoft.com/office/drawing/2014/main" id="{76F350BF-7A0E-A226-452C-24F304CF5926}"/>
              </a:ext>
            </a:extLst>
          </p:cNvPr>
          <p:cNvSpPr txBox="1"/>
          <p:nvPr/>
        </p:nvSpPr>
        <p:spPr>
          <a:xfrm>
            <a:off x="5652077" y="1840230"/>
            <a:ext cx="5777923" cy="3939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noProof="0" dirty="0">
                <a:latin typeface="UTM Avo" panose="02040603050506020204" pitchFamily="18" charset="0"/>
              </a:rPr>
              <a:t>Cần khuyên bạn không được vứt rác bừa bãi. Bạn nên nhặt nó và bỏ vào thùng rác. </a:t>
            </a:r>
            <a:endParaRPr kumimoji="0" lang="en-US" sz="5000" b="0" i="0" u="none" strike="noStrike" kern="1200" cap="none" spc="0" normalizeH="0" baseline="0" noProof="0" dirty="0">
              <a:ln>
                <a:noFill/>
              </a:ln>
              <a:effectLst/>
              <a:uLnTx/>
              <a:uFillTx/>
              <a:latin typeface="UTM Avo" panose="02040603050506020204" pitchFamily="18" charset="0"/>
            </a:endParaRPr>
          </a:p>
        </p:txBody>
      </p:sp>
    </p:spTree>
    <p:extLst>
      <p:ext uri="{BB962C8B-B14F-4D97-AF65-F5344CB8AC3E}">
        <p14:creationId xmlns:p14="http://schemas.microsoft.com/office/powerpoint/2010/main" val="30170670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2DA39-200C-CBB2-BCE1-1D8CEDA0AA6E}"/>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38200BF-655C-1292-9698-B4154E82AE40}"/>
              </a:ext>
            </a:extLst>
          </p:cNvPr>
          <p:cNvSpPr/>
          <p:nvPr/>
        </p:nvSpPr>
        <p:spPr>
          <a:xfrm>
            <a:off x="254000" y="965200"/>
            <a:ext cx="11176000" cy="5689600"/>
          </a:xfrm>
          <a:custGeom>
            <a:avLst/>
            <a:gdLst>
              <a:gd name="csX0" fmla="*/ 0 w 11176000"/>
              <a:gd name="csY0" fmla="*/ 948286 h 5689600"/>
              <a:gd name="csX1" fmla="*/ 948286 w 11176000"/>
              <a:gd name="csY1" fmla="*/ 0 h 5689600"/>
              <a:gd name="csX2" fmla="*/ 1528250 w 11176000"/>
              <a:gd name="csY2" fmla="*/ 0 h 5689600"/>
              <a:gd name="csX3" fmla="*/ 2108215 w 11176000"/>
              <a:gd name="csY3" fmla="*/ 0 h 5689600"/>
              <a:gd name="csX4" fmla="*/ 2780973 w 11176000"/>
              <a:gd name="csY4" fmla="*/ 0 h 5689600"/>
              <a:gd name="csX5" fmla="*/ 3546526 w 11176000"/>
              <a:gd name="csY5" fmla="*/ 0 h 5689600"/>
              <a:gd name="csX6" fmla="*/ 4219284 w 11176000"/>
              <a:gd name="csY6" fmla="*/ 0 h 5689600"/>
              <a:gd name="csX7" fmla="*/ 4984837 w 11176000"/>
              <a:gd name="csY7" fmla="*/ 0 h 5689600"/>
              <a:gd name="csX8" fmla="*/ 5657596 w 11176000"/>
              <a:gd name="csY8" fmla="*/ 0 h 5689600"/>
              <a:gd name="csX9" fmla="*/ 6051971 w 11176000"/>
              <a:gd name="csY9" fmla="*/ 0 h 5689600"/>
              <a:gd name="csX10" fmla="*/ 6724730 w 11176000"/>
              <a:gd name="csY10" fmla="*/ 0 h 5689600"/>
              <a:gd name="csX11" fmla="*/ 7211900 w 11176000"/>
              <a:gd name="csY11" fmla="*/ 0 h 5689600"/>
              <a:gd name="csX12" fmla="*/ 7606276 w 11176000"/>
              <a:gd name="csY12" fmla="*/ 0 h 5689600"/>
              <a:gd name="csX13" fmla="*/ 7907857 w 11176000"/>
              <a:gd name="csY13" fmla="*/ 0 h 5689600"/>
              <a:gd name="csX14" fmla="*/ 8302233 w 11176000"/>
              <a:gd name="csY14" fmla="*/ 0 h 5689600"/>
              <a:gd name="csX15" fmla="*/ 8696608 w 11176000"/>
              <a:gd name="csY15" fmla="*/ 0 h 5689600"/>
              <a:gd name="csX16" fmla="*/ 9276573 w 11176000"/>
              <a:gd name="csY16" fmla="*/ 0 h 5689600"/>
              <a:gd name="csX17" fmla="*/ 10227714 w 11176000"/>
              <a:gd name="csY17" fmla="*/ 0 h 5689600"/>
              <a:gd name="csX18" fmla="*/ 11176000 w 11176000"/>
              <a:gd name="csY18" fmla="*/ 948286 h 5689600"/>
              <a:gd name="csX19" fmla="*/ 11176000 w 11176000"/>
              <a:gd name="csY19" fmla="*/ 1376356 h 5689600"/>
              <a:gd name="csX20" fmla="*/ 11176000 w 11176000"/>
              <a:gd name="csY20" fmla="*/ 1994078 h 5689600"/>
              <a:gd name="csX21" fmla="*/ 11176000 w 11176000"/>
              <a:gd name="csY21" fmla="*/ 2460079 h 5689600"/>
              <a:gd name="csX22" fmla="*/ 11176000 w 11176000"/>
              <a:gd name="csY22" fmla="*/ 3039870 h 5689600"/>
              <a:gd name="csX23" fmla="*/ 11176000 w 11176000"/>
              <a:gd name="csY23" fmla="*/ 3657592 h 5689600"/>
              <a:gd name="csX24" fmla="*/ 11176000 w 11176000"/>
              <a:gd name="csY24" fmla="*/ 4085662 h 5689600"/>
              <a:gd name="csX25" fmla="*/ 11176000 w 11176000"/>
              <a:gd name="csY25" fmla="*/ 4741314 h 5689600"/>
              <a:gd name="csX26" fmla="*/ 10227714 w 11176000"/>
              <a:gd name="csY26" fmla="*/ 5689600 h 5689600"/>
              <a:gd name="csX27" fmla="*/ 9833338 w 11176000"/>
              <a:gd name="csY27" fmla="*/ 5689600 h 5689600"/>
              <a:gd name="csX28" fmla="*/ 9346168 w 11176000"/>
              <a:gd name="csY28" fmla="*/ 5689600 h 5689600"/>
              <a:gd name="csX29" fmla="*/ 8858998 w 11176000"/>
              <a:gd name="csY29" fmla="*/ 5689600 h 5689600"/>
              <a:gd name="csX30" fmla="*/ 8371828 w 11176000"/>
              <a:gd name="csY30" fmla="*/ 5689600 h 5689600"/>
              <a:gd name="csX31" fmla="*/ 8070247 w 11176000"/>
              <a:gd name="csY31" fmla="*/ 5689600 h 5689600"/>
              <a:gd name="csX32" fmla="*/ 7304694 w 11176000"/>
              <a:gd name="csY32" fmla="*/ 5689600 h 5689600"/>
              <a:gd name="csX33" fmla="*/ 6539141 w 11176000"/>
              <a:gd name="csY33" fmla="*/ 5689600 h 5689600"/>
              <a:gd name="csX34" fmla="*/ 6237560 w 11176000"/>
              <a:gd name="csY34" fmla="*/ 5689600 h 5689600"/>
              <a:gd name="csX35" fmla="*/ 5843184 w 11176000"/>
              <a:gd name="csY35" fmla="*/ 5689600 h 5689600"/>
              <a:gd name="csX36" fmla="*/ 5263220 w 11176000"/>
              <a:gd name="csY36" fmla="*/ 5689600 h 5689600"/>
              <a:gd name="csX37" fmla="*/ 4590461 w 11176000"/>
              <a:gd name="csY37" fmla="*/ 5689600 h 5689600"/>
              <a:gd name="csX38" fmla="*/ 4103292 w 11176000"/>
              <a:gd name="csY38" fmla="*/ 5689600 h 5689600"/>
              <a:gd name="csX39" fmla="*/ 3708916 w 11176000"/>
              <a:gd name="csY39" fmla="*/ 5689600 h 5689600"/>
              <a:gd name="csX40" fmla="*/ 3314540 w 11176000"/>
              <a:gd name="csY40" fmla="*/ 5689600 h 5689600"/>
              <a:gd name="csX41" fmla="*/ 2641782 w 11176000"/>
              <a:gd name="csY41" fmla="*/ 5689600 h 5689600"/>
              <a:gd name="csX42" fmla="*/ 2340200 w 11176000"/>
              <a:gd name="csY42" fmla="*/ 5689600 h 5689600"/>
              <a:gd name="csX43" fmla="*/ 1853030 w 11176000"/>
              <a:gd name="csY43" fmla="*/ 5689600 h 5689600"/>
              <a:gd name="csX44" fmla="*/ 948286 w 11176000"/>
              <a:gd name="csY44" fmla="*/ 5689600 h 5689600"/>
              <a:gd name="csX45" fmla="*/ 0 w 11176000"/>
              <a:gd name="csY45" fmla="*/ 4741314 h 5689600"/>
              <a:gd name="csX46" fmla="*/ 0 w 11176000"/>
              <a:gd name="csY46" fmla="*/ 4123592 h 5689600"/>
              <a:gd name="csX47" fmla="*/ 0 w 11176000"/>
              <a:gd name="csY47" fmla="*/ 3695522 h 5689600"/>
              <a:gd name="csX48" fmla="*/ 0 w 11176000"/>
              <a:gd name="csY48" fmla="*/ 3191591 h 5689600"/>
              <a:gd name="csX49" fmla="*/ 0 w 11176000"/>
              <a:gd name="csY49" fmla="*/ 2649730 h 5689600"/>
              <a:gd name="csX50" fmla="*/ 0 w 11176000"/>
              <a:gd name="csY50" fmla="*/ 2069939 h 5689600"/>
              <a:gd name="csX51" fmla="*/ 0 w 11176000"/>
              <a:gd name="csY51" fmla="*/ 1490147 h 5689600"/>
              <a:gd name="csX52" fmla="*/ 0 w 11176000"/>
              <a:gd name="csY52" fmla="*/ 948286 h 5689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176000" h="5689600" fill="none" extrusionOk="0">
                <a:moveTo>
                  <a:pt x="0" y="948286"/>
                </a:moveTo>
                <a:cubicBezTo>
                  <a:pt x="9936" y="386101"/>
                  <a:pt x="455194" y="-115056"/>
                  <a:pt x="948286" y="0"/>
                </a:cubicBezTo>
                <a:cubicBezTo>
                  <a:pt x="1080676" y="-49593"/>
                  <a:pt x="1240176" y="62184"/>
                  <a:pt x="1528250" y="0"/>
                </a:cubicBezTo>
                <a:cubicBezTo>
                  <a:pt x="1816324" y="-62184"/>
                  <a:pt x="1865429" y="17030"/>
                  <a:pt x="2108215" y="0"/>
                </a:cubicBezTo>
                <a:cubicBezTo>
                  <a:pt x="2351002" y="-17030"/>
                  <a:pt x="2519138" y="63035"/>
                  <a:pt x="2780973" y="0"/>
                </a:cubicBezTo>
                <a:cubicBezTo>
                  <a:pt x="3042808" y="-63035"/>
                  <a:pt x="3358340" y="37100"/>
                  <a:pt x="3546526" y="0"/>
                </a:cubicBezTo>
                <a:cubicBezTo>
                  <a:pt x="3734712" y="-37100"/>
                  <a:pt x="3958491" y="67252"/>
                  <a:pt x="4219284" y="0"/>
                </a:cubicBezTo>
                <a:cubicBezTo>
                  <a:pt x="4480077" y="-67252"/>
                  <a:pt x="4720923" y="64308"/>
                  <a:pt x="4984837" y="0"/>
                </a:cubicBezTo>
                <a:cubicBezTo>
                  <a:pt x="5248751" y="-64308"/>
                  <a:pt x="5340872" y="30924"/>
                  <a:pt x="5657596" y="0"/>
                </a:cubicBezTo>
                <a:cubicBezTo>
                  <a:pt x="5974320" y="-30924"/>
                  <a:pt x="5864720" y="42860"/>
                  <a:pt x="6051971" y="0"/>
                </a:cubicBezTo>
                <a:cubicBezTo>
                  <a:pt x="6239223" y="-42860"/>
                  <a:pt x="6564143" y="35712"/>
                  <a:pt x="6724730" y="0"/>
                </a:cubicBezTo>
                <a:cubicBezTo>
                  <a:pt x="6885317" y="-35712"/>
                  <a:pt x="7004482" y="17337"/>
                  <a:pt x="7211900" y="0"/>
                </a:cubicBezTo>
                <a:cubicBezTo>
                  <a:pt x="7419318" y="-17337"/>
                  <a:pt x="7522774" y="7140"/>
                  <a:pt x="7606276" y="0"/>
                </a:cubicBezTo>
                <a:cubicBezTo>
                  <a:pt x="7689778" y="-7140"/>
                  <a:pt x="7784659" y="12366"/>
                  <a:pt x="7907857" y="0"/>
                </a:cubicBezTo>
                <a:cubicBezTo>
                  <a:pt x="8031055" y="-12366"/>
                  <a:pt x="8143564" y="21620"/>
                  <a:pt x="8302233" y="0"/>
                </a:cubicBezTo>
                <a:cubicBezTo>
                  <a:pt x="8460902" y="-21620"/>
                  <a:pt x="8504356" y="17140"/>
                  <a:pt x="8696608" y="0"/>
                </a:cubicBezTo>
                <a:cubicBezTo>
                  <a:pt x="8888860" y="-17140"/>
                  <a:pt x="9080176" y="39674"/>
                  <a:pt x="9276573" y="0"/>
                </a:cubicBezTo>
                <a:cubicBezTo>
                  <a:pt x="9472970" y="-39674"/>
                  <a:pt x="9856604" y="80236"/>
                  <a:pt x="10227714" y="0"/>
                </a:cubicBezTo>
                <a:cubicBezTo>
                  <a:pt x="10844340" y="-86974"/>
                  <a:pt x="11308833" y="432730"/>
                  <a:pt x="11176000" y="948286"/>
                </a:cubicBezTo>
                <a:cubicBezTo>
                  <a:pt x="11211649" y="1118461"/>
                  <a:pt x="11162927" y="1174406"/>
                  <a:pt x="11176000" y="1376356"/>
                </a:cubicBezTo>
                <a:cubicBezTo>
                  <a:pt x="11189073" y="1578306"/>
                  <a:pt x="11130469" y="1802511"/>
                  <a:pt x="11176000" y="1994078"/>
                </a:cubicBezTo>
                <a:cubicBezTo>
                  <a:pt x="11221531" y="2185645"/>
                  <a:pt x="11140762" y="2352088"/>
                  <a:pt x="11176000" y="2460079"/>
                </a:cubicBezTo>
                <a:cubicBezTo>
                  <a:pt x="11211238" y="2568070"/>
                  <a:pt x="11141991" y="2841216"/>
                  <a:pt x="11176000" y="3039870"/>
                </a:cubicBezTo>
                <a:cubicBezTo>
                  <a:pt x="11210009" y="3238524"/>
                  <a:pt x="11157972" y="3436682"/>
                  <a:pt x="11176000" y="3657592"/>
                </a:cubicBezTo>
                <a:cubicBezTo>
                  <a:pt x="11194028" y="3878502"/>
                  <a:pt x="11146609" y="3993900"/>
                  <a:pt x="11176000" y="4085662"/>
                </a:cubicBezTo>
                <a:cubicBezTo>
                  <a:pt x="11205391" y="4177424"/>
                  <a:pt x="11172815" y="4586948"/>
                  <a:pt x="11176000" y="4741314"/>
                </a:cubicBezTo>
                <a:cubicBezTo>
                  <a:pt x="11227676" y="5187847"/>
                  <a:pt x="10664242" y="5730276"/>
                  <a:pt x="10227714" y="5689600"/>
                </a:cubicBezTo>
                <a:cubicBezTo>
                  <a:pt x="10094990" y="5695883"/>
                  <a:pt x="9946477" y="5656312"/>
                  <a:pt x="9833338" y="5689600"/>
                </a:cubicBezTo>
                <a:cubicBezTo>
                  <a:pt x="9720199" y="5722888"/>
                  <a:pt x="9476973" y="5660515"/>
                  <a:pt x="9346168" y="5689600"/>
                </a:cubicBezTo>
                <a:cubicBezTo>
                  <a:pt x="9215363" y="5718685"/>
                  <a:pt x="9101220" y="5649895"/>
                  <a:pt x="8858998" y="5689600"/>
                </a:cubicBezTo>
                <a:cubicBezTo>
                  <a:pt x="8616776" y="5729305"/>
                  <a:pt x="8569797" y="5669824"/>
                  <a:pt x="8371828" y="5689600"/>
                </a:cubicBezTo>
                <a:cubicBezTo>
                  <a:pt x="8173859" y="5709376"/>
                  <a:pt x="8152869" y="5660191"/>
                  <a:pt x="8070247" y="5689600"/>
                </a:cubicBezTo>
                <a:cubicBezTo>
                  <a:pt x="7987625" y="5719009"/>
                  <a:pt x="7474177" y="5628461"/>
                  <a:pt x="7304694" y="5689600"/>
                </a:cubicBezTo>
                <a:cubicBezTo>
                  <a:pt x="7135211" y="5750739"/>
                  <a:pt x="6822933" y="5610068"/>
                  <a:pt x="6539141" y="5689600"/>
                </a:cubicBezTo>
                <a:cubicBezTo>
                  <a:pt x="6255349" y="5769132"/>
                  <a:pt x="6316728" y="5654491"/>
                  <a:pt x="6237560" y="5689600"/>
                </a:cubicBezTo>
                <a:cubicBezTo>
                  <a:pt x="6158392" y="5724709"/>
                  <a:pt x="5992415" y="5659779"/>
                  <a:pt x="5843184" y="5689600"/>
                </a:cubicBezTo>
                <a:cubicBezTo>
                  <a:pt x="5693953" y="5719421"/>
                  <a:pt x="5497656" y="5634771"/>
                  <a:pt x="5263220" y="5689600"/>
                </a:cubicBezTo>
                <a:cubicBezTo>
                  <a:pt x="5028784" y="5744429"/>
                  <a:pt x="4829600" y="5643752"/>
                  <a:pt x="4590461" y="5689600"/>
                </a:cubicBezTo>
                <a:cubicBezTo>
                  <a:pt x="4351322" y="5735448"/>
                  <a:pt x="4211110" y="5654564"/>
                  <a:pt x="4103292" y="5689600"/>
                </a:cubicBezTo>
                <a:cubicBezTo>
                  <a:pt x="3995474" y="5724636"/>
                  <a:pt x="3824428" y="5682272"/>
                  <a:pt x="3708916" y="5689600"/>
                </a:cubicBezTo>
                <a:cubicBezTo>
                  <a:pt x="3593404" y="5696928"/>
                  <a:pt x="3406985" y="5681872"/>
                  <a:pt x="3314540" y="5689600"/>
                </a:cubicBezTo>
                <a:cubicBezTo>
                  <a:pt x="3222095" y="5697328"/>
                  <a:pt x="2928058" y="5614710"/>
                  <a:pt x="2641782" y="5689600"/>
                </a:cubicBezTo>
                <a:cubicBezTo>
                  <a:pt x="2355506" y="5764490"/>
                  <a:pt x="2413036" y="5682698"/>
                  <a:pt x="2340200" y="5689600"/>
                </a:cubicBezTo>
                <a:cubicBezTo>
                  <a:pt x="2267364" y="5696502"/>
                  <a:pt x="2001377" y="5642414"/>
                  <a:pt x="1853030" y="5689600"/>
                </a:cubicBezTo>
                <a:cubicBezTo>
                  <a:pt x="1704683" y="5736786"/>
                  <a:pt x="1311526" y="5673198"/>
                  <a:pt x="948286" y="5689600"/>
                </a:cubicBezTo>
                <a:cubicBezTo>
                  <a:pt x="462331" y="5549464"/>
                  <a:pt x="-73400" y="5185702"/>
                  <a:pt x="0" y="4741314"/>
                </a:cubicBezTo>
                <a:cubicBezTo>
                  <a:pt x="-27775" y="4460267"/>
                  <a:pt x="22310" y="4401542"/>
                  <a:pt x="0" y="4123592"/>
                </a:cubicBezTo>
                <a:cubicBezTo>
                  <a:pt x="-22310" y="3845642"/>
                  <a:pt x="1996" y="3804629"/>
                  <a:pt x="0" y="3695522"/>
                </a:cubicBezTo>
                <a:cubicBezTo>
                  <a:pt x="-1996" y="3586415"/>
                  <a:pt x="33387" y="3406472"/>
                  <a:pt x="0" y="3191591"/>
                </a:cubicBezTo>
                <a:cubicBezTo>
                  <a:pt x="-33387" y="2976710"/>
                  <a:pt x="61893" y="2786628"/>
                  <a:pt x="0" y="2649730"/>
                </a:cubicBezTo>
                <a:cubicBezTo>
                  <a:pt x="-61893" y="2512832"/>
                  <a:pt x="63945" y="2305863"/>
                  <a:pt x="0" y="2069939"/>
                </a:cubicBezTo>
                <a:cubicBezTo>
                  <a:pt x="-63945" y="1834015"/>
                  <a:pt x="9875" y="1720763"/>
                  <a:pt x="0" y="1490147"/>
                </a:cubicBezTo>
                <a:cubicBezTo>
                  <a:pt x="-9875" y="1259531"/>
                  <a:pt x="46677" y="1128390"/>
                  <a:pt x="0" y="948286"/>
                </a:cubicBezTo>
                <a:close/>
              </a:path>
              <a:path w="11176000" h="5689600" stroke="0" extrusionOk="0">
                <a:moveTo>
                  <a:pt x="0" y="948286"/>
                </a:moveTo>
                <a:cubicBezTo>
                  <a:pt x="-103350" y="360813"/>
                  <a:pt x="287372" y="51490"/>
                  <a:pt x="948286" y="0"/>
                </a:cubicBezTo>
                <a:cubicBezTo>
                  <a:pt x="1219322" y="-36038"/>
                  <a:pt x="1420826" y="31815"/>
                  <a:pt x="1713839" y="0"/>
                </a:cubicBezTo>
                <a:cubicBezTo>
                  <a:pt x="2006852" y="-31815"/>
                  <a:pt x="2099189" y="8035"/>
                  <a:pt x="2201009" y="0"/>
                </a:cubicBezTo>
                <a:cubicBezTo>
                  <a:pt x="2302829" y="-8035"/>
                  <a:pt x="2439795" y="26015"/>
                  <a:pt x="2595384" y="0"/>
                </a:cubicBezTo>
                <a:cubicBezTo>
                  <a:pt x="2750974" y="-26015"/>
                  <a:pt x="2936097" y="50207"/>
                  <a:pt x="3268143" y="0"/>
                </a:cubicBezTo>
                <a:cubicBezTo>
                  <a:pt x="3600189" y="-50207"/>
                  <a:pt x="3642359" y="35913"/>
                  <a:pt x="3755313" y="0"/>
                </a:cubicBezTo>
                <a:cubicBezTo>
                  <a:pt x="3868267" y="-35913"/>
                  <a:pt x="4216041" y="43606"/>
                  <a:pt x="4520866" y="0"/>
                </a:cubicBezTo>
                <a:cubicBezTo>
                  <a:pt x="4825691" y="-43606"/>
                  <a:pt x="4727532" y="1595"/>
                  <a:pt x="4915241" y="0"/>
                </a:cubicBezTo>
                <a:cubicBezTo>
                  <a:pt x="5102950" y="-1595"/>
                  <a:pt x="5490061" y="61481"/>
                  <a:pt x="5680794" y="0"/>
                </a:cubicBezTo>
                <a:cubicBezTo>
                  <a:pt x="5871527" y="-61481"/>
                  <a:pt x="5914707" y="7727"/>
                  <a:pt x="5982376" y="0"/>
                </a:cubicBezTo>
                <a:cubicBezTo>
                  <a:pt x="6050045" y="-7727"/>
                  <a:pt x="6301899" y="48716"/>
                  <a:pt x="6562340" y="0"/>
                </a:cubicBezTo>
                <a:cubicBezTo>
                  <a:pt x="6822781" y="-48716"/>
                  <a:pt x="6979018" y="26435"/>
                  <a:pt x="7142304" y="0"/>
                </a:cubicBezTo>
                <a:cubicBezTo>
                  <a:pt x="7305590" y="-26435"/>
                  <a:pt x="7417219" y="51358"/>
                  <a:pt x="7629474" y="0"/>
                </a:cubicBezTo>
                <a:cubicBezTo>
                  <a:pt x="7841729" y="-51358"/>
                  <a:pt x="8017726" y="24231"/>
                  <a:pt x="8395027" y="0"/>
                </a:cubicBezTo>
                <a:cubicBezTo>
                  <a:pt x="8772328" y="-24231"/>
                  <a:pt x="8954296" y="15523"/>
                  <a:pt x="9160580" y="0"/>
                </a:cubicBezTo>
                <a:cubicBezTo>
                  <a:pt x="9366864" y="-15523"/>
                  <a:pt x="9472588" y="21971"/>
                  <a:pt x="9554955" y="0"/>
                </a:cubicBezTo>
                <a:cubicBezTo>
                  <a:pt x="9637322" y="-21971"/>
                  <a:pt x="9922049" y="22386"/>
                  <a:pt x="10227714" y="0"/>
                </a:cubicBezTo>
                <a:cubicBezTo>
                  <a:pt x="10703354" y="-98017"/>
                  <a:pt x="11177145" y="409075"/>
                  <a:pt x="11176000" y="948286"/>
                </a:cubicBezTo>
                <a:cubicBezTo>
                  <a:pt x="11190977" y="1143043"/>
                  <a:pt x="11122629" y="1264268"/>
                  <a:pt x="11176000" y="1528077"/>
                </a:cubicBezTo>
                <a:cubicBezTo>
                  <a:pt x="11229371" y="1791886"/>
                  <a:pt x="11158162" y="1827837"/>
                  <a:pt x="11176000" y="1994078"/>
                </a:cubicBezTo>
                <a:cubicBezTo>
                  <a:pt x="11193838" y="2160319"/>
                  <a:pt x="11161501" y="2389717"/>
                  <a:pt x="11176000" y="2611800"/>
                </a:cubicBezTo>
                <a:cubicBezTo>
                  <a:pt x="11190499" y="2833883"/>
                  <a:pt x="11121398" y="2913177"/>
                  <a:pt x="11176000" y="3153661"/>
                </a:cubicBezTo>
                <a:cubicBezTo>
                  <a:pt x="11230602" y="3394145"/>
                  <a:pt x="11124727" y="3434971"/>
                  <a:pt x="11176000" y="3619661"/>
                </a:cubicBezTo>
                <a:cubicBezTo>
                  <a:pt x="11227273" y="3804351"/>
                  <a:pt x="11140808" y="3948681"/>
                  <a:pt x="11176000" y="4161523"/>
                </a:cubicBezTo>
                <a:cubicBezTo>
                  <a:pt x="11211192" y="4374365"/>
                  <a:pt x="11164783" y="4499604"/>
                  <a:pt x="11176000" y="4741314"/>
                </a:cubicBezTo>
                <a:cubicBezTo>
                  <a:pt x="11185003" y="5237349"/>
                  <a:pt x="10833599" y="5778437"/>
                  <a:pt x="10227714" y="5689600"/>
                </a:cubicBezTo>
                <a:cubicBezTo>
                  <a:pt x="10024109" y="5724775"/>
                  <a:pt x="9762123" y="5660541"/>
                  <a:pt x="9462161" y="5689600"/>
                </a:cubicBezTo>
                <a:cubicBezTo>
                  <a:pt x="9162199" y="5718659"/>
                  <a:pt x="8947766" y="5628979"/>
                  <a:pt x="8789403" y="5689600"/>
                </a:cubicBezTo>
                <a:cubicBezTo>
                  <a:pt x="8631040" y="5750221"/>
                  <a:pt x="8487518" y="5655867"/>
                  <a:pt x="8395027" y="5689600"/>
                </a:cubicBezTo>
                <a:cubicBezTo>
                  <a:pt x="8302536" y="5723333"/>
                  <a:pt x="8012334" y="5618943"/>
                  <a:pt x="7722268" y="5689600"/>
                </a:cubicBezTo>
                <a:cubicBezTo>
                  <a:pt x="7432202" y="5760257"/>
                  <a:pt x="7548558" y="5665104"/>
                  <a:pt x="7420687" y="5689600"/>
                </a:cubicBezTo>
                <a:cubicBezTo>
                  <a:pt x="7292816" y="5714096"/>
                  <a:pt x="6997826" y="5620567"/>
                  <a:pt x="6747929" y="5689600"/>
                </a:cubicBezTo>
                <a:cubicBezTo>
                  <a:pt x="6498032" y="5758633"/>
                  <a:pt x="6503133" y="5658156"/>
                  <a:pt x="6353553" y="5689600"/>
                </a:cubicBezTo>
                <a:cubicBezTo>
                  <a:pt x="6203973" y="5721044"/>
                  <a:pt x="6158121" y="5659251"/>
                  <a:pt x="6051971" y="5689600"/>
                </a:cubicBezTo>
                <a:cubicBezTo>
                  <a:pt x="5945821" y="5719949"/>
                  <a:pt x="5811075" y="5671019"/>
                  <a:pt x="5657596" y="5689600"/>
                </a:cubicBezTo>
                <a:cubicBezTo>
                  <a:pt x="5504118" y="5708181"/>
                  <a:pt x="5249082" y="5614368"/>
                  <a:pt x="4984837" y="5689600"/>
                </a:cubicBezTo>
                <a:cubicBezTo>
                  <a:pt x="4720592" y="5764832"/>
                  <a:pt x="4742351" y="5663380"/>
                  <a:pt x="4590461" y="5689600"/>
                </a:cubicBezTo>
                <a:cubicBezTo>
                  <a:pt x="4438571" y="5715820"/>
                  <a:pt x="4370194" y="5685922"/>
                  <a:pt x="4288880" y="5689600"/>
                </a:cubicBezTo>
                <a:cubicBezTo>
                  <a:pt x="4207566" y="5693278"/>
                  <a:pt x="4031497" y="5649691"/>
                  <a:pt x="3894504" y="5689600"/>
                </a:cubicBezTo>
                <a:cubicBezTo>
                  <a:pt x="3757511" y="5729509"/>
                  <a:pt x="3565891" y="5668838"/>
                  <a:pt x="3407334" y="5689600"/>
                </a:cubicBezTo>
                <a:cubicBezTo>
                  <a:pt x="3248777" y="5710362"/>
                  <a:pt x="3049082" y="5622398"/>
                  <a:pt x="2827370" y="5689600"/>
                </a:cubicBezTo>
                <a:cubicBezTo>
                  <a:pt x="2605658" y="5756802"/>
                  <a:pt x="2516512" y="5672661"/>
                  <a:pt x="2432994" y="5689600"/>
                </a:cubicBezTo>
                <a:cubicBezTo>
                  <a:pt x="2349476" y="5706539"/>
                  <a:pt x="2011090" y="5624780"/>
                  <a:pt x="1667442" y="5689600"/>
                </a:cubicBezTo>
                <a:cubicBezTo>
                  <a:pt x="1323794" y="5754420"/>
                  <a:pt x="1129692" y="5606830"/>
                  <a:pt x="948286" y="5689600"/>
                </a:cubicBezTo>
                <a:cubicBezTo>
                  <a:pt x="436182" y="5730396"/>
                  <a:pt x="113562" y="5312850"/>
                  <a:pt x="0" y="4741314"/>
                </a:cubicBezTo>
                <a:cubicBezTo>
                  <a:pt x="-23380" y="4504998"/>
                  <a:pt x="3761" y="4395572"/>
                  <a:pt x="0" y="4199453"/>
                </a:cubicBezTo>
                <a:cubicBezTo>
                  <a:pt x="-3761" y="4003334"/>
                  <a:pt x="37634" y="3846454"/>
                  <a:pt x="0" y="3619661"/>
                </a:cubicBezTo>
                <a:cubicBezTo>
                  <a:pt x="-37634" y="3392868"/>
                  <a:pt x="41572" y="3306064"/>
                  <a:pt x="0" y="3153661"/>
                </a:cubicBezTo>
                <a:cubicBezTo>
                  <a:pt x="-41572" y="3001258"/>
                  <a:pt x="14346" y="2870377"/>
                  <a:pt x="0" y="2611800"/>
                </a:cubicBezTo>
                <a:cubicBezTo>
                  <a:pt x="-14346" y="2353223"/>
                  <a:pt x="47345" y="2365236"/>
                  <a:pt x="0" y="2183729"/>
                </a:cubicBezTo>
                <a:cubicBezTo>
                  <a:pt x="-47345" y="2002222"/>
                  <a:pt x="14582" y="1843430"/>
                  <a:pt x="0" y="1566008"/>
                </a:cubicBezTo>
                <a:cubicBezTo>
                  <a:pt x="-14582" y="1288586"/>
                  <a:pt x="10164" y="1119750"/>
                  <a:pt x="0" y="948286"/>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37E50F3E-76B3-190B-F52C-88D5ACCF8C28}"/>
              </a:ext>
            </a:extLst>
          </p:cNvPr>
          <p:cNvPicPr>
            <a:picLocks noChangeAspect="1"/>
          </p:cNvPicPr>
          <p:nvPr/>
        </p:nvPicPr>
        <p:blipFill>
          <a:blip r:embed="rId2"/>
          <a:stretch>
            <a:fillRect/>
          </a:stretch>
        </p:blipFill>
        <p:spPr>
          <a:xfrm>
            <a:off x="518324" y="0"/>
            <a:ext cx="10647352" cy="1558252"/>
          </a:xfrm>
          <a:prstGeom prst="rect">
            <a:avLst/>
          </a:prstGeom>
        </p:spPr>
      </p:pic>
      <p:pic>
        <p:nvPicPr>
          <p:cNvPr id="3" name="Picture 2" descr="Cartoon of a child standing next to a toilet&#10;&#10;AI-generated content may be incorrect.">
            <a:extLst>
              <a:ext uri="{FF2B5EF4-FFF2-40B4-BE49-F238E27FC236}">
                <a16:creationId xmlns:a16="http://schemas.microsoft.com/office/drawing/2014/main" id="{AFF7FB1A-5ED7-690E-2BB8-93FB5FEE0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1840230"/>
            <a:ext cx="5435600" cy="3623733"/>
          </a:xfrm>
          <a:prstGeom prst="rect">
            <a:avLst/>
          </a:prstGeom>
        </p:spPr>
      </p:pic>
      <p:sp>
        <p:nvSpPr>
          <p:cNvPr id="2" name="TextBox 1">
            <a:extLst>
              <a:ext uri="{FF2B5EF4-FFF2-40B4-BE49-F238E27FC236}">
                <a16:creationId xmlns:a16="http://schemas.microsoft.com/office/drawing/2014/main" id="{62794D7C-3E6F-0476-C74B-2D7D17543DE4}"/>
              </a:ext>
            </a:extLst>
          </p:cNvPr>
          <p:cNvSpPr txBox="1"/>
          <p:nvPr/>
        </p:nvSpPr>
        <p:spPr>
          <a:xfrm>
            <a:off x="5499100" y="1988307"/>
            <a:ext cx="5930900" cy="3554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Cần khuyên bạn</a:t>
            </a:r>
            <a:r>
              <a:rPr kumimoji="0" lang="vi-VN" sz="4500" b="0" i="0" u="none" strike="noStrike" kern="1200" cap="none" spc="0" normalizeH="0" noProof="0" dirty="0">
                <a:ln>
                  <a:noFill/>
                </a:ln>
                <a:solidFill>
                  <a:prstClr val="black"/>
                </a:solidFill>
                <a:effectLst/>
                <a:uLnTx/>
                <a:uFillTx/>
                <a:latin typeface="UTM Avo" panose="02040603050506020204" pitchFamily="18" charset="0"/>
                <a:ea typeface="+mn-ea"/>
                <a:cs typeface="+mn-cs"/>
              </a:rPr>
              <a:t>  cạnh đó có thùng nước và có ca. Bạn nên múc nước ở đó dội bồn cầu. </a:t>
            </a:r>
            <a:endParaRPr kumimoji="0" lang="en-US" sz="4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7057425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C7260-8382-7D52-F34E-2EACE541BE61}"/>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25186CC-107C-B9FE-41C6-D125C3633A85}"/>
              </a:ext>
            </a:extLst>
          </p:cNvPr>
          <p:cNvSpPr/>
          <p:nvPr/>
        </p:nvSpPr>
        <p:spPr>
          <a:xfrm>
            <a:off x="2409804" y="272504"/>
            <a:ext cx="6975496" cy="3897086"/>
          </a:xfrm>
          <a:custGeom>
            <a:avLst/>
            <a:gdLst>
              <a:gd name="csX0" fmla="*/ 0 w 6975496"/>
              <a:gd name="csY0" fmla="*/ 649527 h 3897086"/>
              <a:gd name="csX1" fmla="*/ 649527 w 6975496"/>
              <a:gd name="csY1" fmla="*/ 0 h 3897086"/>
              <a:gd name="csX2" fmla="*/ 1103642 w 6975496"/>
              <a:gd name="csY2" fmla="*/ 0 h 3897086"/>
              <a:gd name="csX3" fmla="*/ 1614522 w 6975496"/>
              <a:gd name="csY3" fmla="*/ 0 h 3897086"/>
              <a:gd name="csX4" fmla="*/ 2182166 w 6975496"/>
              <a:gd name="csY4" fmla="*/ 0 h 3897086"/>
              <a:gd name="csX5" fmla="*/ 2636282 w 6975496"/>
              <a:gd name="csY5" fmla="*/ 0 h 3897086"/>
              <a:gd name="csX6" fmla="*/ 3317455 w 6975496"/>
              <a:gd name="csY6" fmla="*/ 0 h 3897086"/>
              <a:gd name="csX7" fmla="*/ 3885099 w 6975496"/>
              <a:gd name="csY7" fmla="*/ 0 h 3897086"/>
              <a:gd name="csX8" fmla="*/ 4566272 w 6975496"/>
              <a:gd name="csY8" fmla="*/ 0 h 3897086"/>
              <a:gd name="csX9" fmla="*/ 5190681 w 6975496"/>
              <a:gd name="csY9" fmla="*/ 0 h 3897086"/>
              <a:gd name="csX10" fmla="*/ 5701560 w 6975496"/>
              <a:gd name="csY10" fmla="*/ 0 h 3897086"/>
              <a:gd name="csX11" fmla="*/ 6325969 w 6975496"/>
              <a:gd name="csY11" fmla="*/ 0 h 3897086"/>
              <a:gd name="csX12" fmla="*/ 6975496 w 6975496"/>
              <a:gd name="csY12" fmla="*/ 649527 h 3897086"/>
              <a:gd name="csX13" fmla="*/ 6975496 w 6975496"/>
              <a:gd name="csY13" fmla="*/ 1169133 h 3897086"/>
              <a:gd name="csX14" fmla="*/ 6975496 w 6975496"/>
              <a:gd name="csY14" fmla="*/ 1740700 h 3897086"/>
              <a:gd name="csX15" fmla="*/ 6975496 w 6975496"/>
              <a:gd name="csY15" fmla="*/ 2260307 h 3897086"/>
              <a:gd name="csX16" fmla="*/ 6975496 w 6975496"/>
              <a:gd name="csY16" fmla="*/ 3247559 h 3897086"/>
              <a:gd name="csX17" fmla="*/ 6325969 w 6975496"/>
              <a:gd name="csY17" fmla="*/ 3897086 h 3897086"/>
              <a:gd name="csX18" fmla="*/ 5701560 w 6975496"/>
              <a:gd name="csY18" fmla="*/ 3897086 h 3897086"/>
              <a:gd name="csX19" fmla="*/ 5077152 w 6975496"/>
              <a:gd name="csY19" fmla="*/ 3897086 h 3897086"/>
              <a:gd name="csX20" fmla="*/ 4395979 w 6975496"/>
              <a:gd name="csY20" fmla="*/ 3897086 h 3897086"/>
              <a:gd name="csX21" fmla="*/ 3771570 w 6975496"/>
              <a:gd name="csY21" fmla="*/ 3897086 h 3897086"/>
              <a:gd name="csX22" fmla="*/ 3090397 w 6975496"/>
              <a:gd name="csY22" fmla="*/ 3897086 h 3897086"/>
              <a:gd name="csX23" fmla="*/ 2465988 w 6975496"/>
              <a:gd name="csY23" fmla="*/ 3897086 h 3897086"/>
              <a:gd name="csX24" fmla="*/ 2011873 w 6975496"/>
              <a:gd name="csY24" fmla="*/ 3897086 h 3897086"/>
              <a:gd name="csX25" fmla="*/ 1387464 w 6975496"/>
              <a:gd name="csY25" fmla="*/ 3897086 h 3897086"/>
              <a:gd name="csX26" fmla="*/ 649527 w 6975496"/>
              <a:gd name="csY26" fmla="*/ 3897086 h 3897086"/>
              <a:gd name="csX27" fmla="*/ 0 w 6975496"/>
              <a:gd name="csY27" fmla="*/ 3247559 h 3897086"/>
              <a:gd name="csX28" fmla="*/ 0 w 6975496"/>
              <a:gd name="csY28" fmla="*/ 2753933 h 3897086"/>
              <a:gd name="csX29" fmla="*/ 0 w 6975496"/>
              <a:gd name="csY29" fmla="*/ 2286287 h 3897086"/>
              <a:gd name="csX30" fmla="*/ 0 w 6975496"/>
              <a:gd name="csY30" fmla="*/ 1766681 h 3897086"/>
              <a:gd name="csX31" fmla="*/ 0 w 6975496"/>
              <a:gd name="csY31" fmla="*/ 1247074 h 3897086"/>
              <a:gd name="csX32" fmla="*/ 0 w 6975496"/>
              <a:gd name="csY32" fmla="*/ 649527 h 38970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6975496" h="3897086" fill="none" extrusionOk="0">
                <a:moveTo>
                  <a:pt x="0" y="649527"/>
                </a:moveTo>
                <a:cubicBezTo>
                  <a:pt x="17810" y="286089"/>
                  <a:pt x="279078" y="81218"/>
                  <a:pt x="649527" y="0"/>
                </a:cubicBezTo>
                <a:cubicBezTo>
                  <a:pt x="844118" y="-39484"/>
                  <a:pt x="895431" y="1943"/>
                  <a:pt x="1103642" y="0"/>
                </a:cubicBezTo>
                <a:cubicBezTo>
                  <a:pt x="1311854" y="-1943"/>
                  <a:pt x="1411618" y="43671"/>
                  <a:pt x="1614522" y="0"/>
                </a:cubicBezTo>
                <a:cubicBezTo>
                  <a:pt x="1817426" y="-43671"/>
                  <a:pt x="2053728" y="35676"/>
                  <a:pt x="2182166" y="0"/>
                </a:cubicBezTo>
                <a:cubicBezTo>
                  <a:pt x="2310604" y="-35676"/>
                  <a:pt x="2520361" y="5907"/>
                  <a:pt x="2636282" y="0"/>
                </a:cubicBezTo>
                <a:cubicBezTo>
                  <a:pt x="2752203" y="-5907"/>
                  <a:pt x="3004780" y="40"/>
                  <a:pt x="3317455" y="0"/>
                </a:cubicBezTo>
                <a:cubicBezTo>
                  <a:pt x="3630130" y="-40"/>
                  <a:pt x="3693578" y="44782"/>
                  <a:pt x="3885099" y="0"/>
                </a:cubicBezTo>
                <a:cubicBezTo>
                  <a:pt x="4076620" y="-44782"/>
                  <a:pt x="4277688" y="2308"/>
                  <a:pt x="4566272" y="0"/>
                </a:cubicBezTo>
                <a:cubicBezTo>
                  <a:pt x="4854856" y="-2308"/>
                  <a:pt x="4907867" y="3940"/>
                  <a:pt x="5190681" y="0"/>
                </a:cubicBezTo>
                <a:cubicBezTo>
                  <a:pt x="5473495" y="-3940"/>
                  <a:pt x="5465414" y="12500"/>
                  <a:pt x="5701560" y="0"/>
                </a:cubicBezTo>
                <a:cubicBezTo>
                  <a:pt x="5937706" y="-12500"/>
                  <a:pt x="6183996" y="37218"/>
                  <a:pt x="6325969" y="0"/>
                </a:cubicBezTo>
                <a:cubicBezTo>
                  <a:pt x="6685443" y="34114"/>
                  <a:pt x="7014208" y="256066"/>
                  <a:pt x="6975496" y="649527"/>
                </a:cubicBezTo>
                <a:cubicBezTo>
                  <a:pt x="7024934" y="759338"/>
                  <a:pt x="6944950" y="959840"/>
                  <a:pt x="6975496" y="1169133"/>
                </a:cubicBezTo>
                <a:cubicBezTo>
                  <a:pt x="7006042" y="1378426"/>
                  <a:pt x="6922646" y="1492074"/>
                  <a:pt x="6975496" y="1740700"/>
                </a:cubicBezTo>
                <a:cubicBezTo>
                  <a:pt x="7028346" y="1989326"/>
                  <a:pt x="6970562" y="2011041"/>
                  <a:pt x="6975496" y="2260307"/>
                </a:cubicBezTo>
                <a:cubicBezTo>
                  <a:pt x="6980430" y="2509573"/>
                  <a:pt x="6905120" y="2830078"/>
                  <a:pt x="6975496" y="3247559"/>
                </a:cubicBezTo>
                <a:cubicBezTo>
                  <a:pt x="6999853" y="3658256"/>
                  <a:pt x="6669041" y="3961104"/>
                  <a:pt x="6325969" y="3897086"/>
                </a:cubicBezTo>
                <a:cubicBezTo>
                  <a:pt x="6191759" y="3957887"/>
                  <a:pt x="5850183" y="3858924"/>
                  <a:pt x="5701560" y="3897086"/>
                </a:cubicBezTo>
                <a:cubicBezTo>
                  <a:pt x="5552937" y="3935248"/>
                  <a:pt x="5311814" y="3847109"/>
                  <a:pt x="5077152" y="3897086"/>
                </a:cubicBezTo>
                <a:cubicBezTo>
                  <a:pt x="4842490" y="3947063"/>
                  <a:pt x="4536362" y="3893768"/>
                  <a:pt x="4395979" y="3897086"/>
                </a:cubicBezTo>
                <a:cubicBezTo>
                  <a:pt x="4255596" y="3900404"/>
                  <a:pt x="3969928" y="3828049"/>
                  <a:pt x="3771570" y="3897086"/>
                </a:cubicBezTo>
                <a:cubicBezTo>
                  <a:pt x="3573212" y="3966123"/>
                  <a:pt x="3260368" y="3825216"/>
                  <a:pt x="3090397" y="3897086"/>
                </a:cubicBezTo>
                <a:cubicBezTo>
                  <a:pt x="2920426" y="3968956"/>
                  <a:pt x="2636406" y="3851470"/>
                  <a:pt x="2465988" y="3897086"/>
                </a:cubicBezTo>
                <a:cubicBezTo>
                  <a:pt x="2295570" y="3942702"/>
                  <a:pt x="2179656" y="3848692"/>
                  <a:pt x="2011873" y="3897086"/>
                </a:cubicBezTo>
                <a:cubicBezTo>
                  <a:pt x="1844091" y="3945480"/>
                  <a:pt x="1655672" y="3849153"/>
                  <a:pt x="1387464" y="3897086"/>
                </a:cubicBezTo>
                <a:cubicBezTo>
                  <a:pt x="1119256" y="3945019"/>
                  <a:pt x="911554" y="3850419"/>
                  <a:pt x="649527" y="3897086"/>
                </a:cubicBezTo>
                <a:cubicBezTo>
                  <a:pt x="205102" y="3917677"/>
                  <a:pt x="28842" y="3685390"/>
                  <a:pt x="0" y="3247559"/>
                </a:cubicBezTo>
                <a:cubicBezTo>
                  <a:pt x="-21508" y="3127033"/>
                  <a:pt x="5058" y="2882105"/>
                  <a:pt x="0" y="2753933"/>
                </a:cubicBezTo>
                <a:cubicBezTo>
                  <a:pt x="-5058" y="2625761"/>
                  <a:pt x="35796" y="2450291"/>
                  <a:pt x="0" y="2286287"/>
                </a:cubicBezTo>
                <a:cubicBezTo>
                  <a:pt x="-35796" y="2122283"/>
                  <a:pt x="43769" y="1946188"/>
                  <a:pt x="0" y="1766681"/>
                </a:cubicBezTo>
                <a:cubicBezTo>
                  <a:pt x="-43769" y="1587174"/>
                  <a:pt x="33058" y="1481372"/>
                  <a:pt x="0" y="1247074"/>
                </a:cubicBezTo>
                <a:cubicBezTo>
                  <a:pt x="-33058" y="1012776"/>
                  <a:pt x="67339" y="833571"/>
                  <a:pt x="0" y="649527"/>
                </a:cubicBezTo>
                <a:close/>
              </a:path>
              <a:path w="6975496" h="3897086" stroke="0" extrusionOk="0">
                <a:moveTo>
                  <a:pt x="0" y="649527"/>
                </a:moveTo>
                <a:cubicBezTo>
                  <a:pt x="-37906" y="267422"/>
                  <a:pt x="270343" y="7679"/>
                  <a:pt x="649527" y="0"/>
                </a:cubicBezTo>
                <a:cubicBezTo>
                  <a:pt x="845399" y="-22878"/>
                  <a:pt x="1156925" y="37510"/>
                  <a:pt x="1330700" y="0"/>
                </a:cubicBezTo>
                <a:cubicBezTo>
                  <a:pt x="1504475" y="-37510"/>
                  <a:pt x="1726811" y="20866"/>
                  <a:pt x="1841580" y="0"/>
                </a:cubicBezTo>
                <a:cubicBezTo>
                  <a:pt x="1956349" y="-20866"/>
                  <a:pt x="2132082" y="22740"/>
                  <a:pt x="2295695" y="0"/>
                </a:cubicBezTo>
                <a:cubicBezTo>
                  <a:pt x="2459309" y="-22740"/>
                  <a:pt x="2756509" y="33381"/>
                  <a:pt x="2920104" y="0"/>
                </a:cubicBezTo>
                <a:cubicBezTo>
                  <a:pt x="3083699" y="-33381"/>
                  <a:pt x="3215970" y="11239"/>
                  <a:pt x="3430984" y="0"/>
                </a:cubicBezTo>
                <a:cubicBezTo>
                  <a:pt x="3645998" y="-11239"/>
                  <a:pt x="3960520" y="38576"/>
                  <a:pt x="4112157" y="0"/>
                </a:cubicBezTo>
                <a:cubicBezTo>
                  <a:pt x="4263794" y="-38576"/>
                  <a:pt x="4425154" y="26567"/>
                  <a:pt x="4566272" y="0"/>
                </a:cubicBezTo>
                <a:cubicBezTo>
                  <a:pt x="4707390" y="-26567"/>
                  <a:pt x="5091590" y="77447"/>
                  <a:pt x="5247445" y="0"/>
                </a:cubicBezTo>
                <a:cubicBezTo>
                  <a:pt x="5403300" y="-77447"/>
                  <a:pt x="5548800" y="38538"/>
                  <a:pt x="5644796" y="0"/>
                </a:cubicBezTo>
                <a:cubicBezTo>
                  <a:pt x="5740792" y="-38538"/>
                  <a:pt x="6047238" y="20585"/>
                  <a:pt x="6325969" y="0"/>
                </a:cubicBezTo>
                <a:cubicBezTo>
                  <a:pt x="6733032" y="71958"/>
                  <a:pt x="6978829" y="325321"/>
                  <a:pt x="6975496" y="649527"/>
                </a:cubicBezTo>
                <a:cubicBezTo>
                  <a:pt x="6992488" y="841587"/>
                  <a:pt x="6940134" y="942153"/>
                  <a:pt x="6975496" y="1091192"/>
                </a:cubicBezTo>
                <a:cubicBezTo>
                  <a:pt x="7010858" y="1240232"/>
                  <a:pt x="6966077" y="1522583"/>
                  <a:pt x="6975496" y="1662759"/>
                </a:cubicBezTo>
                <a:cubicBezTo>
                  <a:pt x="6984915" y="1802935"/>
                  <a:pt x="6933137" y="1951298"/>
                  <a:pt x="6975496" y="2130405"/>
                </a:cubicBezTo>
                <a:cubicBezTo>
                  <a:pt x="7017855" y="2309512"/>
                  <a:pt x="6915549" y="2516731"/>
                  <a:pt x="6975496" y="2650012"/>
                </a:cubicBezTo>
                <a:cubicBezTo>
                  <a:pt x="7035443" y="2783293"/>
                  <a:pt x="6928849" y="3123324"/>
                  <a:pt x="6975496" y="3247559"/>
                </a:cubicBezTo>
                <a:cubicBezTo>
                  <a:pt x="6955044" y="3544759"/>
                  <a:pt x="6779570" y="3877811"/>
                  <a:pt x="6325969" y="3897086"/>
                </a:cubicBezTo>
                <a:cubicBezTo>
                  <a:pt x="6217668" y="3939732"/>
                  <a:pt x="6074475" y="3866005"/>
                  <a:pt x="5928618" y="3897086"/>
                </a:cubicBezTo>
                <a:cubicBezTo>
                  <a:pt x="5782761" y="3928167"/>
                  <a:pt x="5541056" y="3849544"/>
                  <a:pt x="5247445" y="3897086"/>
                </a:cubicBezTo>
                <a:cubicBezTo>
                  <a:pt x="4953834" y="3944628"/>
                  <a:pt x="4901630" y="3880585"/>
                  <a:pt x="4679801" y="3897086"/>
                </a:cubicBezTo>
                <a:cubicBezTo>
                  <a:pt x="4457972" y="3913587"/>
                  <a:pt x="4417834" y="3862918"/>
                  <a:pt x="4225685" y="3897086"/>
                </a:cubicBezTo>
                <a:cubicBezTo>
                  <a:pt x="4033536" y="3931254"/>
                  <a:pt x="3808240" y="3841121"/>
                  <a:pt x="3658041" y="3897086"/>
                </a:cubicBezTo>
                <a:cubicBezTo>
                  <a:pt x="3507842" y="3953051"/>
                  <a:pt x="3440763" y="3868592"/>
                  <a:pt x="3260690" y="3897086"/>
                </a:cubicBezTo>
                <a:cubicBezTo>
                  <a:pt x="3080617" y="3925580"/>
                  <a:pt x="3007962" y="3870033"/>
                  <a:pt x="2863339" y="3897086"/>
                </a:cubicBezTo>
                <a:cubicBezTo>
                  <a:pt x="2718716" y="3924139"/>
                  <a:pt x="2437431" y="3832352"/>
                  <a:pt x="2295695" y="3897086"/>
                </a:cubicBezTo>
                <a:cubicBezTo>
                  <a:pt x="2153959" y="3961820"/>
                  <a:pt x="1961806" y="3889167"/>
                  <a:pt x="1841580" y="3897086"/>
                </a:cubicBezTo>
                <a:cubicBezTo>
                  <a:pt x="1721354" y="3905005"/>
                  <a:pt x="1378575" y="3866942"/>
                  <a:pt x="1217171" y="3897086"/>
                </a:cubicBezTo>
                <a:cubicBezTo>
                  <a:pt x="1055767" y="3927230"/>
                  <a:pt x="845747" y="3838025"/>
                  <a:pt x="649527" y="3897086"/>
                </a:cubicBezTo>
                <a:cubicBezTo>
                  <a:pt x="285950" y="3912216"/>
                  <a:pt x="-29974" y="3511891"/>
                  <a:pt x="0" y="3247559"/>
                </a:cubicBezTo>
                <a:cubicBezTo>
                  <a:pt x="-26862" y="3075911"/>
                  <a:pt x="30773" y="2933050"/>
                  <a:pt x="0" y="2727953"/>
                </a:cubicBezTo>
                <a:cubicBezTo>
                  <a:pt x="-30773" y="2522856"/>
                  <a:pt x="29903" y="2478711"/>
                  <a:pt x="0" y="2260307"/>
                </a:cubicBezTo>
                <a:cubicBezTo>
                  <a:pt x="-29903" y="2041903"/>
                  <a:pt x="10494" y="1931759"/>
                  <a:pt x="0" y="1818641"/>
                </a:cubicBezTo>
                <a:cubicBezTo>
                  <a:pt x="-10494" y="1705523"/>
                  <a:pt x="8200" y="1564586"/>
                  <a:pt x="0" y="1350996"/>
                </a:cubicBezTo>
                <a:cubicBezTo>
                  <a:pt x="-8200" y="1137406"/>
                  <a:pt x="970" y="884333"/>
                  <a:pt x="0" y="649527"/>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EFB2AD03-357C-6224-57AD-F62AB46347B4}"/>
              </a:ext>
            </a:extLst>
          </p:cNvPr>
          <p:cNvPicPr>
            <a:picLocks noChangeAspect="1"/>
          </p:cNvPicPr>
          <p:nvPr/>
        </p:nvPicPr>
        <p:blipFill>
          <a:blip r:embed="rId2"/>
          <a:stretch>
            <a:fillRect/>
          </a:stretch>
        </p:blipFill>
        <p:spPr>
          <a:xfrm>
            <a:off x="-2171143" y="361404"/>
            <a:ext cx="15702022" cy="4100287"/>
          </a:xfrm>
          <a:prstGeom prst="rect">
            <a:avLst/>
          </a:prstGeom>
        </p:spPr>
      </p:pic>
    </p:spTree>
    <p:extLst>
      <p:ext uri="{BB962C8B-B14F-4D97-AF65-F5344CB8AC3E}">
        <p14:creationId xmlns:p14="http://schemas.microsoft.com/office/powerpoint/2010/main" val="32784267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C8ADA3D-FDAA-B310-F9D4-1BBCBBBB17F1}"/>
              </a:ext>
            </a:extLst>
          </p:cNvPr>
          <p:cNvSpPr/>
          <p:nvPr/>
        </p:nvSpPr>
        <p:spPr>
          <a:xfrm>
            <a:off x="4238604" y="2139404"/>
            <a:ext cx="6975496" cy="4134396"/>
          </a:xfrm>
          <a:custGeom>
            <a:avLst/>
            <a:gdLst>
              <a:gd name="csX0" fmla="*/ 0 w 6975496"/>
              <a:gd name="csY0" fmla="*/ 689080 h 4134396"/>
              <a:gd name="csX1" fmla="*/ 689080 w 6975496"/>
              <a:gd name="csY1" fmla="*/ 0 h 4134396"/>
              <a:gd name="csX2" fmla="*/ 1136867 w 6975496"/>
              <a:gd name="csY2" fmla="*/ 0 h 4134396"/>
              <a:gd name="csX3" fmla="*/ 1640627 w 6975496"/>
              <a:gd name="csY3" fmla="*/ 0 h 4134396"/>
              <a:gd name="csX4" fmla="*/ 2200361 w 6975496"/>
              <a:gd name="csY4" fmla="*/ 0 h 4134396"/>
              <a:gd name="csX5" fmla="*/ 2648148 w 6975496"/>
              <a:gd name="csY5" fmla="*/ 0 h 4134396"/>
              <a:gd name="csX6" fmla="*/ 3319828 w 6975496"/>
              <a:gd name="csY6" fmla="*/ 0 h 4134396"/>
              <a:gd name="csX7" fmla="*/ 3879562 w 6975496"/>
              <a:gd name="csY7" fmla="*/ 0 h 4134396"/>
              <a:gd name="csX8" fmla="*/ 4551242 w 6975496"/>
              <a:gd name="csY8" fmla="*/ 0 h 4134396"/>
              <a:gd name="csX9" fmla="*/ 5166949 w 6975496"/>
              <a:gd name="csY9" fmla="*/ 0 h 4134396"/>
              <a:gd name="csX10" fmla="*/ 5670709 w 6975496"/>
              <a:gd name="csY10" fmla="*/ 0 h 4134396"/>
              <a:gd name="csX11" fmla="*/ 6286416 w 6975496"/>
              <a:gd name="csY11" fmla="*/ 0 h 4134396"/>
              <a:gd name="csX12" fmla="*/ 6975496 w 6975496"/>
              <a:gd name="csY12" fmla="*/ 689080 h 4134396"/>
              <a:gd name="csX13" fmla="*/ 6975496 w 6975496"/>
              <a:gd name="csY13" fmla="*/ 1240327 h 4134396"/>
              <a:gd name="csX14" fmla="*/ 6975496 w 6975496"/>
              <a:gd name="csY14" fmla="*/ 1846699 h 4134396"/>
              <a:gd name="csX15" fmla="*/ 6975496 w 6975496"/>
              <a:gd name="csY15" fmla="*/ 2397946 h 4134396"/>
              <a:gd name="csX16" fmla="*/ 6975496 w 6975496"/>
              <a:gd name="csY16" fmla="*/ 3445316 h 4134396"/>
              <a:gd name="csX17" fmla="*/ 6286416 w 6975496"/>
              <a:gd name="csY17" fmla="*/ 4134396 h 4134396"/>
              <a:gd name="csX18" fmla="*/ 5670709 w 6975496"/>
              <a:gd name="csY18" fmla="*/ 4134396 h 4134396"/>
              <a:gd name="csX19" fmla="*/ 5055002 w 6975496"/>
              <a:gd name="csY19" fmla="*/ 4134396 h 4134396"/>
              <a:gd name="csX20" fmla="*/ 4383322 w 6975496"/>
              <a:gd name="csY20" fmla="*/ 4134396 h 4134396"/>
              <a:gd name="csX21" fmla="*/ 3767615 w 6975496"/>
              <a:gd name="csY21" fmla="*/ 4134396 h 4134396"/>
              <a:gd name="csX22" fmla="*/ 3095934 w 6975496"/>
              <a:gd name="csY22" fmla="*/ 4134396 h 4134396"/>
              <a:gd name="csX23" fmla="*/ 2480228 w 6975496"/>
              <a:gd name="csY23" fmla="*/ 4134396 h 4134396"/>
              <a:gd name="csX24" fmla="*/ 2032441 w 6975496"/>
              <a:gd name="csY24" fmla="*/ 4134396 h 4134396"/>
              <a:gd name="csX25" fmla="*/ 1416734 w 6975496"/>
              <a:gd name="csY25" fmla="*/ 4134396 h 4134396"/>
              <a:gd name="csX26" fmla="*/ 689080 w 6975496"/>
              <a:gd name="csY26" fmla="*/ 4134396 h 4134396"/>
              <a:gd name="csX27" fmla="*/ 0 w 6975496"/>
              <a:gd name="csY27" fmla="*/ 3445316 h 4134396"/>
              <a:gd name="csX28" fmla="*/ 0 w 6975496"/>
              <a:gd name="csY28" fmla="*/ 2921631 h 4134396"/>
              <a:gd name="csX29" fmla="*/ 0 w 6975496"/>
              <a:gd name="csY29" fmla="*/ 2425509 h 4134396"/>
              <a:gd name="csX30" fmla="*/ 0 w 6975496"/>
              <a:gd name="csY30" fmla="*/ 1874261 h 4134396"/>
              <a:gd name="csX31" fmla="*/ 0 w 6975496"/>
              <a:gd name="csY31" fmla="*/ 1323014 h 4134396"/>
              <a:gd name="csX32" fmla="*/ 0 w 6975496"/>
              <a:gd name="csY32" fmla="*/ 689080 h 4134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6975496" h="4134396" fill="none" extrusionOk="0">
                <a:moveTo>
                  <a:pt x="0" y="689080"/>
                </a:moveTo>
                <a:cubicBezTo>
                  <a:pt x="10813" y="305650"/>
                  <a:pt x="301379" y="49411"/>
                  <a:pt x="689080" y="0"/>
                </a:cubicBezTo>
                <a:cubicBezTo>
                  <a:pt x="900037" y="-42229"/>
                  <a:pt x="1034705" y="10282"/>
                  <a:pt x="1136867" y="0"/>
                </a:cubicBezTo>
                <a:cubicBezTo>
                  <a:pt x="1239029" y="-10282"/>
                  <a:pt x="1450479" y="44986"/>
                  <a:pt x="1640627" y="0"/>
                </a:cubicBezTo>
                <a:cubicBezTo>
                  <a:pt x="1830775" y="-44986"/>
                  <a:pt x="2071317" y="41159"/>
                  <a:pt x="2200361" y="0"/>
                </a:cubicBezTo>
                <a:cubicBezTo>
                  <a:pt x="2329405" y="-41159"/>
                  <a:pt x="2494930" y="22537"/>
                  <a:pt x="2648148" y="0"/>
                </a:cubicBezTo>
                <a:cubicBezTo>
                  <a:pt x="2801366" y="-22537"/>
                  <a:pt x="3077707" y="41181"/>
                  <a:pt x="3319828" y="0"/>
                </a:cubicBezTo>
                <a:cubicBezTo>
                  <a:pt x="3561949" y="-41181"/>
                  <a:pt x="3666537" y="59017"/>
                  <a:pt x="3879562" y="0"/>
                </a:cubicBezTo>
                <a:cubicBezTo>
                  <a:pt x="4092587" y="-59017"/>
                  <a:pt x="4330240" y="52933"/>
                  <a:pt x="4551242" y="0"/>
                </a:cubicBezTo>
                <a:cubicBezTo>
                  <a:pt x="4772244" y="-52933"/>
                  <a:pt x="4904640" y="47615"/>
                  <a:pt x="5166949" y="0"/>
                </a:cubicBezTo>
                <a:cubicBezTo>
                  <a:pt x="5429258" y="-47615"/>
                  <a:pt x="5455116" y="3476"/>
                  <a:pt x="5670709" y="0"/>
                </a:cubicBezTo>
                <a:cubicBezTo>
                  <a:pt x="5886302" y="-3476"/>
                  <a:pt x="6011174" y="12753"/>
                  <a:pt x="6286416" y="0"/>
                </a:cubicBezTo>
                <a:cubicBezTo>
                  <a:pt x="6669338" y="107129"/>
                  <a:pt x="7017983" y="270387"/>
                  <a:pt x="6975496" y="689080"/>
                </a:cubicBezTo>
                <a:cubicBezTo>
                  <a:pt x="6990440" y="895173"/>
                  <a:pt x="6967635" y="1079643"/>
                  <a:pt x="6975496" y="1240327"/>
                </a:cubicBezTo>
                <a:cubicBezTo>
                  <a:pt x="6983357" y="1401011"/>
                  <a:pt x="6932553" y="1713285"/>
                  <a:pt x="6975496" y="1846699"/>
                </a:cubicBezTo>
                <a:cubicBezTo>
                  <a:pt x="7018439" y="1980113"/>
                  <a:pt x="6961119" y="2279841"/>
                  <a:pt x="6975496" y="2397946"/>
                </a:cubicBezTo>
                <a:cubicBezTo>
                  <a:pt x="6989873" y="2516051"/>
                  <a:pt x="6917653" y="2944990"/>
                  <a:pt x="6975496" y="3445316"/>
                </a:cubicBezTo>
                <a:cubicBezTo>
                  <a:pt x="7021145" y="3923289"/>
                  <a:pt x="6647125" y="4215618"/>
                  <a:pt x="6286416" y="4134396"/>
                </a:cubicBezTo>
                <a:cubicBezTo>
                  <a:pt x="6058030" y="4134760"/>
                  <a:pt x="5876963" y="4065811"/>
                  <a:pt x="5670709" y="4134396"/>
                </a:cubicBezTo>
                <a:cubicBezTo>
                  <a:pt x="5464455" y="4202981"/>
                  <a:pt x="5338210" y="4116732"/>
                  <a:pt x="5055002" y="4134396"/>
                </a:cubicBezTo>
                <a:cubicBezTo>
                  <a:pt x="4771794" y="4152060"/>
                  <a:pt x="4649417" y="4084830"/>
                  <a:pt x="4383322" y="4134396"/>
                </a:cubicBezTo>
                <a:cubicBezTo>
                  <a:pt x="4117227" y="4183962"/>
                  <a:pt x="3987047" y="4077402"/>
                  <a:pt x="3767615" y="4134396"/>
                </a:cubicBezTo>
                <a:cubicBezTo>
                  <a:pt x="3548183" y="4191390"/>
                  <a:pt x="3242454" y="4128740"/>
                  <a:pt x="3095934" y="4134396"/>
                </a:cubicBezTo>
                <a:cubicBezTo>
                  <a:pt x="2949414" y="4140052"/>
                  <a:pt x="2672502" y="4078710"/>
                  <a:pt x="2480228" y="4134396"/>
                </a:cubicBezTo>
                <a:cubicBezTo>
                  <a:pt x="2287954" y="4190082"/>
                  <a:pt x="2228373" y="4125482"/>
                  <a:pt x="2032441" y="4134396"/>
                </a:cubicBezTo>
                <a:cubicBezTo>
                  <a:pt x="1836509" y="4143310"/>
                  <a:pt x="1723992" y="4071494"/>
                  <a:pt x="1416734" y="4134396"/>
                </a:cubicBezTo>
                <a:cubicBezTo>
                  <a:pt x="1109476" y="4197298"/>
                  <a:pt x="865756" y="4080086"/>
                  <a:pt x="689080" y="4134396"/>
                </a:cubicBezTo>
                <a:cubicBezTo>
                  <a:pt x="218466" y="4156031"/>
                  <a:pt x="4187" y="3837367"/>
                  <a:pt x="0" y="3445316"/>
                </a:cubicBezTo>
                <a:cubicBezTo>
                  <a:pt x="-41046" y="3190890"/>
                  <a:pt x="41797" y="3180951"/>
                  <a:pt x="0" y="2921631"/>
                </a:cubicBezTo>
                <a:cubicBezTo>
                  <a:pt x="-41797" y="2662311"/>
                  <a:pt x="155" y="2651802"/>
                  <a:pt x="0" y="2425509"/>
                </a:cubicBezTo>
                <a:cubicBezTo>
                  <a:pt x="-155" y="2199216"/>
                  <a:pt x="6095" y="1990891"/>
                  <a:pt x="0" y="1874261"/>
                </a:cubicBezTo>
                <a:cubicBezTo>
                  <a:pt x="-6095" y="1757631"/>
                  <a:pt x="63420" y="1475087"/>
                  <a:pt x="0" y="1323014"/>
                </a:cubicBezTo>
                <a:cubicBezTo>
                  <a:pt x="-63420" y="1170941"/>
                  <a:pt x="6918" y="946112"/>
                  <a:pt x="0" y="689080"/>
                </a:cubicBezTo>
                <a:close/>
              </a:path>
              <a:path w="6975496" h="4134396" stroke="0" extrusionOk="0">
                <a:moveTo>
                  <a:pt x="0" y="689080"/>
                </a:moveTo>
                <a:cubicBezTo>
                  <a:pt x="-61831" y="270373"/>
                  <a:pt x="298712" y="3678"/>
                  <a:pt x="689080" y="0"/>
                </a:cubicBezTo>
                <a:cubicBezTo>
                  <a:pt x="1001228" y="-67798"/>
                  <a:pt x="1186364" y="34733"/>
                  <a:pt x="1360760" y="0"/>
                </a:cubicBezTo>
                <a:cubicBezTo>
                  <a:pt x="1535156" y="-34733"/>
                  <a:pt x="1755596" y="48256"/>
                  <a:pt x="1864521" y="0"/>
                </a:cubicBezTo>
                <a:cubicBezTo>
                  <a:pt x="1973446" y="-48256"/>
                  <a:pt x="2165620" y="12258"/>
                  <a:pt x="2312307" y="0"/>
                </a:cubicBezTo>
                <a:cubicBezTo>
                  <a:pt x="2458994" y="-12258"/>
                  <a:pt x="2758308" y="21672"/>
                  <a:pt x="2928014" y="0"/>
                </a:cubicBezTo>
                <a:cubicBezTo>
                  <a:pt x="3097720" y="-21672"/>
                  <a:pt x="3209415" y="10208"/>
                  <a:pt x="3431775" y="0"/>
                </a:cubicBezTo>
                <a:cubicBezTo>
                  <a:pt x="3654135" y="-10208"/>
                  <a:pt x="3806427" y="15844"/>
                  <a:pt x="4103455" y="0"/>
                </a:cubicBezTo>
                <a:cubicBezTo>
                  <a:pt x="4400483" y="-15844"/>
                  <a:pt x="4394203" y="41865"/>
                  <a:pt x="4551242" y="0"/>
                </a:cubicBezTo>
                <a:cubicBezTo>
                  <a:pt x="4708281" y="-41865"/>
                  <a:pt x="5057370" y="44648"/>
                  <a:pt x="5222922" y="0"/>
                </a:cubicBezTo>
                <a:cubicBezTo>
                  <a:pt x="5388474" y="-44648"/>
                  <a:pt x="5468887" y="36549"/>
                  <a:pt x="5614736" y="0"/>
                </a:cubicBezTo>
                <a:cubicBezTo>
                  <a:pt x="5760585" y="-36549"/>
                  <a:pt x="6142470" y="71899"/>
                  <a:pt x="6286416" y="0"/>
                </a:cubicBezTo>
                <a:cubicBezTo>
                  <a:pt x="6691750" y="36867"/>
                  <a:pt x="6982876" y="384952"/>
                  <a:pt x="6975496" y="689080"/>
                </a:cubicBezTo>
                <a:cubicBezTo>
                  <a:pt x="7028428" y="832641"/>
                  <a:pt x="6971156" y="956356"/>
                  <a:pt x="6975496" y="1157640"/>
                </a:cubicBezTo>
                <a:cubicBezTo>
                  <a:pt x="6979836" y="1358924"/>
                  <a:pt x="6907262" y="1592972"/>
                  <a:pt x="6975496" y="1764012"/>
                </a:cubicBezTo>
                <a:cubicBezTo>
                  <a:pt x="7043730" y="1935052"/>
                  <a:pt x="6927838" y="2147565"/>
                  <a:pt x="6975496" y="2260135"/>
                </a:cubicBezTo>
                <a:cubicBezTo>
                  <a:pt x="7023154" y="2372705"/>
                  <a:pt x="6943795" y="2637553"/>
                  <a:pt x="6975496" y="2811382"/>
                </a:cubicBezTo>
                <a:cubicBezTo>
                  <a:pt x="7007197" y="2985211"/>
                  <a:pt x="6907826" y="3293339"/>
                  <a:pt x="6975496" y="3445316"/>
                </a:cubicBezTo>
                <a:cubicBezTo>
                  <a:pt x="6960731" y="3781469"/>
                  <a:pt x="6758250" y="4115855"/>
                  <a:pt x="6286416" y="4134396"/>
                </a:cubicBezTo>
                <a:cubicBezTo>
                  <a:pt x="6102860" y="4162217"/>
                  <a:pt x="6026246" y="4131418"/>
                  <a:pt x="5894602" y="4134396"/>
                </a:cubicBezTo>
                <a:cubicBezTo>
                  <a:pt x="5762958" y="4137374"/>
                  <a:pt x="5412541" y="4089810"/>
                  <a:pt x="5222922" y="4134396"/>
                </a:cubicBezTo>
                <a:cubicBezTo>
                  <a:pt x="5033303" y="4178982"/>
                  <a:pt x="4789285" y="4116778"/>
                  <a:pt x="4663189" y="4134396"/>
                </a:cubicBezTo>
                <a:cubicBezTo>
                  <a:pt x="4537093" y="4152014"/>
                  <a:pt x="4381785" y="4107157"/>
                  <a:pt x="4215402" y="4134396"/>
                </a:cubicBezTo>
                <a:cubicBezTo>
                  <a:pt x="4049019" y="4161635"/>
                  <a:pt x="3817601" y="4133816"/>
                  <a:pt x="3655668" y="4134396"/>
                </a:cubicBezTo>
                <a:cubicBezTo>
                  <a:pt x="3493735" y="4134976"/>
                  <a:pt x="3408611" y="4124448"/>
                  <a:pt x="3263855" y="4134396"/>
                </a:cubicBezTo>
                <a:cubicBezTo>
                  <a:pt x="3119099" y="4144344"/>
                  <a:pt x="3009459" y="4101535"/>
                  <a:pt x="2872041" y="4134396"/>
                </a:cubicBezTo>
                <a:cubicBezTo>
                  <a:pt x="2734623" y="4167257"/>
                  <a:pt x="2453417" y="4110645"/>
                  <a:pt x="2312307" y="4134396"/>
                </a:cubicBezTo>
                <a:cubicBezTo>
                  <a:pt x="2171197" y="4158147"/>
                  <a:pt x="2068356" y="4116540"/>
                  <a:pt x="1864521" y="4134396"/>
                </a:cubicBezTo>
                <a:cubicBezTo>
                  <a:pt x="1660686" y="4152252"/>
                  <a:pt x="1379595" y="4074719"/>
                  <a:pt x="1248814" y="4134396"/>
                </a:cubicBezTo>
                <a:cubicBezTo>
                  <a:pt x="1118033" y="4194073"/>
                  <a:pt x="832427" y="4105270"/>
                  <a:pt x="689080" y="4134396"/>
                </a:cubicBezTo>
                <a:cubicBezTo>
                  <a:pt x="292198" y="4185256"/>
                  <a:pt x="-5310" y="3809162"/>
                  <a:pt x="0" y="3445316"/>
                </a:cubicBezTo>
                <a:cubicBezTo>
                  <a:pt x="-41606" y="3310178"/>
                  <a:pt x="63768" y="3072033"/>
                  <a:pt x="0" y="2894069"/>
                </a:cubicBezTo>
                <a:cubicBezTo>
                  <a:pt x="-63768" y="2716105"/>
                  <a:pt x="17162" y="2532429"/>
                  <a:pt x="0" y="2397946"/>
                </a:cubicBezTo>
                <a:cubicBezTo>
                  <a:pt x="-17162" y="2263463"/>
                  <a:pt x="10870" y="2157929"/>
                  <a:pt x="0" y="1929386"/>
                </a:cubicBezTo>
                <a:cubicBezTo>
                  <a:pt x="-10870" y="1700843"/>
                  <a:pt x="45283" y="1549426"/>
                  <a:pt x="0" y="1433264"/>
                </a:cubicBezTo>
                <a:cubicBezTo>
                  <a:pt x="-45283" y="1317102"/>
                  <a:pt x="4887" y="1013077"/>
                  <a:pt x="0" y="689080"/>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1C2643EA-E9E8-F530-E07C-03D8C4EDAC4C}"/>
              </a:ext>
            </a:extLst>
          </p:cNvPr>
          <p:cNvPicPr>
            <a:picLocks noChangeAspect="1"/>
          </p:cNvPicPr>
          <p:nvPr/>
        </p:nvPicPr>
        <p:blipFill>
          <a:blip r:embed="rId2"/>
          <a:stretch>
            <a:fillRect/>
          </a:stretch>
        </p:blipFill>
        <p:spPr>
          <a:xfrm>
            <a:off x="775715" y="898279"/>
            <a:ext cx="12864649" cy="1882757"/>
          </a:xfrm>
          <a:prstGeom prst="rect">
            <a:avLst/>
          </a:prstGeom>
        </p:spPr>
      </p:pic>
      <p:sp>
        <p:nvSpPr>
          <p:cNvPr id="8" name="TextBox 7">
            <a:extLst>
              <a:ext uri="{FF2B5EF4-FFF2-40B4-BE49-F238E27FC236}">
                <a16:creationId xmlns:a16="http://schemas.microsoft.com/office/drawing/2014/main" id="{7E838CC7-7DB2-84CD-0BA2-D55C2C3B5B49}"/>
              </a:ext>
            </a:extLst>
          </p:cNvPr>
          <p:cNvSpPr txBox="1"/>
          <p:nvPr/>
        </p:nvSpPr>
        <p:spPr>
          <a:xfrm>
            <a:off x="4036418" y="2706416"/>
            <a:ext cx="7379867"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500" dirty="0">
                <a:latin typeface="UTM Avo" panose="02040603050506020204" pitchFamily="18" charset="0"/>
              </a:rPr>
              <a:t>Khám phá những việc cần làm để giữ vệ sinh trường, lớp</a:t>
            </a:r>
            <a:endParaRPr kumimoji="0" lang="en-US" sz="5500" i="0" u="none" strike="noStrike" kern="1200" cap="none" spc="0" normalizeH="0" baseline="0" noProof="0" dirty="0">
              <a:ln>
                <a:noFill/>
              </a:ln>
              <a:effectLst/>
              <a:uLnTx/>
              <a:uFillTx/>
              <a:latin typeface="UTM Avo" panose="02040603050506020204" pitchFamily="18" charset="0"/>
            </a:endParaRPr>
          </a:p>
        </p:txBody>
      </p:sp>
    </p:spTree>
    <p:extLst>
      <p:ext uri="{BB962C8B-B14F-4D97-AF65-F5344CB8AC3E}">
        <p14:creationId xmlns:p14="http://schemas.microsoft.com/office/powerpoint/2010/main" val="15747466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728E777F-AC3D-54A3-DD84-46910EF8840F}"/>
              </a:ext>
            </a:extLst>
          </p:cNvPr>
          <p:cNvSpPr/>
          <p:nvPr/>
        </p:nvSpPr>
        <p:spPr>
          <a:xfrm>
            <a:off x="4786733" y="76200"/>
            <a:ext cx="6528967" cy="1323439"/>
          </a:xfrm>
          <a:prstGeom prst="roundRect">
            <a:avLst/>
          </a:prstGeom>
          <a:solidFill>
            <a:schemeClr val="bg1">
              <a:alpha val="94000"/>
            </a:schemeClr>
          </a:solidFill>
          <a:ln w="38100">
            <a:solidFill>
              <a:schemeClr val="tx1">
                <a:lumMod val="50000"/>
                <a:lumOff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35D017D0-A4E8-529A-B3C4-7D4018811078}"/>
              </a:ext>
            </a:extLst>
          </p:cNvPr>
          <p:cNvSpPr txBox="1"/>
          <p:nvPr/>
        </p:nvSpPr>
        <p:spPr>
          <a:xfrm>
            <a:off x="4354933" y="76200"/>
            <a:ext cx="721476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a:ln>
                  <a:noFill/>
                </a:ln>
                <a:effectLst/>
                <a:uLnTx/>
                <a:uFillTx/>
                <a:latin typeface="UTM Avo" panose="02040603050506020204" pitchFamily="18" charset="0"/>
                <a:cs typeface="+mn-cs"/>
              </a:rPr>
              <a:t>Quan sát tranh và trả lời câu hỏi sau:</a:t>
            </a:r>
            <a:endParaRPr kumimoji="0" lang="en-US" sz="4000" i="0" u="none" strike="noStrike" kern="1200" cap="none" spc="0" normalizeH="0" baseline="0" noProof="0" dirty="0">
              <a:ln>
                <a:noFill/>
              </a:ln>
              <a:effectLst/>
              <a:uLnTx/>
              <a:uFillTx/>
              <a:latin typeface="UTM Avo" panose="02040603050506020204" pitchFamily="18" charset="0"/>
              <a:cs typeface="+mn-cs"/>
            </a:endParaRPr>
          </a:p>
        </p:txBody>
      </p:sp>
    </p:spTree>
    <p:extLst>
      <p:ext uri="{BB962C8B-B14F-4D97-AF65-F5344CB8AC3E}">
        <p14:creationId xmlns:p14="http://schemas.microsoft.com/office/powerpoint/2010/main" val="2730233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2D450BD-56D6-588A-EEB3-C76E5CD34ED8}"/>
              </a:ext>
            </a:extLst>
          </p:cNvPr>
          <p:cNvSpPr/>
          <p:nvPr/>
        </p:nvSpPr>
        <p:spPr>
          <a:xfrm>
            <a:off x="733404" y="285204"/>
            <a:ext cx="11166496" cy="6394996"/>
          </a:xfrm>
          <a:custGeom>
            <a:avLst/>
            <a:gdLst>
              <a:gd name="csX0" fmla="*/ 0 w 11166496"/>
              <a:gd name="csY0" fmla="*/ 1065854 h 6394996"/>
              <a:gd name="csX1" fmla="*/ 1065854 w 11166496"/>
              <a:gd name="csY1" fmla="*/ 0 h 6394996"/>
              <a:gd name="csX2" fmla="*/ 1630528 w 11166496"/>
              <a:gd name="csY2" fmla="*/ 0 h 6394996"/>
              <a:gd name="csX3" fmla="*/ 2375898 w 11166496"/>
              <a:gd name="csY3" fmla="*/ 0 h 6394996"/>
              <a:gd name="csX4" fmla="*/ 3030920 w 11166496"/>
              <a:gd name="csY4" fmla="*/ 0 h 6394996"/>
              <a:gd name="csX5" fmla="*/ 3776290 w 11166496"/>
              <a:gd name="csY5" fmla="*/ 0 h 6394996"/>
              <a:gd name="csX6" fmla="*/ 4431313 w 11166496"/>
              <a:gd name="csY6" fmla="*/ 0 h 6394996"/>
              <a:gd name="csX7" fmla="*/ 4815291 w 11166496"/>
              <a:gd name="csY7" fmla="*/ 0 h 6394996"/>
              <a:gd name="csX8" fmla="*/ 5470313 w 11166496"/>
              <a:gd name="csY8" fmla="*/ 0 h 6394996"/>
              <a:gd name="csX9" fmla="*/ 5944640 w 11166496"/>
              <a:gd name="csY9" fmla="*/ 0 h 6394996"/>
              <a:gd name="csX10" fmla="*/ 6328618 w 11166496"/>
              <a:gd name="csY10" fmla="*/ 0 h 6394996"/>
              <a:gd name="csX11" fmla="*/ 6622249 w 11166496"/>
              <a:gd name="csY11" fmla="*/ 0 h 6394996"/>
              <a:gd name="csX12" fmla="*/ 7006227 w 11166496"/>
              <a:gd name="csY12" fmla="*/ 0 h 6394996"/>
              <a:gd name="csX13" fmla="*/ 7390206 w 11166496"/>
              <a:gd name="csY13" fmla="*/ 0 h 6394996"/>
              <a:gd name="csX14" fmla="*/ 7954880 w 11166496"/>
              <a:gd name="csY14" fmla="*/ 0 h 6394996"/>
              <a:gd name="csX15" fmla="*/ 8519554 w 11166496"/>
              <a:gd name="csY15" fmla="*/ 0 h 6394996"/>
              <a:gd name="csX16" fmla="*/ 8993880 w 11166496"/>
              <a:gd name="csY16" fmla="*/ 0 h 6394996"/>
              <a:gd name="csX17" fmla="*/ 10100642 w 11166496"/>
              <a:gd name="csY17" fmla="*/ 0 h 6394996"/>
              <a:gd name="csX18" fmla="*/ 11166496 w 11166496"/>
              <a:gd name="csY18" fmla="*/ 1065854 h 6394996"/>
              <a:gd name="csX19" fmla="*/ 11166496 w 11166496"/>
              <a:gd name="csY19" fmla="*/ 1470866 h 6394996"/>
              <a:gd name="csX20" fmla="*/ 11166496 w 11166496"/>
              <a:gd name="csY20" fmla="*/ 2046410 h 6394996"/>
              <a:gd name="csX21" fmla="*/ 11166496 w 11166496"/>
              <a:gd name="csY21" fmla="*/ 2664587 h 6394996"/>
              <a:gd name="csX22" fmla="*/ 11166496 w 11166496"/>
              <a:gd name="csY22" fmla="*/ 3069599 h 6394996"/>
              <a:gd name="csX23" fmla="*/ 11166496 w 11166496"/>
              <a:gd name="csY23" fmla="*/ 3687776 h 6394996"/>
              <a:gd name="csX24" fmla="*/ 11166496 w 11166496"/>
              <a:gd name="csY24" fmla="*/ 4305953 h 6394996"/>
              <a:gd name="csX25" fmla="*/ 11166496 w 11166496"/>
              <a:gd name="csY25" fmla="*/ 4710965 h 6394996"/>
              <a:gd name="csX26" fmla="*/ 11166496 w 11166496"/>
              <a:gd name="csY26" fmla="*/ 5329142 h 6394996"/>
              <a:gd name="csX27" fmla="*/ 10100642 w 11166496"/>
              <a:gd name="csY27" fmla="*/ 6394996 h 6394996"/>
              <a:gd name="csX28" fmla="*/ 9716664 w 11166496"/>
              <a:gd name="csY28" fmla="*/ 6394996 h 6394996"/>
              <a:gd name="csX29" fmla="*/ 9423033 w 11166496"/>
              <a:gd name="csY29" fmla="*/ 6394996 h 6394996"/>
              <a:gd name="csX30" fmla="*/ 8677663 w 11166496"/>
              <a:gd name="csY30" fmla="*/ 6394996 h 6394996"/>
              <a:gd name="csX31" fmla="*/ 7932293 w 11166496"/>
              <a:gd name="csY31" fmla="*/ 6394996 h 6394996"/>
              <a:gd name="csX32" fmla="*/ 7638662 w 11166496"/>
              <a:gd name="csY32" fmla="*/ 6394996 h 6394996"/>
              <a:gd name="csX33" fmla="*/ 7254684 w 11166496"/>
              <a:gd name="csY33" fmla="*/ 6394996 h 6394996"/>
              <a:gd name="csX34" fmla="*/ 6690010 w 11166496"/>
              <a:gd name="csY34" fmla="*/ 6394996 h 6394996"/>
              <a:gd name="csX35" fmla="*/ 6034987 w 11166496"/>
              <a:gd name="csY35" fmla="*/ 6394996 h 6394996"/>
              <a:gd name="csX36" fmla="*/ 5560661 w 11166496"/>
              <a:gd name="csY36" fmla="*/ 6394996 h 6394996"/>
              <a:gd name="csX37" fmla="*/ 5176683 w 11166496"/>
              <a:gd name="csY37" fmla="*/ 6394996 h 6394996"/>
              <a:gd name="csX38" fmla="*/ 4792704 w 11166496"/>
              <a:gd name="csY38" fmla="*/ 6394996 h 6394996"/>
              <a:gd name="csX39" fmla="*/ 4137682 w 11166496"/>
              <a:gd name="csY39" fmla="*/ 6394996 h 6394996"/>
              <a:gd name="csX40" fmla="*/ 3844051 w 11166496"/>
              <a:gd name="csY40" fmla="*/ 6394996 h 6394996"/>
              <a:gd name="csX41" fmla="*/ 3369725 w 11166496"/>
              <a:gd name="csY41" fmla="*/ 6394996 h 6394996"/>
              <a:gd name="csX42" fmla="*/ 2805051 w 11166496"/>
              <a:gd name="csY42" fmla="*/ 6394996 h 6394996"/>
              <a:gd name="csX43" fmla="*/ 2421072 w 11166496"/>
              <a:gd name="csY43" fmla="*/ 6394996 h 6394996"/>
              <a:gd name="csX44" fmla="*/ 1675702 w 11166496"/>
              <a:gd name="csY44" fmla="*/ 6394996 h 6394996"/>
              <a:gd name="csX45" fmla="*/ 1065854 w 11166496"/>
              <a:gd name="csY45" fmla="*/ 6394996 h 6394996"/>
              <a:gd name="csX46" fmla="*/ 0 w 11166496"/>
              <a:gd name="csY46" fmla="*/ 5329142 h 6394996"/>
              <a:gd name="csX47" fmla="*/ 0 w 11166496"/>
              <a:gd name="csY47" fmla="*/ 4881497 h 6394996"/>
              <a:gd name="csX48" fmla="*/ 0 w 11166496"/>
              <a:gd name="csY48" fmla="*/ 4305953 h 6394996"/>
              <a:gd name="csX49" fmla="*/ 0 w 11166496"/>
              <a:gd name="csY49" fmla="*/ 3730409 h 6394996"/>
              <a:gd name="csX50" fmla="*/ 0 w 11166496"/>
              <a:gd name="csY50" fmla="*/ 3112232 h 6394996"/>
              <a:gd name="csX51" fmla="*/ 0 w 11166496"/>
              <a:gd name="csY51" fmla="*/ 2579321 h 6394996"/>
              <a:gd name="csX52" fmla="*/ 0 w 11166496"/>
              <a:gd name="csY52" fmla="*/ 2174309 h 6394996"/>
              <a:gd name="csX53" fmla="*/ 0 w 11166496"/>
              <a:gd name="csY53" fmla="*/ 1556132 h 6394996"/>
              <a:gd name="csX54" fmla="*/ 0 w 11166496"/>
              <a:gd name="csY54" fmla="*/ 1065854 h 63949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Lst>
            <a:rect l="l" t="t" r="r" b="b"/>
            <a:pathLst>
              <a:path w="11166496" h="6394996" fill="none" extrusionOk="0">
                <a:moveTo>
                  <a:pt x="0" y="1065854"/>
                </a:moveTo>
                <a:cubicBezTo>
                  <a:pt x="-68813" y="403463"/>
                  <a:pt x="593391" y="93559"/>
                  <a:pt x="1065854" y="0"/>
                </a:cubicBezTo>
                <a:cubicBezTo>
                  <a:pt x="1297075" y="-12033"/>
                  <a:pt x="1414062" y="63222"/>
                  <a:pt x="1630528" y="0"/>
                </a:cubicBezTo>
                <a:cubicBezTo>
                  <a:pt x="1846994" y="-63222"/>
                  <a:pt x="2122928" y="40369"/>
                  <a:pt x="2375898" y="0"/>
                </a:cubicBezTo>
                <a:cubicBezTo>
                  <a:pt x="2628868" y="-40369"/>
                  <a:pt x="2814810" y="24575"/>
                  <a:pt x="3030920" y="0"/>
                </a:cubicBezTo>
                <a:cubicBezTo>
                  <a:pt x="3247030" y="-24575"/>
                  <a:pt x="3445241" y="36943"/>
                  <a:pt x="3776290" y="0"/>
                </a:cubicBezTo>
                <a:cubicBezTo>
                  <a:pt x="4107339" y="-36943"/>
                  <a:pt x="4151298" y="47678"/>
                  <a:pt x="4431313" y="0"/>
                </a:cubicBezTo>
                <a:cubicBezTo>
                  <a:pt x="4711328" y="-47678"/>
                  <a:pt x="4686674" y="14870"/>
                  <a:pt x="4815291" y="0"/>
                </a:cubicBezTo>
                <a:cubicBezTo>
                  <a:pt x="4943908" y="-14870"/>
                  <a:pt x="5331502" y="56766"/>
                  <a:pt x="5470313" y="0"/>
                </a:cubicBezTo>
                <a:cubicBezTo>
                  <a:pt x="5609124" y="-56766"/>
                  <a:pt x="5795421" y="34156"/>
                  <a:pt x="5944640" y="0"/>
                </a:cubicBezTo>
                <a:cubicBezTo>
                  <a:pt x="6093859" y="-34156"/>
                  <a:pt x="6224860" y="16555"/>
                  <a:pt x="6328618" y="0"/>
                </a:cubicBezTo>
                <a:cubicBezTo>
                  <a:pt x="6432376" y="-16555"/>
                  <a:pt x="6504791" y="10756"/>
                  <a:pt x="6622249" y="0"/>
                </a:cubicBezTo>
                <a:cubicBezTo>
                  <a:pt x="6739707" y="-10756"/>
                  <a:pt x="6853886" y="28331"/>
                  <a:pt x="7006227" y="0"/>
                </a:cubicBezTo>
                <a:cubicBezTo>
                  <a:pt x="7158568" y="-28331"/>
                  <a:pt x="7219500" y="43199"/>
                  <a:pt x="7390206" y="0"/>
                </a:cubicBezTo>
                <a:cubicBezTo>
                  <a:pt x="7560912" y="-43199"/>
                  <a:pt x="7792650" y="66802"/>
                  <a:pt x="7954880" y="0"/>
                </a:cubicBezTo>
                <a:cubicBezTo>
                  <a:pt x="8117110" y="-66802"/>
                  <a:pt x="8305695" y="65971"/>
                  <a:pt x="8519554" y="0"/>
                </a:cubicBezTo>
                <a:cubicBezTo>
                  <a:pt x="8733413" y="-65971"/>
                  <a:pt x="8855009" y="50309"/>
                  <a:pt x="8993880" y="0"/>
                </a:cubicBezTo>
                <a:cubicBezTo>
                  <a:pt x="9132751" y="-50309"/>
                  <a:pt x="9649554" y="9932"/>
                  <a:pt x="10100642" y="0"/>
                </a:cubicBezTo>
                <a:cubicBezTo>
                  <a:pt x="10524663" y="18078"/>
                  <a:pt x="11232414" y="557532"/>
                  <a:pt x="11166496" y="1065854"/>
                </a:cubicBezTo>
                <a:cubicBezTo>
                  <a:pt x="11185199" y="1247059"/>
                  <a:pt x="11144560" y="1276955"/>
                  <a:pt x="11166496" y="1470866"/>
                </a:cubicBezTo>
                <a:cubicBezTo>
                  <a:pt x="11188432" y="1664777"/>
                  <a:pt x="11109260" y="1778717"/>
                  <a:pt x="11166496" y="2046410"/>
                </a:cubicBezTo>
                <a:cubicBezTo>
                  <a:pt x="11223732" y="2314103"/>
                  <a:pt x="11144927" y="2516727"/>
                  <a:pt x="11166496" y="2664587"/>
                </a:cubicBezTo>
                <a:cubicBezTo>
                  <a:pt x="11188065" y="2812447"/>
                  <a:pt x="11165149" y="2907099"/>
                  <a:pt x="11166496" y="3069599"/>
                </a:cubicBezTo>
                <a:cubicBezTo>
                  <a:pt x="11167843" y="3232099"/>
                  <a:pt x="11155563" y="3530816"/>
                  <a:pt x="11166496" y="3687776"/>
                </a:cubicBezTo>
                <a:cubicBezTo>
                  <a:pt x="11177429" y="3844736"/>
                  <a:pt x="11122316" y="4035736"/>
                  <a:pt x="11166496" y="4305953"/>
                </a:cubicBezTo>
                <a:cubicBezTo>
                  <a:pt x="11210676" y="4576170"/>
                  <a:pt x="11154416" y="4584592"/>
                  <a:pt x="11166496" y="4710965"/>
                </a:cubicBezTo>
                <a:cubicBezTo>
                  <a:pt x="11178576" y="4837338"/>
                  <a:pt x="11129349" y="5097963"/>
                  <a:pt x="11166496" y="5329142"/>
                </a:cubicBezTo>
                <a:cubicBezTo>
                  <a:pt x="11242142" y="5916149"/>
                  <a:pt x="10757771" y="6324784"/>
                  <a:pt x="10100642" y="6394996"/>
                </a:cubicBezTo>
                <a:cubicBezTo>
                  <a:pt x="9914629" y="6412763"/>
                  <a:pt x="9883926" y="6379227"/>
                  <a:pt x="9716664" y="6394996"/>
                </a:cubicBezTo>
                <a:cubicBezTo>
                  <a:pt x="9549402" y="6410765"/>
                  <a:pt x="9515671" y="6387600"/>
                  <a:pt x="9423033" y="6394996"/>
                </a:cubicBezTo>
                <a:cubicBezTo>
                  <a:pt x="9330395" y="6402392"/>
                  <a:pt x="9001366" y="6373008"/>
                  <a:pt x="8677663" y="6394996"/>
                </a:cubicBezTo>
                <a:cubicBezTo>
                  <a:pt x="8353960" y="6416984"/>
                  <a:pt x="8249137" y="6309941"/>
                  <a:pt x="7932293" y="6394996"/>
                </a:cubicBezTo>
                <a:cubicBezTo>
                  <a:pt x="7615449" y="6480051"/>
                  <a:pt x="7757187" y="6381726"/>
                  <a:pt x="7638662" y="6394996"/>
                </a:cubicBezTo>
                <a:cubicBezTo>
                  <a:pt x="7520137" y="6408266"/>
                  <a:pt x="7393020" y="6360009"/>
                  <a:pt x="7254684" y="6394996"/>
                </a:cubicBezTo>
                <a:cubicBezTo>
                  <a:pt x="7116348" y="6429983"/>
                  <a:pt x="6883105" y="6387367"/>
                  <a:pt x="6690010" y="6394996"/>
                </a:cubicBezTo>
                <a:cubicBezTo>
                  <a:pt x="6496915" y="6402625"/>
                  <a:pt x="6225014" y="6342508"/>
                  <a:pt x="6034987" y="6394996"/>
                </a:cubicBezTo>
                <a:cubicBezTo>
                  <a:pt x="5844960" y="6447484"/>
                  <a:pt x="5717857" y="6342986"/>
                  <a:pt x="5560661" y="6394996"/>
                </a:cubicBezTo>
                <a:cubicBezTo>
                  <a:pt x="5403465" y="6447006"/>
                  <a:pt x="5281878" y="6377525"/>
                  <a:pt x="5176683" y="6394996"/>
                </a:cubicBezTo>
                <a:cubicBezTo>
                  <a:pt x="5071488" y="6412467"/>
                  <a:pt x="4907228" y="6378177"/>
                  <a:pt x="4792704" y="6394996"/>
                </a:cubicBezTo>
                <a:cubicBezTo>
                  <a:pt x="4678180" y="6411815"/>
                  <a:pt x="4410114" y="6361640"/>
                  <a:pt x="4137682" y="6394996"/>
                </a:cubicBezTo>
                <a:cubicBezTo>
                  <a:pt x="3865250" y="6428352"/>
                  <a:pt x="3945770" y="6393190"/>
                  <a:pt x="3844051" y="6394996"/>
                </a:cubicBezTo>
                <a:cubicBezTo>
                  <a:pt x="3742332" y="6396802"/>
                  <a:pt x="3571663" y="6385822"/>
                  <a:pt x="3369725" y="6394996"/>
                </a:cubicBezTo>
                <a:cubicBezTo>
                  <a:pt x="3167787" y="6404170"/>
                  <a:pt x="3026415" y="6391903"/>
                  <a:pt x="2805051" y="6394996"/>
                </a:cubicBezTo>
                <a:cubicBezTo>
                  <a:pt x="2583687" y="6398089"/>
                  <a:pt x="2498131" y="6365886"/>
                  <a:pt x="2421072" y="6394996"/>
                </a:cubicBezTo>
                <a:cubicBezTo>
                  <a:pt x="2344013" y="6424106"/>
                  <a:pt x="1951698" y="6376723"/>
                  <a:pt x="1675702" y="6394996"/>
                </a:cubicBezTo>
                <a:cubicBezTo>
                  <a:pt x="1399706" y="6413269"/>
                  <a:pt x="1224321" y="6322384"/>
                  <a:pt x="1065854" y="6394996"/>
                </a:cubicBezTo>
                <a:cubicBezTo>
                  <a:pt x="439000" y="6339226"/>
                  <a:pt x="-52853" y="6046779"/>
                  <a:pt x="0" y="5329142"/>
                </a:cubicBezTo>
                <a:cubicBezTo>
                  <a:pt x="-634" y="5109637"/>
                  <a:pt x="31635" y="5078722"/>
                  <a:pt x="0" y="4881497"/>
                </a:cubicBezTo>
                <a:cubicBezTo>
                  <a:pt x="-31635" y="4684272"/>
                  <a:pt x="30766" y="4493370"/>
                  <a:pt x="0" y="4305953"/>
                </a:cubicBezTo>
                <a:cubicBezTo>
                  <a:pt x="-30766" y="4118536"/>
                  <a:pt x="48323" y="3882333"/>
                  <a:pt x="0" y="3730409"/>
                </a:cubicBezTo>
                <a:cubicBezTo>
                  <a:pt x="-48323" y="3578485"/>
                  <a:pt x="23088" y="3300146"/>
                  <a:pt x="0" y="3112232"/>
                </a:cubicBezTo>
                <a:cubicBezTo>
                  <a:pt x="-23088" y="2924318"/>
                  <a:pt x="7793" y="2838083"/>
                  <a:pt x="0" y="2579321"/>
                </a:cubicBezTo>
                <a:cubicBezTo>
                  <a:pt x="-7793" y="2320559"/>
                  <a:pt x="33013" y="2271699"/>
                  <a:pt x="0" y="2174309"/>
                </a:cubicBezTo>
                <a:cubicBezTo>
                  <a:pt x="-33013" y="2076919"/>
                  <a:pt x="4423" y="1726253"/>
                  <a:pt x="0" y="1556132"/>
                </a:cubicBezTo>
                <a:cubicBezTo>
                  <a:pt x="-4423" y="1386011"/>
                  <a:pt x="27327" y="1211369"/>
                  <a:pt x="0" y="1065854"/>
                </a:cubicBezTo>
                <a:close/>
              </a:path>
              <a:path w="11166496" h="6394996" stroke="0" extrusionOk="0">
                <a:moveTo>
                  <a:pt x="0" y="1065854"/>
                </a:moveTo>
                <a:cubicBezTo>
                  <a:pt x="-118755" y="403948"/>
                  <a:pt x="380270" y="36379"/>
                  <a:pt x="1065854" y="0"/>
                </a:cubicBezTo>
                <a:cubicBezTo>
                  <a:pt x="1430046" y="-83200"/>
                  <a:pt x="1442036" y="20467"/>
                  <a:pt x="1811224" y="0"/>
                </a:cubicBezTo>
                <a:cubicBezTo>
                  <a:pt x="2180412" y="-20467"/>
                  <a:pt x="2186336" y="11479"/>
                  <a:pt x="2285550" y="0"/>
                </a:cubicBezTo>
                <a:cubicBezTo>
                  <a:pt x="2384764" y="-11479"/>
                  <a:pt x="2569440" y="39989"/>
                  <a:pt x="2669529" y="0"/>
                </a:cubicBezTo>
                <a:cubicBezTo>
                  <a:pt x="2769618" y="-39989"/>
                  <a:pt x="3112539" y="35036"/>
                  <a:pt x="3324551" y="0"/>
                </a:cubicBezTo>
                <a:cubicBezTo>
                  <a:pt x="3536563" y="-35036"/>
                  <a:pt x="3603693" y="11890"/>
                  <a:pt x="3798877" y="0"/>
                </a:cubicBezTo>
                <a:cubicBezTo>
                  <a:pt x="3994061" y="-11890"/>
                  <a:pt x="4302161" y="10813"/>
                  <a:pt x="4544247" y="0"/>
                </a:cubicBezTo>
                <a:cubicBezTo>
                  <a:pt x="4786333" y="-10813"/>
                  <a:pt x="4806579" y="30809"/>
                  <a:pt x="4928226" y="0"/>
                </a:cubicBezTo>
                <a:cubicBezTo>
                  <a:pt x="5049873" y="-30809"/>
                  <a:pt x="5503352" y="74206"/>
                  <a:pt x="5673596" y="0"/>
                </a:cubicBezTo>
                <a:cubicBezTo>
                  <a:pt x="5843840" y="-74206"/>
                  <a:pt x="5852342" y="31420"/>
                  <a:pt x="5967226" y="0"/>
                </a:cubicBezTo>
                <a:cubicBezTo>
                  <a:pt x="6082110" y="-31420"/>
                  <a:pt x="6357197" y="62729"/>
                  <a:pt x="6531901" y="0"/>
                </a:cubicBezTo>
                <a:cubicBezTo>
                  <a:pt x="6706606" y="-62729"/>
                  <a:pt x="6890746" y="47428"/>
                  <a:pt x="7096575" y="0"/>
                </a:cubicBezTo>
                <a:cubicBezTo>
                  <a:pt x="7302404" y="-47428"/>
                  <a:pt x="7432962" y="6302"/>
                  <a:pt x="7570901" y="0"/>
                </a:cubicBezTo>
                <a:cubicBezTo>
                  <a:pt x="7708840" y="-6302"/>
                  <a:pt x="8165895" y="36147"/>
                  <a:pt x="8316271" y="0"/>
                </a:cubicBezTo>
                <a:cubicBezTo>
                  <a:pt x="8466647" y="-36147"/>
                  <a:pt x="8740167" y="5520"/>
                  <a:pt x="9061641" y="0"/>
                </a:cubicBezTo>
                <a:cubicBezTo>
                  <a:pt x="9383115" y="-5520"/>
                  <a:pt x="9263386" y="9277"/>
                  <a:pt x="9445620" y="0"/>
                </a:cubicBezTo>
                <a:cubicBezTo>
                  <a:pt x="9627854" y="-9277"/>
                  <a:pt x="9819001" y="58183"/>
                  <a:pt x="10100642" y="0"/>
                </a:cubicBezTo>
                <a:cubicBezTo>
                  <a:pt x="10638268" y="-104021"/>
                  <a:pt x="11172928" y="390200"/>
                  <a:pt x="11166496" y="1065854"/>
                </a:cubicBezTo>
                <a:cubicBezTo>
                  <a:pt x="11170431" y="1313460"/>
                  <a:pt x="11114490" y="1463942"/>
                  <a:pt x="11166496" y="1641398"/>
                </a:cubicBezTo>
                <a:cubicBezTo>
                  <a:pt x="11218502" y="1818854"/>
                  <a:pt x="11155359" y="1949835"/>
                  <a:pt x="11166496" y="2089043"/>
                </a:cubicBezTo>
                <a:cubicBezTo>
                  <a:pt x="11177633" y="2228252"/>
                  <a:pt x="11154365" y="2532501"/>
                  <a:pt x="11166496" y="2707220"/>
                </a:cubicBezTo>
                <a:cubicBezTo>
                  <a:pt x="11178627" y="2881939"/>
                  <a:pt x="11107721" y="3057704"/>
                  <a:pt x="11166496" y="3240131"/>
                </a:cubicBezTo>
                <a:cubicBezTo>
                  <a:pt x="11225271" y="3422558"/>
                  <a:pt x="11149820" y="3565950"/>
                  <a:pt x="11166496" y="3687776"/>
                </a:cubicBezTo>
                <a:cubicBezTo>
                  <a:pt x="11183172" y="3809602"/>
                  <a:pt x="11106096" y="3984166"/>
                  <a:pt x="11166496" y="4220687"/>
                </a:cubicBezTo>
                <a:cubicBezTo>
                  <a:pt x="11226896" y="4457208"/>
                  <a:pt x="11151224" y="4493752"/>
                  <a:pt x="11166496" y="4625699"/>
                </a:cubicBezTo>
                <a:cubicBezTo>
                  <a:pt x="11181768" y="4757646"/>
                  <a:pt x="11085076" y="5165119"/>
                  <a:pt x="11166496" y="5329142"/>
                </a:cubicBezTo>
                <a:cubicBezTo>
                  <a:pt x="11147600" y="5955730"/>
                  <a:pt x="10589842" y="6263035"/>
                  <a:pt x="10100642" y="6394996"/>
                </a:cubicBezTo>
                <a:cubicBezTo>
                  <a:pt x="9822241" y="6453372"/>
                  <a:pt x="9587185" y="6323981"/>
                  <a:pt x="9445620" y="6394996"/>
                </a:cubicBezTo>
                <a:cubicBezTo>
                  <a:pt x="9304055" y="6466011"/>
                  <a:pt x="9239861" y="6375530"/>
                  <a:pt x="9061641" y="6394996"/>
                </a:cubicBezTo>
                <a:cubicBezTo>
                  <a:pt x="8883421" y="6414462"/>
                  <a:pt x="8729559" y="6335726"/>
                  <a:pt x="8406619" y="6394996"/>
                </a:cubicBezTo>
                <a:cubicBezTo>
                  <a:pt x="8083679" y="6454266"/>
                  <a:pt x="8215033" y="6376236"/>
                  <a:pt x="8112989" y="6394996"/>
                </a:cubicBezTo>
                <a:cubicBezTo>
                  <a:pt x="8010945" y="6413756"/>
                  <a:pt x="7716728" y="6363325"/>
                  <a:pt x="7457967" y="6394996"/>
                </a:cubicBezTo>
                <a:cubicBezTo>
                  <a:pt x="7199206" y="6426667"/>
                  <a:pt x="7220381" y="6366429"/>
                  <a:pt x="7073988" y="6394996"/>
                </a:cubicBezTo>
                <a:cubicBezTo>
                  <a:pt x="6927595" y="6423563"/>
                  <a:pt x="6906855" y="6373026"/>
                  <a:pt x="6780357" y="6394996"/>
                </a:cubicBezTo>
                <a:cubicBezTo>
                  <a:pt x="6653859" y="6416966"/>
                  <a:pt x="6541094" y="6390037"/>
                  <a:pt x="6396379" y="6394996"/>
                </a:cubicBezTo>
                <a:cubicBezTo>
                  <a:pt x="6251664" y="6399955"/>
                  <a:pt x="5877999" y="6392642"/>
                  <a:pt x="5741357" y="6394996"/>
                </a:cubicBezTo>
                <a:cubicBezTo>
                  <a:pt x="5604715" y="6397350"/>
                  <a:pt x="5510418" y="6361931"/>
                  <a:pt x="5357378" y="6394996"/>
                </a:cubicBezTo>
                <a:cubicBezTo>
                  <a:pt x="5204338" y="6428061"/>
                  <a:pt x="5160956" y="6376124"/>
                  <a:pt x="5063748" y="6394996"/>
                </a:cubicBezTo>
                <a:cubicBezTo>
                  <a:pt x="4966540" y="6413868"/>
                  <a:pt x="4837102" y="6352133"/>
                  <a:pt x="4679769" y="6394996"/>
                </a:cubicBezTo>
                <a:cubicBezTo>
                  <a:pt x="4522436" y="6437859"/>
                  <a:pt x="4350618" y="6350408"/>
                  <a:pt x="4205443" y="6394996"/>
                </a:cubicBezTo>
                <a:cubicBezTo>
                  <a:pt x="4060268" y="6439584"/>
                  <a:pt x="3796800" y="6357504"/>
                  <a:pt x="3640769" y="6394996"/>
                </a:cubicBezTo>
                <a:cubicBezTo>
                  <a:pt x="3484738" y="6432488"/>
                  <a:pt x="3440692" y="6384673"/>
                  <a:pt x="3256790" y="6394996"/>
                </a:cubicBezTo>
                <a:cubicBezTo>
                  <a:pt x="3072888" y="6405319"/>
                  <a:pt x="2709110" y="6356594"/>
                  <a:pt x="2511420" y="6394996"/>
                </a:cubicBezTo>
                <a:cubicBezTo>
                  <a:pt x="2313730" y="6433398"/>
                  <a:pt x="2214204" y="6336531"/>
                  <a:pt x="1946746" y="6394996"/>
                </a:cubicBezTo>
                <a:cubicBezTo>
                  <a:pt x="1679288" y="6453461"/>
                  <a:pt x="1291901" y="6317705"/>
                  <a:pt x="1065854" y="6394996"/>
                </a:cubicBezTo>
                <a:cubicBezTo>
                  <a:pt x="421055" y="6330760"/>
                  <a:pt x="25750" y="5889935"/>
                  <a:pt x="0" y="5329142"/>
                </a:cubicBezTo>
                <a:cubicBezTo>
                  <a:pt x="-25205" y="5028834"/>
                  <a:pt x="33122" y="4842846"/>
                  <a:pt x="0" y="4710965"/>
                </a:cubicBezTo>
                <a:cubicBezTo>
                  <a:pt x="-33122" y="4579084"/>
                  <a:pt x="13396" y="4354799"/>
                  <a:pt x="0" y="4263320"/>
                </a:cubicBezTo>
                <a:cubicBezTo>
                  <a:pt x="-13396" y="4171842"/>
                  <a:pt x="13511" y="3894403"/>
                  <a:pt x="0" y="3730409"/>
                </a:cubicBezTo>
                <a:cubicBezTo>
                  <a:pt x="-13511" y="3566415"/>
                  <a:pt x="20058" y="3420037"/>
                  <a:pt x="0" y="3325397"/>
                </a:cubicBezTo>
                <a:cubicBezTo>
                  <a:pt x="-20058" y="3230757"/>
                  <a:pt x="30531" y="2916473"/>
                  <a:pt x="0" y="2707220"/>
                </a:cubicBezTo>
                <a:cubicBezTo>
                  <a:pt x="-30531" y="2497967"/>
                  <a:pt x="31969" y="2359191"/>
                  <a:pt x="0" y="2174309"/>
                </a:cubicBezTo>
                <a:cubicBezTo>
                  <a:pt x="-31969" y="1989427"/>
                  <a:pt x="7646" y="1711119"/>
                  <a:pt x="0" y="1556132"/>
                </a:cubicBezTo>
                <a:cubicBezTo>
                  <a:pt x="-7646" y="1401145"/>
                  <a:pt x="170" y="1216302"/>
                  <a:pt x="0" y="1065854"/>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8FBFCFAA-B6FE-CFDC-D942-E0A3E6839C76}"/>
              </a:ext>
            </a:extLst>
          </p:cNvPr>
          <p:cNvPicPr>
            <a:picLocks noChangeAspect="1"/>
          </p:cNvPicPr>
          <p:nvPr/>
        </p:nvPicPr>
        <p:blipFill>
          <a:blip r:embed="rId2"/>
          <a:stretch>
            <a:fillRect/>
          </a:stretch>
        </p:blipFill>
        <p:spPr>
          <a:xfrm>
            <a:off x="3363686" y="469900"/>
            <a:ext cx="5464628" cy="2219740"/>
          </a:xfrm>
          <a:prstGeom prst="rect">
            <a:avLst/>
          </a:prstGeom>
        </p:spPr>
      </p:pic>
      <p:pic>
        <p:nvPicPr>
          <p:cNvPr id="6" name="Picture 5" descr="A group of kids sitting at a table&#10;&#10;AI-generated content may be incorrect.">
            <a:extLst>
              <a:ext uri="{FF2B5EF4-FFF2-40B4-BE49-F238E27FC236}">
                <a16:creationId xmlns:a16="http://schemas.microsoft.com/office/drawing/2014/main" id="{58520270-8D25-0A87-B8CA-35E28115B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739" y="1676400"/>
            <a:ext cx="4896396" cy="4896396"/>
          </a:xfrm>
          <a:prstGeom prst="rect">
            <a:avLst/>
          </a:prstGeom>
        </p:spPr>
      </p:pic>
      <p:sp>
        <p:nvSpPr>
          <p:cNvPr id="7" name="Rounded Rectangle 7">
            <a:extLst>
              <a:ext uri="{FF2B5EF4-FFF2-40B4-BE49-F238E27FC236}">
                <a16:creationId xmlns:a16="http://schemas.microsoft.com/office/drawing/2014/main" id="{BBE992F3-59A6-1627-C147-6FFEB9475C47}"/>
              </a:ext>
            </a:extLst>
          </p:cNvPr>
          <p:cNvSpPr/>
          <p:nvPr/>
        </p:nvSpPr>
        <p:spPr>
          <a:xfrm>
            <a:off x="733404" y="2874336"/>
            <a:ext cx="6073251" cy="1558702"/>
          </a:xfrm>
          <a:prstGeom prst="roundRect">
            <a:avLst/>
          </a:prstGeom>
          <a:solidFill>
            <a:schemeClr val="bg1">
              <a:alpha val="94000"/>
            </a:schemeClr>
          </a:solidFill>
          <a:ln w="38100">
            <a:solidFill>
              <a:schemeClr val="tx1">
                <a:lumMod val="50000"/>
                <a:lumOff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5A1C6138-4BE8-7199-81F8-26332F3F0941}"/>
              </a:ext>
            </a:extLst>
          </p:cNvPr>
          <p:cNvSpPr txBox="1"/>
          <p:nvPr/>
        </p:nvSpPr>
        <p:spPr>
          <a:xfrm>
            <a:off x="733404" y="2991967"/>
            <a:ext cx="598187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latin typeface="UTM Avo" panose="02040603050506020204" pitchFamily="18" charset="0"/>
              </a:rPr>
              <a:t>Em cần làm gì để giữ vệ sinh trường, lớp?</a:t>
            </a:r>
            <a:endParaRPr kumimoji="0" lang="en-US" sz="4000" i="0" u="none" strike="noStrike" kern="1200" cap="none" spc="0" normalizeH="0" baseline="0" noProof="0" dirty="0">
              <a:ln>
                <a:noFill/>
              </a:ln>
              <a:effectLst/>
              <a:uLnTx/>
              <a:uFillTx/>
              <a:latin typeface="UTM Avo" panose="02040603050506020204" pitchFamily="18" charset="0"/>
              <a:cs typeface="+mn-cs"/>
            </a:endParaRPr>
          </a:p>
        </p:txBody>
      </p:sp>
    </p:spTree>
    <p:extLst>
      <p:ext uri="{BB962C8B-B14F-4D97-AF65-F5344CB8AC3E}">
        <p14:creationId xmlns:p14="http://schemas.microsoft.com/office/powerpoint/2010/main" val="17380108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C41A1-3DF4-B791-A94F-138739AD00D4}"/>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B15D820-AD00-A350-4788-6CA4606EC77E}"/>
              </a:ext>
            </a:extLst>
          </p:cNvPr>
          <p:cNvSpPr/>
          <p:nvPr/>
        </p:nvSpPr>
        <p:spPr>
          <a:xfrm>
            <a:off x="733404" y="285204"/>
            <a:ext cx="11166496" cy="6394996"/>
          </a:xfrm>
          <a:custGeom>
            <a:avLst/>
            <a:gdLst>
              <a:gd name="csX0" fmla="*/ 0 w 11166496"/>
              <a:gd name="csY0" fmla="*/ 1065854 h 6394996"/>
              <a:gd name="csX1" fmla="*/ 1065854 w 11166496"/>
              <a:gd name="csY1" fmla="*/ 0 h 6394996"/>
              <a:gd name="csX2" fmla="*/ 1630528 w 11166496"/>
              <a:gd name="csY2" fmla="*/ 0 h 6394996"/>
              <a:gd name="csX3" fmla="*/ 2375898 w 11166496"/>
              <a:gd name="csY3" fmla="*/ 0 h 6394996"/>
              <a:gd name="csX4" fmla="*/ 3030920 w 11166496"/>
              <a:gd name="csY4" fmla="*/ 0 h 6394996"/>
              <a:gd name="csX5" fmla="*/ 3776290 w 11166496"/>
              <a:gd name="csY5" fmla="*/ 0 h 6394996"/>
              <a:gd name="csX6" fmla="*/ 4431313 w 11166496"/>
              <a:gd name="csY6" fmla="*/ 0 h 6394996"/>
              <a:gd name="csX7" fmla="*/ 4815291 w 11166496"/>
              <a:gd name="csY7" fmla="*/ 0 h 6394996"/>
              <a:gd name="csX8" fmla="*/ 5470313 w 11166496"/>
              <a:gd name="csY8" fmla="*/ 0 h 6394996"/>
              <a:gd name="csX9" fmla="*/ 5944640 w 11166496"/>
              <a:gd name="csY9" fmla="*/ 0 h 6394996"/>
              <a:gd name="csX10" fmla="*/ 6328618 w 11166496"/>
              <a:gd name="csY10" fmla="*/ 0 h 6394996"/>
              <a:gd name="csX11" fmla="*/ 6622249 w 11166496"/>
              <a:gd name="csY11" fmla="*/ 0 h 6394996"/>
              <a:gd name="csX12" fmla="*/ 7006227 w 11166496"/>
              <a:gd name="csY12" fmla="*/ 0 h 6394996"/>
              <a:gd name="csX13" fmla="*/ 7390206 w 11166496"/>
              <a:gd name="csY13" fmla="*/ 0 h 6394996"/>
              <a:gd name="csX14" fmla="*/ 7954880 w 11166496"/>
              <a:gd name="csY14" fmla="*/ 0 h 6394996"/>
              <a:gd name="csX15" fmla="*/ 8519554 w 11166496"/>
              <a:gd name="csY15" fmla="*/ 0 h 6394996"/>
              <a:gd name="csX16" fmla="*/ 8993880 w 11166496"/>
              <a:gd name="csY16" fmla="*/ 0 h 6394996"/>
              <a:gd name="csX17" fmla="*/ 10100642 w 11166496"/>
              <a:gd name="csY17" fmla="*/ 0 h 6394996"/>
              <a:gd name="csX18" fmla="*/ 11166496 w 11166496"/>
              <a:gd name="csY18" fmla="*/ 1065854 h 6394996"/>
              <a:gd name="csX19" fmla="*/ 11166496 w 11166496"/>
              <a:gd name="csY19" fmla="*/ 1470866 h 6394996"/>
              <a:gd name="csX20" fmla="*/ 11166496 w 11166496"/>
              <a:gd name="csY20" fmla="*/ 2046410 h 6394996"/>
              <a:gd name="csX21" fmla="*/ 11166496 w 11166496"/>
              <a:gd name="csY21" fmla="*/ 2664587 h 6394996"/>
              <a:gd name="csX22" fmla="*/ 11166496 w 11166496"/>
              <a:gd name="csY22" fmla="*/ 3069599 h 6394996"/>
              <a:gd name="csX23" fmla="*/ 11166496 w 11166496"/>
              <a:gd name="csY23" fmla="*/ 3687776 h 6394996"/>
              <a:gd name="csX24" fmla="*/ 11166496 w 11166496"/>
              <a:gd name="csY24" fmla="*/ 4305953 h 6394996"/>
              <a:gd name="csX25" fmla="*/ 11166496 w 11166496"/>
              <a:gd name="csY25" fmla="*/ 4710965 h 6394996"/>
              <a:gd name="csX26" fmla="*/ 11166496 w 11166496"/>
              <a:gd name="csY26" fmla="*/ 5329142 h 6394996"/>
              <a:gd name="csX27" fmla="*/ 10100642 w 11166496"/>
              <a:gd name="csY27" fmla="*/ 6394996 h 6394996"/>
              <a:gd name="csX28" fmla="*/ 9716664 w 11166496"/>
              <a:gd name="csY28" fmla="*/ 6394996 h 6394996"/>
              <a:gd name="csX29" fmla="*/ 9423033 w 11166496"/>
              <a:gd name="csY29" fmla="*/ 6394996 h 6394996"/>
              <a:gd name="csX30" fmla="*/ 8677663 w 11166496"/>
              <a:gd name="csY30" fmla="*/ 6394996 h 6394996"/>
              <a:gd name="csX31" fmla="*/ 7932293 w 11166496"/>
              <a:gd name="csY31" fmla="*/ 6394996 h 6394996"/>
              <a:gd name="csX32" fmla="*/ 7638662 w 11166496"/>
              <a:gd name="csY32" fmla="*/ 6394996 h 6394996"/>
              <a:gd name="csX33" fmla="*/ 7254684 w 11166496"/>
              <a:gd name="csY33" fmla="*/ 6394996 h 6394996"/>
              <a:gd name="csX34" fmla="*/ 6690010 w 11166496"/>
              <a:gd name="csY34" fmla="*/ 6394996 h 6394996"/>
              <a:gd name="csX35" fmla="*/ 6034987 w 11166496"/>
              <a:gd name="csY35" fmla="*/ 6394996 h 6394996"/>
              <a:gd name="csX36" fmla="*/ 5560661 w 11166496"/>
              <a:gd name="csY36" fmla="*/ 6394996 h 6394996"/>
              <a:gd name="csX37" fmla="*/ 5176683 w 11166496"/>
              <a:gd name="csY37" fmla="*/ 6394996 h 6394996"/>
              <a:gd name="csX38" fmla="*/ 4792704 w 11166496"/>
              <a:gd name="csY38" fmla="*/ 6394996 h 6394996"/>
              <a:gd name="csX39" fmla="*/ 4137682 w 11166496"/>
              <a:gd name="csY39" fmla="*/ 6394996 h 6394996"/>
              <a:gd name="csX40" fmla="*/ 3844051 w 11166496"/>
              <a:gd name="csY40" fmla="*/ 6394996 h 6394996"/>
              <a:gd name="csX41" fmla="*/ 3369725 w 11166496"/>
              <a:gd name="csY41" fmla="*/ 6394996 h 6394996"/>
              <a:gd name="csX42" fmla="*/ 2805051 w 11166496"/>
              <a:gd name="csY42" fmla="*/ 6394996 h 6394996"/>
              <a:gd name="csX43" fmla="*/ 2421072 w 11166496"/>
              <a:gd name="csY43" fmla="*/ 6394996 h 6394996"/>
              <a:gd name="csX44" fmla="*/ 1675702 w 11166496"/>
              <a:gd name="csY44" fmla="*/ 6394996 h 6394996"/>
              <a:gd name="csX45" fmla="*/ 1065854 w 11166496"/>
              <a:gd name="csY45" fmla="*/ 6394996 h 6394996"/>
              <a:gd name="csX46" fmla="*/ 0 w 11166496"/>
              <a:gd name="csY46" fmla="*/ 5329142 h 6394996"/>
              <a:gd name="csX47" fmla="*/ 0 w 11166496"/>
              <a:gd name="csY47" fmla="*/ 4881497 h 6394996"/>
              <a:gd name="csX48" fmla="*/ 0 w 11166496"/>
              <a:gd name="csY48" fmla="*/ 4305953 h 6394996"/>
              <a:gd name="csX49" fmla="*/ 0 w 11166496"/>
              <a:gd name="csY49" fmla="*/ 3730409 h 6394996"/>
              <a:gd name="csX50" fmla="*/ 0 w 11166496"/>
              <a:gd name="csY50" fmla="*/ 3112232 h 6394996"/>
              <a:gd name="csX51" fmla="*/ 0 w 11166496"/>
              <a:gd name="csY51" fmla="*/ 2579321 h 6394996"/>
              <a:gd name="csX52" fmla="*/ 0 w 11166496"/>
              <a:gd name="csY52" fmla="*/ 2174309 h 6394996"/>
              <a:gd name="csX53" fmla="*/ 0 w 11166496"/>
              <a:gd name="csY53" fmla="*/ 1556132 h 6394996"/>
              <a:gd name="csX54" fmla="*/ 0 w 11166496"/>
              <a:gd name="csY54" fmla="*/ 1065854 h 63949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Lst>
            <a:rect l="l" t="t" r="r" b="b"/>
            <a:pathLst>
              <a:path w="11166496" h="6394996" fill="none" extrusionOk="0">
                <a:moveTo>
                  <a:pt x="0" y="1065854"/>
                </a:moveTo>
                <a:cubicBezTo>
                  <a:pt x="-68813" y="403463"/>
                  <a:pt x="593391" y="93559"/>
                  <a:pt x="1065854" y="0"/>
                </a:cubicBezTo>
                <a:cubicBezTo>
                  <a:pt x="1297075" y="-12033"/>
                  <a:pt x="1414062" y="63222"/>
                  <a:pt x="1630528" y="0"/>
                </a:cubicBezTo>
                <a:cubicBezTo>
                  <a:pt x="1846994" y="-63222"/>
                  <a:pt x="2122928" y="40369"/>
                  <a:pt x="2375898" y="0"/>
                </a:cubicBezTo>
                <a:cubicBezTo>
                  <a:pt x="2628868" y="-40369"/>
                  <a:pt x="2814810" y="24575"/>
                  <a:pt x="3030920" y="0"/>
                </a:cubicBezTo>
                <a:cubicBezTo>
                  <a:pt x="3247030" y="-24575"/>
                  <a:pt x="3445241" y="36943"/>
                  <a:pt x="3776290" y="0"/>
                </a:cubicBezTo>
                <a:cubicBezTo>
                  <a:pt x="4107339" y="-36943"/>
                  <a:pt x="4151298" y="47678"/>
                  <a:pt x="4431313" y="0"/>
                </a:cubicBezTo>
                <a:cubicBezTo>
                  <a:pt x="4711328" y="-47678"/>
                  <a:pt x="4686674" y="14870"/>
                  <a:pt x="4815291" y="0"/>
                </a:cubicBezTo>
                <a:cubicBezTo>
                  <a:pt x="4943908" y="-14870"/>
                  <a:pt x="5331502" y="56766"/>
                  <a:pt x="5470313" y="0"/>
                </a:cubicBezTo>
                <a:cubicBezTo>
                  <a:pt x="5609124" y="-56766"/>
                  <a:pt x="5795421" y="34156"/>
                  <a:pt x="5944640" y="0"/>
                </a:cubicBezTo>
                <a:cubicBezTo>
                  <a:pt x="6093859" y="-34156"/>
                  <a:pt x="6224860" y="16555"/>
                  <a:pt x="6328618" y="0"/>
                </a:cubicBezTo>
                <a:cubicBezTo>
                  <a:pt x="6432376" y="-16555"/>
                  <a:pt x="6504791" y="10756"/>
                  <a:pt x="6622249" y="0"/>
                </a:cubicBezTo>
                <a:cubicBezTo>
                  <a:pt x="6739707" y="-10756"/>
                  <a:pt x="6853886" y="28331"/>
                  <a:pt x="7006227" y="0"/>
                </a:cubicBezTo>
                <a:cubicBezTo>
                  <a:pt x="7158568" y="-28331"/>
                  <a:pt x="7219500" y="43199"/>
                  <a:pt x="7390206" y="0"/>
                </a:cubicBezTo>
                <a:cubicBezTo>
                  <a:pt x="7560912" y="-43199"/>
                  <a:pt x="7792650" y="66802"/>
                  <a:pt x="7954880" y="0"/>
                </a:cubicBezTo>
                <a:cubicBezTo>
                  <a:pt x="8117110" y="-66802"/>
                  <a:pt x="8305695" y="65971"/>
                  <a:pt x="8519554" y="0"/>
                </a:cubicBezTo>
                <a:cubicBezTo>
                  <a:pt x="8733413" y="-65971"/>
                  <a:pt x="8855009" y="50309"/>
                  <a:pt x="8993880" y="0"/>
                </a:cubicBezTo>
                <a:cubicBezTo>
                  <a:pt x="9132751" y="-50309"/>
                  <a:pt x="9649554" y="9932"/>
                  <a:pt x="10100642" y="0"/>
                </a:cubicBezTo>
                <a:cubicBezTo>
                  <a:pt x="10524663" y="18078"/>
                  <a:pt x="11232414" y="557532"/>
                  <a:pt x="11166496" y="1065854"/>
                </a:cubicBezTo>
                <a:cubicBezTo>
                  <a:pt x="11185199" y="1247059"/>
                  <a:pt x="11144560" y="1276955"/>
                  <a:pt x="11166496" y="1470866"/>
                </a:cubicBezTo>
                <a:cubicBezTo>
                  <a:pt x="11188432" y="1664777"/>
                  <a:pt x="11109260" y="1778717"/>
                  <a:pt x="11166496" y="2046410"/>
                </a:cubicBezTo>
                <a:cubicBezTo>
                  <a:pt x="11223732" y="2314103"/>
                  <a:pt x="11144927" y="2516727"/>
                  <a:pt x="11166496" y="2664587"/>
                </a:cubicBezTo>
                <a:cubicBezTo>
                  <a:pt x="11188065" y="2812447"/>
                  <a:pt x="11165149" y="2907099"/>
                  <a:pt x="11166496" y="3069599"/>
                </a:cubicBezTo>
                <a:cubicBezTo>
                  <a:pt x="11167843" y="3232099"/>
                  <a:pt x="11155563" y="3530816"/>
                  <a:pt x="11166496" y="3687776"/>
                </a:cubicBezTo>
                <a:cubicBezTo>
                  <a:pt x="11177429" y="3844736"/>
                  <a:pt x="11122316" y="4035736"/>
                  <a:pt x="11166496" y="4305953"/>
                </a:cubicBezTo>
                <a:cubicBezTo>
                  <a:pt x="11210676" y="4576170"/>
                  <a:pt x="11154416" y="4584592"/>
                  <a:pt x="11166496" y="4710965"/>
                </a:cubicBezTo>
                <a:cubicBezTo>
                  <a:pt x="11178576" y="4837338"/>
                  <a:pt x="11129349" y="5097963"/>
                  <a:pt x="11166496" y="5329142"/>
                </a:cubicBezTo>
                <a:cubicBezTo>
                  <a:pt x="11242142" y="5916149"/>
                  <a:pt x="10757771" y="6324784"/>
                  <a:pt x="10100642" y="6394996"/>
                </a:cubicBezTo>
                <a:cubicBezTo>
                  <a:pt x="9914629" y="6412763"/>
                  <a:pt x="9883926" y="6379227"/>
                  <a:pt x="9716664" y="6394996"/>
                </a:cubicBezTo>
                <a:cubicBezTo>
                  <a:pt x="9549402" y="6410765"/>
                  <a:pt x="9515671" y="6387600"/>
                  <a:pt x="9423033" y="6394996"/>
                </a:cubicBezTo>
                <a:cubicBezTo>
                  <a:pt x="9330395" y="6402392"/>
                  <a:pt x="9001366" y="6373008"/>
                  <a:pt x="8677663" y="6394996"/>
                </a:cubicBezTo>
                <a:cubicBezTo>
                  <a:pt x="8353960" y="6416984"/>
                  <a:pt x="8249137" y="6309941"/>
                  <a:pt x="7932293" y="6394996"/>
                </a:cubicBezTo>
                <a:cubicBezTo>
                  <a:pt x="7615449" y="6480051"/>
                  <a:pt x="7757187" y="6381726"/>
                  <a:pt x="7638662" y="6394996"/>
                </a:cubicBezTo>
                <a:cubicBezTo>
                  <a:pt x="7520137" y="6408266"/>
                  <a:pt x="7393020" y="6360009"/>
                  <a:pt x="7254684" y="6394996"/>
                </a:cubicBezTo>
                <a:cubicBezTo>
                  <a:pt x="7116348" y="6429983"/>
                  <a:pt x="6883105" y="6387367"/>
                  <a:pt x="6690010" y="6394996"/>
                </a:cubicBezTo>
                <a:cubicBezTo>
                  <a:pt x="6496915" y="6402625"/>
                  <a:pt x="6225014" y="6342508"/>
                  <a:pt x="6034987" y="6394996"/>
                </a:cubicBezTo>
                <a:cubicBezTo>
                  <a:pt x="5844960" y="6447484"/>
                  <a:pt x="5717857" y="6342986"/>
                  <a:pt x="5560661" y="6394996"/>
                </a:cubicBezTo>
                <a:cubicBezTo>
                  <a:pt x="5403465" y="6447006"/>
                  <a:pt x="5281878" y="6377525"/>
                  <a:pt x="5176683" y="6394996"/>
                </a:cubicBezTo>
                <a:cubicBezTo>
                  <a:pt x="5071488" y="6412467"/>
                  <a:pt x="4907228" y="6378177"/>
                  <a:pt x="4792704" y="6394996"/>
                </a:cubicBezTo>
                <a:cubicBezTo>
                  <a:pt x="4678180" y="6411815"/>
                  <a:pt x="4410114" y="6361640"/>
                  <a:pt x="4137682" y="6394996"/>
                </a:cubicBezTo>
                <a:cubicBezTo>
                  <a:pt x="3865250" y="6428352"/>
                  <a:pt x="3945770" y="6393190"/>
                  <a:pt x="3844051" y="6394996"/>
                </a:cubicBezTo>
                <a:cubicBezTo>
                  <a:pt x="3742332" y="6396802"/>
                  <a:pt x="3571663" y="6385822"/>
                  <a:pt x="3369725" y="6394996"/>
                </a:cubicBezTo>
                <a:cubicBezTo>
                  <a:pt x="3167787" y="6404170"/>
                  <a:pt x="3026415" y="6391903"/>
                  <a:pt x="2805051" y="6394996"/>
                </a:cubicBezTo>
                <a:cubicBezTo>
                  <a:pt x="2583687" y="6398089"/>
                  <a:pt x="2498131" y="6365886"/>
                  <a:pt x="2421072" y="6394996"/>
                </a:cubicBezTo>
                <a:cubicBezTo>
                  <a:pt x="2344013" y="6424106"/>
                  <a:pt x="1951698" y="6376723"/>
                  <a:pt x="1675702" y="6394996"/>
                </a:cubicBezTo>
                <a:cubicBezTo>
                  <a:pt x="1399706" y="6413269"/>
                  <a:pt x="1224321" y="6322384"/>
                  <a:pt x="1065854" y="6394996"/>
                </a:cubicBezTo>
                <a:cubicBezTo>
                  <a:pt x="439000" y="6339226"/>
                  <a:pt x="-52853" y="6046779"/>
                  <a:pt x="0" y="5329142"/>
                </a:cubicBezTo>
                <a:cubicBezTo>
                  <a:pt x="-634" y="5109637"/>
                  <a:pt x="31635" y="5078722"/>
                  <a:pt x="0" y="4881497"/>
                </a:cubicBezTo>
                <a:cubicBezTo>
                  <a:pt x="-31635" y="4684272"/>
                  <a:pt x="30766" y="4493370"/>
                  <a:pt x="0" y="4305953"/>
                </a:cubicBezTo>
                <a:cubicBezTo>
                  <a:pt x="-30766" y="4118536"/>
                  <a:pt x="48323" y="3882333"/>
                  <a:pt x="0" y="3730409"/>
                </a:cubicBezTo>
                <a:cubicBezTo>
                  <a:pt x="-48323" y="3578485"/>
                  <a:pt x="23088" y="3300146"/>
                  <a:pt x="0" y="3112232"/>
                </a:cubicBezTo>
                <a:cubicBezTo>
                  <a:pt x="-23088" y="2924318"/>
                  <a:pt x="7793" y="2838083"/>
                  <a:pt x="0" y="2579321"/>
                </a:cubicBezTo>
                <a:cubicBezTo>
                  <a:pt x="-7793" y="2320559"/>
                  <a:pt x="33013" y="2271699"/>
                  <a:pt x="0" y="2174309"/>
                </a:cubicBezTo>
                <a:cubicBezTo>
                  <a:pt x="-33013" y="2076919"/>
                  <a:pt x="4423" y="1726253"/>
                  <a:pt x="0" y="1556132"/>
                </a:cubicBezTo>
                <a:cubicBezTo>
                  <a:pt x="-4423" y="1386011"/>
                  <a:pt x="27327" y="1211369"/>
                  <a:pt x="0" y="1065854"/>
                </a:cubicBezTo>
                <a:close/>
              </a:path>
              <a:path w="11166496" h="6394996" stroke="0" extrusionOk="0">
                <a:moveTo>
                  <a:pt x="0" y="1065854"/>
                </a:moveTo>
                <a:cubicBezTo>
                  <a:pt x="-118755" y="403948"/>
                  <a:pt x="380270" y="36379"/>
                  <a:pt x="1065854" y="0"/>
                </a:cubicBezTo>
                <a:cubicBezTo>
                  <a:pt x="1430046" y="-83200"/>
                  <a:pt x="1442036" y="20467"/>
                  <a:pt x="1811224" y="0"/>
                </a:cubicBezTo>
                <a:cubicBezTo>
                  <a:pt x="2180412" y="-20467"/>
                  <a:pt x="2186336" y="11479"/>
                  <a:pt x="2285550" y="0"/>
                </a:cubicBezTo>
                <a:cubicBezTo>
                  <a:pt x="2384764" y="-11479"/>
                  <a:pt x="2569440" y="39989"/>
                  <a:pt x="2669529" y="0"/>
                </a:cubicBezTo>
                <a:cubicBezTo>
                  <a:pt x="2769618" y="-39989"/>
                  <a:pt x="3112539" y="35036"/>
                  <a:pt x="3324551" y="0"/>
                </a:cubicBezTo>
                <a:cubicBezTo>
                  <a:pt x="3536563" y="-35036"/>
                  <a:pt x="3603693" y="11890"/>
                  <a:pt x="3798877" y="0"/>
                </a:cubicBezTo>
                <a:cubicBezTo>
                  <a:pt x="3994061" y="-11890"/>
                  <a:pt x="4302161" y="10813"/>
                  <a:pt x="4544247" y="0"/>
                </a:cubicBezTo>
                <a:cubicBezTo>
                  <a:pt x="4786333" y="-10813"/>
                  <a:pt x="4806579" y="30809"/>
                  <a:pt x="4928226" y="0"/>
                </a:cubicBezTo>
                <a:cubicBezTo>
                  <a:pt x="5049873" y="-30809"/>
                  <a:pt x="5503352" y="74206"/>
                  <a:pt x="5673596" y="0"/>
                </a:cubicBezTo>
                <a:cubicBezTo>
                  <a:pt x="5843840" y="-74206"/>
                  <a:pt x="5852342" y="31420"/>
                  <a:pt x="5967226" y="0"/>
                </a:cubicBezTo>
                <a:cubicBezTo>
                  <a:pt x="6082110" y="-31420"/>
                  <a:pt x="6357197" y="62729"/>
                  <a:pt x="6531901" y="0"/>
                </a:cubicBezTo>
                <a:cubicBezTo>
                  <a:pt x="6706606" y="-62729"/>
                  <a:pt x="6890746" y="47428"/>
                  <a:pt x="7096575" y="0"/>
                </a:cubicBezTo>
                <a:cubicBezTo>
                  <a:pt x="7302404" y="-47428"/>
                  <a:pt x="7432962" y="6302"/>
                  <a:pt x="7570901" y="0"/>
                </a:cubicBezTo>
                <a:cubicBezTo>
                  <a:pt x="7708840" y="-6302"/>
                  <a:pt x="8165895" y="36147"/>
                  <a:pt x="8316271" y="0"/>
                </a:cubicBezTo>
                <a:cubicBezTo>
                  <a:pt x="8466647" y="-36147"/>
                  <a:pt x="8740167" y="5520"/>
                  <a:pt x="9061641" y="0"/>
                </a:cubicBezTo>
                <a:cubicBezTo>
                  <a:pt x="9383115" y="-5520"/>
                  <a:pt x="9263386" y="9277"/>
                  <a:pt x="9445620" y="0"/>
                </a:cubicBezTo>
                <a:cubicBezTo>
                  <a:pt x="9627854" y="-9277"/>
                  <a:pt x="9819001" y="58183"/>
                  <a:pt x="10100642" y="0"/>
                </a:cubicBezTo>
                <a:cubicBezTo>
                  <a:pt x="10638268" y="-104021"/>
                  <a:pt x="11172928" y="390200"/>
                  <a:pt x="11166496" y="1065854"/>
                </a:cubicBezTo>
                <a:cubicBezTo>
                  <a:pt x="11170431" y="1313460"/>
                  <a:pt x="11114490" y="1463942"/>
                  <a:pt x="11166496" y="1641398"/>
                </a:cubicBezTo>
                <a:cubicBezTo>
                  <a:pt x="11218502" y="1818854"/>
                  <a:pt x="11155359" y="1949835"/>
                  <a:pt x="11166496" y="2089043"/>
                </a:cubicBezTo>
                <a:cubicBezTo>
                  <a:pt x="11177633" y="2228252"/>
                  <a:pt x="11154365" y="2532501"/>
                  <a:pt x="11166496" y="2707220"/>
                </a:cubicBezTo>
                <a:cubicBezTo>
                  <a:pt x="11178627" y="2881939"/>
                  <a:pt x="11107721" y="3057704"/>
                  <a:pt x="11166496" y="3240131"/>
                </a:cubicBezTo>
                <a:cubicBezTo>
                  <a:pt x="11225271" y="3422558"/>
                  <a:pt x="11149820" y="3565950"/>
                  <a:pt x="11166496" y="3687776"/>
                </a:cubicBezTo>
                <a:cubicBezTo>
                  <a:pt x="11183172" y="3809602"/>
                  <a:pt x="11106096" y="3984166"/>
                  <a:pt x="11166496" y="4220687"/>
                </a:cubicBezTo>
                <a:cubicBezTo>
                  <a:pt x="11226896" y="4457208"/>
                  <a:pt x="11151224" y="4493752"/>
                  <a:pt x="11166496" y="4625699"/>
                </a:cubicBezTo>
                <a:cubicBezTo>
                  <a:pt x="11181768" y="4757646"/>
                  <a:pt x="11085076" y="5165119"/>
                  <a:pt x="11166496" y="5329142"/>
                </a:cubicBezTo>
                <a:cubicBezTo>
                  <a:pt x="11147600" y="5955730"/>
                  <a:pt x="10589842" y="6263035"/>
                  <a:pt x="10100642" y="6394996"/>
                </a:cubicBezTo>
                <a:cubicBezTo>
                  <a:pt x="9822241" y="6453372"/>
                  <a:pt x="9587185" y="6323981"/>
                  <a:pt x="9445620" y="6394996"/>
                </a:cubicBezTo>
                <a:cubicBezTo>
                  <a:pt x="9304055" y="6466011"/>
                  <a:pt x="9239861" y="6375530"/>
                  <a:pt x="9061641" y="6394996"/>
                </a:cubicBezTo>
                <a:cubicBezTo>
                  <a:pt x="8883421" y="6414462"/>
                  <a:pt x="8729559" y="6335726"/>
                  <a:pt x="8406619" y="6394996"/>
                </a:cubicBezTo>
                <a:cubicBezTo>
                  <a:pt x="8083679" y="6454266"/>
                  <a:pt x="8215033" y="6376236"/>
                  <a:pt x="8112989" y="6394996"/>
                </a:cubicBezTo>
                <a:cubicBezTo>
                  <a:pt x="8010945" y="6413756"/>
                  <a:pt x="7716728" y="6363325"/>
                  <a:pt x="7457967" y="6394996"/>
                </a:cubicBezTo>
                <a:cubicBezTo>
                  <a:pt x="7199206" y="6426667"/>
                  <a:pt x="7220381" y="6366429"/>
                  <a:pt x="7073988" y="6394996"/>
                </a:cubicBezTo>
                <a:cubicBezTo>
                  <a:pt x="6927595" y="6423563"/>
                  <a:pt x="6906855" y="6373026"/>
                  <a:pt x="6780357" y="6394996"/>
                </a:cubicBezTo>
                <a:cubicBezTo>
                  <a:pt x="6653859" y="6416966"/>
                  <a:pt x="6541094" y="6390037"/>
                  <a:pt x="6396379" y="6394996"/>
                </a:cubicBezTo>
                <a:cubicBezTo>
                  <a:pt x="6251664" y="6399955"/>
                  <a:pt x="5877999" y="6392642"/>
                  <a:pt x="5741357" y="6394996"/>
                </a:cubicBezTo>
                <a:cubicBezTo>
                  <a:pt x="5604715" y="6397350"/>
                  <a:pt x="5510418" y="6361931"/>
                  <a:pt x="5357378" y="6394996"/>
                </a:cubicBezTo>
                <a:cubicBezTo>
                  <a:pt x="5204338" y="6428061"/>
                  <a:pt x="5160956" y="6376124"/>
                  <a:pt x="5063748" y="6394996"/>
                </a:cubicBezTo>
                <a:cubicBezTo>
                  <a:pt x="4966540" y="6413868"/>
                  <a:pt x="4837102" y="6352133"/>
                  <a:pt x="4679769" y="6394996"/>
                </a:cubicBezTo>
                <a:cubicBezTo>
                  <a:pt x="4522436" y="6437859"/>
                  <a:pt x="4350618" y="6350408"/>
                  <a:pt x="4205443" y="6394996"/>
                </a:cubicBezTo>
                <a:cubicBezTo>
                  <a:pt x="4060268" y="6439584"/>
                  <a:pt x="3796800" y="6357504"/>
                  <a:pt x="3640769" y="6394996"/>
                </a:cubicBezTo>
                <a:cubicBezTo>
                  <a:pt x="3484738" y="6432488"/>
                  <a:pt x="3440692" y="6384673"/>
                  <a:pt x="3256790" y="6394996"/>
                </a:cubicBezTo>
                <a:cubicBezTo>
                  <a:pt x="3072888" y="6405319"/>
                  <a:pt x="2709110" y="6356594"/>
                  <a:pt x="2511420" y="6394996"/>
                </a:cubicBezTo>
                <a:cubicBezTo>
                  <a:pt x="2313730" y="6433398"/>
                  <a:pt x="2214204" y="6336531"/>
                  <a:pt x="1946746" y="6394996"/>
                </a:cubicBezTo>
                <a:cubicBezTo>
                  <a:pt x="1679288" y="6453461"/>
                  <a:pt x="1291901" y="6317705"/>
                  <a:pt x="1065854" y="6394996"/>
                </a:cubicBezTo>
                <a:cubicBezTo>
                  <a:pt x="421055" y="6330760"/>
                  <a:pt x="25750" y="5889935"/>
                  <a:pt x="0" y="5329142"/>
                </a:cubicBezTo>
                <a:cubicBezTo>
                  <a:pt x="-25205" y="5028834"/>
                  <a:pt x="33122" y="4842846"/>
                  <a:pt x="0" y="4710965"/>
                </a:cubicBezTo>
                <a:cubicBezTo>
                  <a:pt x="-33122" y="4579084"/>
                  <a:pt x="13396" y="4354799"/>
                  <a:pt x="0" y="4263320"/>
                </a:cubicBezTo>
                <a:cubicBezTo>
                  <a:pt x="-13396" y="4171842"/>
                  <a:pt x="13511" y="3894403"/>
                  <a:pt x="0" y="3730409"/>
                </a:cubicBezTo>
                <a:cubicBezTo>
                  <a:pt x="-13511" y="3566415"/>
                  <a:pt x="20058" y="3420037"/>
                  <a:pt x="0" y="3325397"/>
                </a:cubicBezTo>
                <a:cubicBezTo>
                  <a:pt x="-20058" y="3230757"/>
                  <a:pt x="30531" y="2916473"/>
                  <a:pt x="0" y="2707220"/>
                </a:cubicBezTo>
                <a:cubicBezTo>
                  <a:pt x="-30531" y="2497967"/>
                  <a:pt x="31969" y="2359191"/>
                  <a:pt x="0" y="2174309"/>
                </a:cubicBezTo>
                <a:cubicBezTo>
                  <a:pt x="-31969" y="1989427"/>
                  <a:pt x="7646" y="1711119"/>
                  <a:pt x="0" y="1556132"/>
                </a:cubicBezTo>
                <a:cubicBezTo>
                  <a:pt x="-7646" y="1401145"/>
                  <a:pt x="170" y="1216302"/>
                  <a:pt x="0" y="1065854"/>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descr="A group of kids sitting at a table&#10;&#10;AI-generated content may be incorrect.">
            <a:extLst>
              <a:ext uri="{FF2B5EF4-FFF2-40B4-BE49-F238E27FC236}">
                <a16:creationId xmlns:a16="http://schemas.microsoft.com/office/drawing/2014/main" id="{18C7FAB0-B0CF-7151-57F5-55F267D30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568" y="177800"/>
            <a:ext cx="5918278" cy="5918278"/>
          </a:xfrm>
          <a:prstGeom prst="rect">
            <a:avLst/>
          </a:prstGeom>
        </p:spPr>
      </p:pic>
      <p:pic>
        <p:nvPicPr>
          <p:cNvPr id="2" name="Picture 1">
            <a:extLst>
              <a:ext uri="{FF2B5EF4-FFF2-40B4-BE49-F238E27FC236}">
                <a16:creationId xmlns:a16="http://schemas.microsoft.com/office/drawing/2014/main" id="{8FC2DABA-CE6A-BC4A-B8CC-9E338CF5CCB5}"/>
              </a:ext>
            </a:extLst>
          </p:cNvPr>
          <p:cNvPicPr>
            <a:picLocks noChangeAspect="1"/>
          </p:cNvPicPr>
          <p:nvPr/>
        </p:nvPicPr>
        <p:blipFill>
          <a:blip r:embed="rId3"/>
          <a:stretch>
            <a:fillRect/>
          </a:stretch>
        </p:blipFill>
        <p:spPr>
          <a:xfrm>
            <a:off x="479987" y="1812843"/>
            <a:ext cx="5150791" cy="2779484"/>
          </a:xfrm>
          <a:prstGeom prst="rect">
            <a:avLst/>
          </a:prstGeom>
        </p:spPr>
      </p:pic>
    </p:spTree>
    <p:extLst>
      <p:ext uri="{BB962C8B-B14F-4D97-AF65-F5344CB8AC3E}">
        <p14:creationId xmlns:p14="http://schemas.microsoft.com/office/powerpoint/2010/main" val="7881247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7A7AE-CC59-DDA7-590A-E403DA9C1DDD}"/>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B800BC7-9A68-CBF1-CF75-DDCF401C1CEB}"/>
              </a:ext>
            </a:extLst>
          </p:cNvPr>
          <p:cNvSpPr/>
          <p:nvPr/>
        </p:nvSpPr>
        <p:spPr>
          <a:xfrm>
            <a:off x="733404" y="285204"/>
            <a:ext cx="11166496" cy="6064796"/>
          </a:xfrm>
          <a:custGeom>
            <a:avLst/>
            <a:gdLst>
              <a:gd name="csX0" fmla="*/ 0 w 11166496"/>
              <a:gd name="csY0" fmla="*/ 1010820 h 6064796"/>
              <a:gd name="csX1" fmla="*/ 1010820 w 11166496"/>
              <a:gd name="csY1" fmla="*/ 0 h 6064796"/>
              <a:gd name="csX2" fmla="*/ 1582374 w 11166496"/>
              <a:gd name="csY2" fmla="*/ 0 h 6064796"/>
              <a:gd name="csX3" fmla="*/ 2153927 w 11166496"/>
              <a:gd name="csY3" fmla="*/ 0 h 6064796"/>
              <a:gd name="csX4" fmla="*/ 2816929 w 11166496"/>
              <a:gd name="csY4" fmla="*/ 0 h 6064796"/>
              <a:gd name="csX5" fmla="*/ 3571380 w 11166496"/>
              <a:gd name="csY5" fmla="*/ 0 h 6064796"/>
              <a:gd name="csX6" fmla="*/ 4234382 w 11166496"/>
              <a:gd name="csY6" fmla="*/ 0 h 6064796"/>
              <a:gd name="csX7" fmla="*/ 4988832 w 11166496"/>
              <a:gd name="csY7" fmla="*/ 0 h 6064796"/>
              <a:gd name="csX8" fmla="*/ 5651834 w 11166496"/>
              <a:gd name="csY8" fmla="*/ 0 h 6064796"/>
              <a:gd name="csX9" fmla="*/ 6040491 w 11166496"/>
              <a:gd name="csY9" fmla="*/ 0 h 6064796"/>
              <a:gd name="csX10" fmla="*/ 6703493 w 11166496"/>
              <a:gd name="csY10" fmla="*/ 0 h 6064796"/>
              <a:gd name="csX11" fmla="*/ 7183598 w 11166496"/>
              <a:gd name="csY11" fmla="*/ 0 h 6064796"/>
              <a:gd name="csX12" fmla="*/ 7572254 w 11166496"/>
              <a:gd name="csY12" fmla="*/ 0 h 6064796"/>
              <a:gd name="csX13" fmla="*/ 7869462 w 11166496"/>
              <a:gd name="csY13" fmla="*/ 0 h 6064796"/>
              <a:gd name="csX14" fmla="*/ 8258118 w 11166496"/>
              <a:gd name="csY14" fmla="*/ 0 h 6064796"/>
              <a:gd name="csX15" fmla="*/ 8646775 w 11166496"/>
              <a:gd name="csY15" fmla="*/ 0 h 6064796"/>
              <a:gd name="csX16" fmla="*/ 9218328 w 11166496"/>
              <a:gd name="csY16" fmla="*/ 0 h 6064796"/>
              <a:gd name="csX17" fmla="*/ 10155676 w 11166496"/>
              <a:gd name="csY17" fmla="*/ 0 h 6064796"/>
              <a:gd name="csX18" fmla="*/ 11166496 w 11166496"/>
              <a:gd name="csY18" fmla="*/ 1010820 h 6064796"/>
              <a:gd name="csX19" fmla="*/ 11166496 w 11166496"/>
              <a:gd name="csY19" fmla="*/ 1467119 h 6064796"/>
              <a:gd name="csX20" fmla="*/ 11166496 w 11166496"/>
              <a:gd name="csY20" fmla="*/ 2125576 h 6064796"/>
              <a:gd name="csX21" fmla="*/ 11166496 w 11166496"/>
              <a:gd name="csY21" fmla="*/ 2622306 h 6064796"/>
              <a:gd name="csX22" fmla="*/ 11166496 w 11166496"/>
              <a:gd name="csY22" fmla="*/ 3240332 h 6064796"/>
              <a:gd name="csX23" fmla="*/ 11166496 w 11166496"/>
              <a:gd name="csY23" fmla="*/ 3898789 h 6064796"/>
              <a:gd name="csX24" fmla="*/ 11166496 w 11166496"/>
              <a:gd name="csY24" fmla="*/ 4355088 h 6064796"/>
              <a:gd name="csX25" fmla="*/ 11166496 w 11166496"/>
              <a:gd name="csY25" fmla="*/ 5053976 h 6064796"/>
              <a:gd name="csX26" fmla="*/ 10155676 w 11166496"/>
              <a:gd name="csY26" fmla="*/ 6064796 h 6064796"/>
              <a:gd name="csX27" fmla="*/ 9767020 w 11166496"/>
              <a:gd name="csY27" fmla="*/ 6064796 h 6064796"/>
              <a:gd name="csX28" fmla="*/ 9286915 w 11166496"/>
              <a:gd name="csY28" fmla="*/ 6064796 h 6064796"/>
              <a:gd name="csX29" fmla="*/ 8806810 w 11166496"/>
              <a:gd name="csY29" fmla="*/ 6064796 h 6064796"/>
              <a:gd name="csX30" fmla="*/ 8326705 w 11166496"/>
              <a:gd name="csY30" fmla="*/ 6064796 h 6064796"/>
              <a:gd name="csX31" fmla="*/ 8029497 w 11166496"/>
              <a:gd name="csY31" fmla="*/ 6064796 h 6064796"/>
              <a:gd name="csX32" fmla="*/ 7275046 w 11166496"/>
              <a:gd name="csY32" fmla="*/ 6064796 h 6064796"/>
              <a:gd name="csX33" fmla="*/ 6520596 w 11166496"/>
              <a:gd name="csY33" fmla="*/ 6064796 h 6064796"/>
              <a:gd name="csX34" fmla="*/ 6223388 w 11166496"/>
              <a:gd name="csY34" fmla="*/ 6064796 h 6064796"/>
              <a:gd name="csX35" fmla="*/ 5834732 w 11166496"/>
              <a:gd name="csY35" fmla="*/ 6064796 h 6064796"/>
              <a:gd name="csX36" fmla="*/ 5263178 w 11166496"/>
              <a:gd name="csY36" fmla="*/ 6064796 h 6064796"/>
              <a:gd name="csX37" fmla="*/ 4600176 w 11166496"/>
              <a:gd name="csY37" fmla="*/ 6064796 h 6064796"/>
              <a:gd name="csX38" fmla="*/ 4120071 w 11166496"/>
              <a:gd name="csY38" fmla="*/ 6064796 h 6064796"/>
              <a:gd name="csX39" fmla="*/ 3731415 w 11166496"/>
              <a:gd name="csY39" fmla="*/ 6064796 h 6064796"/>
              <a:gd name="csX40" fmla="*/ 3342758 w 11166496"/>
              <a:gd name="csY40" fmla="*/ 6064796 h 6064796"/>
              <a:gd name="csX41" fmla="*/ 2679756 w 11166496"/>
              <a:gd name="csY41" fmla="*/ 6064796 h 6064796"/>
              <a:gd name="csX42" fmla="*/ 2382548 w 11166496"/>
              <a:gd name="csY42" fmla="*/ 6064796 h 6064796"/>
              <a:gd name="csX43" fmla="*/ 1902443 w 11166496"/>
              <a:gd name="csY43" fmla="*/ 6064796 h 6064796"/>
              <a:gd name="csX44" fmla="*/ 1010820 w 11166496"/>
              <a:gd name="csY44" fmla="*/ 6064796 h 6064796"/>
              <a:gd name="csX45" fmla="*/ 0 w 11166496"/>
              <a:gd name="csY45" fmla="*/ 5053976 h 6064796"/>
              <a:gd name="csX46" fmla="*/ 0 w 11166496"/>
              <a:gd name="csY46" fmla="*/ 4395519 h 6064796"/>
              <a:gd name="csX47" fmla="*/ 0 w 11166496"/>
              <a:gd name="csY47" fmla="*/ 3939220 h 6064796"/>
              <a:gd name="csX48" fmla="*/ 0 w 11166496"/>
              <a:gd name="csY48" fmla="*/ 3402058 h 6064796"/>
              <a:gd name="csX49" fmla="*/ 0 w 11166496"/>
              <a:gd name="csY49" fmla="*/ 2824464 h 6064796"/>
              <a:gd name="csX50" fmla="*/ 0 w 11166496"/>
              <a:gd name="csY50" fmla="*/ 2206439 h 6064796"/>
              <a:gd name="csX51" fmla="*/ 0 w 11166496"/>
              <a:gd name="csY51" fmla="*/ 1588414 h 6064796"/>
              <a:gd name="csX52" fmla="*/ 0 w 11166496"/>
              <a:gd name="csY52" fmla="*/ 1010820 h 60647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1166496" h="6064796" fill="none" extrusionOk="0">
                <a:moveTo>
                  <a:pt x="0" y="1010820"/>
                </a:moveTo>
                <a:cubicBezTo>
                  <a:pt x="41864" y="290507"/>
                  <a:pt x="471683" y="-71828"/>
                  <a:pt x="1010820" y="0"/>
                </a:cubicBezTo>
                <a:cubicBezTo>
                  <a:pt x="1283419" y="-17172"/>
                  <a:pt x="1359897" y="25900"/>
                  <a:pt x="1582374" y="0"/>
                </a:cubicBezTo>
                <a:cubicBezTo>
                  <a:pt x="1804851" y="-25900"/>
                  <a:pt x="2001204" y="51766"/>
                  <a:pt x="2153927" y="0"/>
                </a:cubicBezTo>
                <a:cubicBezTo>
                  <a:pt x="2306650" y="-51766"/>
                  <a:pt x="2604823" y="22633"/>
                  <a:pt x="2816929" y="0"/>
                </a:cubicBezTo>
                <a:cubicBezTo>
                  <a:pt x="3029035" y="-22633"/>
                  <a:pt x="3415217" y="6877"/>
                  <a:pt x="3571380" y="0"/>
                </a:cubicBezTo>
                <a:cubicBezTo>
                  <a:pt x="3727543" y="-6877"/>
                  <a:pt x="4094900" y="16849"/>
                  <a:pt x="4234382" y="0"/>
                </a:cubicBezTo>
                <a:cubicBezTo>
                  <a:pt x="4373864" y="-16849"/>
                  <a:pt x="4684559" y="21584"/>
                  <a:pt x="4988832" y="0"/>
                </a:cubicBezTo>
                <a:cubicBezTo>
                  <a:pt x="5293105" y="-21584"/>
                  <a:pt x="5492025" y="61047"/>
                  <a:pt x="5651834" y="0"/>
                </a:cubicBezTo>
                <a:cubicBezTo>
                  <a:pt x="5811643" y="-61047"/>
                  <a:pt x="5924058" y="14994"/>
                  <a:pt x="6040491" y="0"/>
                </a:cubicBezTo>
                <a:cubicBezTo>
                  <a:pt x="6156924" y="-14994"/>
                  <a:pt x="6468134" y="17432"/>
                  <a:pt x="6703493" y="0"/>
                </a:cubicBezTo>
                <a:cubicBezTo>
                  <a:pt x="6938852" y="-17432"/>
                  <a:pt x="7055266" y="19184"/>
                  <a:pt x="7183598" y="0"/>
                </a:cubicBezTo>
                <a:cubicBezTo>
                  <a:pt x="7311930" y="-19184"/>
                  <a:pt x="7483171" y="12386"/>
                  <a:pt x="7572254" y="0"/>
                </a:cubicBezTo>
                <a:cubicBezTo>
                  <a:pt x="7661337" y="-12386"/>
                  <a:pt x="7788383" y="16686"/>
                  <a:pt x="7869462" y="0"/>
                </a:cubicBezTo>
                <a:cubicBezTo>
                  <a:pt x="7950541" y="-16686"/>
                  <a:pt x="8070558" y="12307"/>
                  <a:pt x="8258118" y="0"/>
                </a:cubicBezTo>
                <a:cubicBezTo>
                  <a:pt x="8445678" y="-12307"/>
                  <a:pt x="8530334" y="6507"/>
                  <a:pt x="8646775" y="0"/>
                </a:cubicBezTo>
                <a:cubicBezTo>
                  <a:pt x="8763216" y="-6507"/>
                  <a:pt x="8970025" y="21453"/>
                  <a:pt x="9218328" y="0"/>
                </a:cubicBezTo>
                <a:cubicBezTo>
                  <a:pt x="9466631" y="-21453"/>
                  <a:pt x="9897600" y="5344"/>
                  <a:pt x="10155676" y="0"/>
                </a:cubicBezTo>
                <a:cubicBezTo>
                  <a:pt x="10813719" y="-93416"/>
                  <a:pt x="11317113" y="461822"/>
                  <a:pt x="11166496" y="1010820"/>
                </a:cubicBezTo>
                <a:cubicBezTo>
                  <a:pt x="11191217" y="1233877"/>
                  <a:pt x="11160322" y="1316290"/>
                  <a:pt x="11166496" y="1467119"/>
                </a:cubicBezTo>
                <a:cubicBezTo>
                  <a:pt x="11172670" y="1617948"/>
                  <a:pt x="11159668" y="1939657"/>
                  <a:pt x="11166496" y="2125576"/>
                </a:cubicBezTo>
                <a:cubicBezTo>
                  <a:pt x="11173324" y="2311495"/>
                  <a:pt x="11109156" y="2376272"/>
                  <a:pt x="11166496" y="2622306"/>
                </a:cubicBezTo>
                <a:cubicBezTo>
                  <a:pt x="11223836" y="2868340"/>
                  <a:pt x="11146142" y="3052144"/>
                  <a:pt x="11166496" y="3240332"/>
                </a:cubicBezTo>
                <a:cubicBezTo>
                  <a:pt x="11186850" y="3428520"/>
                  <a:pt x="11153948" y="3638849"/>
                  <a:pt x="11166496" y="3898789"/>
                </a:cubicBezTo>
                <a:cubicBezTo>
                  <a:pt x="11179044" y="4158729"/>
                  <a:pt x="11166208" y="4254298"/>
                  <a:pt x="11166496" y="4355088"/>
                </a:cubicBezTo>
                <a:cubicBezTo>
                  <a:pt x="11166784" y="4455878"/>
                  <a:pt x="11153233" y="4776340"/>
                  <a:pt x="11166496" y="5053976"/>
                </a:cubicBezTo>
                <a:cubicBezTo>
                  <a:pt x="11212435" y="5543615"/>
                  <a:pt x="10609678" y="6113431"/>
                  <a:pt x="10155676" y="6064796"/>
                </a:cubicBezTo>
                <a:cubicBezTo>
                  <a:pt x="10076671" y="6072826"/>
                  <a:pt x="9922111" y="6020718"/>
                  <a:pt x="9767020" y="6064796"/>
                </a:cubicBezTo>
                <a:cubicBezTo>
                  <a:pt x="9611929" y="6108874"/>
                  <a:pt x="9504862" y="6014629"/>
                  <a:pt x="9286915" y="6064796"/>
                </a:cubicBezTo>
                <a:cubicBezTo>
                  <a:pt x="9068969" y="6114963"/>
                  <a:pt x="9033875" y="6027537"/>
                  <a:pt x="8806810" y="6064796"/>
                </a:cubicBezTo>
                <a:cubicBezTo>
                  <a:pt x="8579745" y="6102055"/>
                  <a:pt x="8557206" y="6015411"/>
                  <a:pt x="8326705" y="6064796"/>
                </a:cubicBezTo>
                <a:cubicBezTo>
                  <a:pt x="8096204" y="6114181"/>
                  <a:pt x="8165485" y="6062311"/>
                  <a:pt x="8029497" y="6064796"/>
                </a:cubicBezTo>
                <a:cubicBezTo>
                  <a:pt x="7893509" y="6067281"/>
                  <a:pt x="7587055" y="6032269"/>
                  <a:pt x="7275046" y="6064796"/>
                </a:cubicBezTo>
                <a:cubicBezTo>
                  <a:pt x="6963037" y="6097323"/>
                  <a:pt x="6826360" y="6059607"/>
                  <a:pt x="6520596" y="6064796"/>
                </a:cubicBezTo>
                <a:cubicBezTo>
                  <a:pt x="6214832" y="6069985"/>
                  <a:pt x="6291599" y="6058800"/>
                  <a:pt x="6223388" y="6064796"/>
                </a:cubicBezTo>
                <a:cubicBezTo>
                  <a:pt x="6155177" y="6070792"/>
                  <a:pt x="5989925" y="6064004"/>
                  <a:pt x="5834732" y="6064796"/>
                </a:cubicBezTo>
                <a:cubicBezTo>
                  <a:pt x="5679539" y="6065588"/>
                  <a:pt x="5526536" y="6027028"/>
                  <a:pt x="5263178" y="6064796"/>
                </a:cubicBezTo>
                <a:cubicBezTo>
                  <a:pt x="4999820" y="6102564"/>
                  <a:pt x="4911633" y="6013171"/>
                  <a:pt x="4600176" y="6064796"/>
                </a:cubicBezTo>
                <a:cubicBezTo>
                  <a:pt x="4288719" y="6116421"/>
                  <a:pt x="4245468" y="6045368"/>
                  <a:pt x="4120071" y="6064796"/>
                </a:cubicBezTo>
                <a:cubicBezTo>
                  <a:pt x="3994674" y="6084224"/>
                  <a:pt x="3833095" y="6032591"/>
                  <a:pt x="3731415" y="6064796"/>
                </a:cubicBezTo>
                <a:cubicBezTo>
                  <a:pt x="3629735" y="6097001"/>
                  <a:pt x="3453682" y="6037439"/>
                  <a:pt x="3342758" y="6064796"/>
                </a:cubicBezTo>
                <a:cubicBezTo>
                  <a:pt x="3231834" y="6092153"/>
                  <a:pt x="2935210" y="6024631"/>
                  <a:pt x="2679756" y="6064796"/>
                </a:cubicBezTo>
                <a:cubicBezTo>
                  <a:pt x="2424302" y="6104961"/>
                  <a:pt x="2525488" y="6045383"/>
                  <a:pt x="2382548" y="6064796"/>
                </a:cubicBezTo>
                <a:cubicBezTo>
                  <a:pt x="2239608" y="6084209"/>
                  <a:pt x="2084194" y="6021147"/>
                  <a:pt x="1902443" y="6064796"/>
                </a:cubicBezTo>
                <a:cubicBezTo>
                  <a:pt x="1720693" y="6108445"/>
                  <a:pt x="1289690" y="6054311"/>
                  <a:pt x="1010820" y="6064796"/>
                </a:cubicBezTo>
                <a:cubicBezTo>
                  <a:pt x="489932" y="5926134"/>
                  <a:pt x="-57281" y="5550323"/>
                  <a:pt x="0" y="5053976"/>
                </a:cubicBezTo>
                <a:cubicBezTo>
                  <a:pt x="-69152" y="4741529"/>
                  <a:pt x="50650" y="4557562"/>
                  <a:pt x="0" y="4395519"/>
                </a:cubicBezTo>
                <a:cubicBezTo>
                  <a:pt x="-50650" y="4233476"/>
                  <a:pt x="33786" y="4107389"/>
                  <a:pt x="0" y="3939220"/>
                </a:cubicBezTo>
                <a:cubicBezTo>
                  <a:pt x="-33786" y="3771051"/>
                  <a:pt x="29618" y="3578224"/>
                  <a:pt x="0" y="3402058"/>
                </a:cubicBezTo>
                <a:cubicBezTo>
                  <a:pt x="-29618" y="3225892"/>
                  <a:pt x="48604" y="3029708"/>
                  <a:pt x="0" y="2824464"/>
                </a:cubicBezTo>
                <a:cubicBezTo>
                  <a:pt x="-48604" y="2619220"/>
                  <a:pt x="7067" y="2442102"/>
                  <a:pt x="0" y="2206439"/>
                </a:cubicBezTo>
                <a:cubicBezTo>
                  <a:pt x="-7067" y="1970776"/>
                  <a:pt x="69495" y="1883603"/>
                  <a:pt x="0" y="1588414"/>
                </a:cubicBezTo>
                <a:cubicBezTo>
                  <a:pt x="-69495" y="1293225"/>
                  <a:pt x="30017" y="1284441"/>
                  <a:pt x="0" y="1010820"/>
                </a:cubicBezTo>
                <a:close/>
              </a:path>
              <a:path w="11166496" h="6064796" stroke="0" extrusionOk="0">
                <a:moveTo>
                  <a:pt x="0" y="1010820"/>
                </a:moveTo>
                <a:cubicBezTo>
                  <a:pt x="-33683" y="431783"/>
                  <a:pt x="322912" y="48659"/>
                  <a:pt x="1010820" y="0"/>
                </a:cubicBezTo>
                <a:cubicBezTo>
                  <a:pt x="1380082" y="-60804"/>
                  <a:pt x="1521339" y="35558"/>
                  <a:pt x="1765271" y="0"/>
                </a:cubicBezTo>
                <a:cubicBezTo>
                  <a:pt x="2009203" y="-35558"/>
                  <a:pt x="2119720" y="35251"/>
                  <a:pt x="2245376" y="0"/>
                </a:cubicBezTo>
                <a:cubicBezTo>
                  <a:pt x="2371033" y="-35251"/>
                  <a:pt x="2519117" y="12366"/>
                  <a:pt x="2634032" y="0"/>
                </a:cubicBezTo>
                <a:cubicBezTo>
                  <a:pt x="2748947" y="-12366"/>
                  <a:pt x="3017608" y="41679"/>
                  <a:pt x="3297034" y="0"/>
                </a:cubicBezTo>
                <a:cubicBezTo>
                  <a:pt x="3576460" y="-41679"/>
                  <a:pt x="3631715" y="35163"/>
                  <a:pt x="3777139" y="0"/>
                </a:cubicBezTo>
                <a:cubicBezTo>
                  <a:pt x="3922563" y="-35163"/>
                  <a:pt x="4279935" y="56480"/>
                  <a:pt x="4531590" y="0"/>
                </a:cubicBezTo>
                <a:cubicBezTo>
                  <a:pt x="4783245" y="-56480"/>
                  <a:pt x="4809451" y="24213"/>
                  <a:pt x="4920246" y="0"/>
                </a:cubicBezTo>
                <a:cubicBezTo>
                  <a:pt x="5031041" y="-24213"/>
                  <a:pt x="5430561" y="73406"/>
                  <a:pt x="5674697" y="0"/>
                </a:cubicBezTo>
                <a:cubicBezTo>
                  <a:pt x="5918833" y="-73406"/>
                  <a:pt x="5859978" y="19656"/>
                  <a:pt x="5971904" y="0"/>
                </a:cubicBezTo>
                <a:cubicBezTo>
                  <a:pt x="6083830" y="-19656"/>
                  <a:pt x="6314569" y="22745"/>
                  <a:pt x="6543458" y="0"/>
                </a:cubicBezTo>
                <a:cubicBezTo>
                  <a:pt x="6772347" y="-22745"/>
                  <a:pt x="6898488" y="27506"/>
                  <a:pt x="7115011" y="0"/>
                </a:cubicBezTo>
                <a:cubicBezTo>
                  <a:pt x="7331534" y="-27506"/>
                  <a:pt x="7412699" y="21372"/>
                  <a:pt x="7595116" y="0"/>
                </a:cubicBezTo>
                <a:cubicBezTo>
                  <a:pt x="7777533" y="-21372"/>
                  <a:pt x="7992412" y="39577"/>
                  <a:pt x="8349567" y="0"/>
                </a:cubicBezTo>
                <a:cubicBezTo>
                  <a:pt x="8706722" y="-39577"/>
                  <a:pt x="8924346" y="3617"/>
                  <a:pt x="9104018" y="0"/>
                </a:cubicBezTo>
                <a:cubicBezTo>
                  <a:pt x="9283690" y="-3617"/>
                  <a:pt x="9406916" y="36463"/>
                  <a:pt x="9492674" y="0"/>
                </a:cubicBezTo>
                <a:cubicBezTo>
                  <a:pt x="9578432" y="-36463"/>
                  <a:pt x="9884232" y="24133"/>
                  <a:pt x="10155676" y="0"/>
                </a:cubicBezTo>
                <a:cubicBezTo>
                  <a:pt x="10651585" y="-127099"/>
                  <a:pt x="11174219" y="348097"/>
                  <a:pt x="11166496" y="1010820"/>
                </a:cubicBezTo>
                <a:cubicBezTo>
                  <a:pt x="11216695" y="1164747"/>
                  <a:pt x="11114835" y="1436495"/>
                  <a:pt x="11166496" y="1628845"/>
                </a:cubicBezTo>
                <a:cubicBezTo>
                  <a:pt x="11218157" y="1821196"/>
                  <a:pt x="11123582" y="1888723"/>
                  <a:pt x="11166496" y="2125576"/>
                </a:cubicBezTo>
                <a:cubicBezTo>
                  <a:pt x="11209410" y="2362429"/>
                  <a:pt x="11130963" y="2533610"/>
                  <a:pt x="11166496" y="2784033"/>
                </a:cubicBezTo>
                <a:cubicBezTo>
                  <a:pt x="11202029" y="3034456"/>
                  <a:pt x="11138277" y="3165676"/>
                  <a:pt x="11166496" y="3361626"/>
                </a:cubicBezTo>
                <a:cubicBezTo>
                  <a:pt x="11194715" y="3557576"/>
                  <a:pt x="11144382" y="3728443"/>
                  <a:pt x="11166496" y="3858357"/>
                </a:cubicBezTo>
                <a:cubicBezTo>
                  <a:pt x="11188610" y="3988271"/>
                  <a:pt x="11153091" y="4259729"/>
                  <a:pt x="11166496" y="4435951"/>
                </a:cubicBezTo>
                <a:cubicBezTo>
                  <a:pt x="11179901" y="4612173"/>
                  <a:pt x="11116819" y="4844959"/>
                  <a:pt x="11166496" y="5053976"/>
                </a:cubicBezTo>
                <a:cubicBezTo>
                  <a:pt x="11179643" y="5571802"/>
                  <a:pt x="10769377" y="6124742"/>
                  <a:pt x="10155676" y="6064796"/>
                </a:cubicBezTo>
                <a:cubicBezTo>
                  <a:pt x="9872362" y="6149997"/>
                  <a:pt x="9742018" y="6044985"/>
                  <a:pt x="9401225" y="6064796"/>
                </a:cubicBezTo>
                <a:cubicBezTo>
                  <a:pt x="9060432" y="6084607"/>
                  <a:pt x="8913700" y="6026989"/>
                  <a:pt x="8738223" y="6064796"/>
                </a:cubicBezTo>
                <a:cubicBezTo>
                  <a:pt x="8562746" y="6102603"/>
                  <a:pt x="8526294" y="6063224"/>
                  <a:pt x="8349567" y="6064796"/>
                </a:cubicBezTo>
                <a:cubicBezTo>
                  <a:pt x="8172840" y="6066368"/>
                  <a:pt x="7903968" y="6028484"/>
                  <a:pt x="7686565" y="6064796"/>
                </a:cubicBezTo>
                <a:cubicBezTo>
                  <a:pt x="7469162" y="6101108"/>
                  <a:pt x="7530505" y="6032158"/>
                  <a:pt x="7389357" y="6064796"/>
                </a:cubicBezTo>
                <a:cubicBezTo>
                  <a:pt x="7248209" y="6097434"/>
                  <a:pt x="6929850" y="6056572"/>
                  <a:pt x="6726355" y="6064796"/>
                </a:cubicBezTo>
                <a:cubicBezTo>
                  <a:pt x="6522860" y="6073020"/>
                  <a:pt x="6523123" y="6018544"/>
                  <a:pt x="6337699" y="6064796"/>
                </a:cubicBezTo>
                <a:cubicBezTo>
                  <a:pt x="6152275" y="6111048"/>
                  <a:pt x="6119126" y="6046996"/>
                  <a:pt x="6040491" y="6064796"/>
                </a:cubicBezTo>
                <a:cubicBezTo>
                  <a:pt x="5961856" y="6082596"/>
                  <a:pt x="5791823" y="6055030"/>
                  <a:pt x="5651834" y="6064796"/>
                </a:cubicBezTo>
                <a:cubicBezTo>
                  <a:pt x="5511845" y="6074562"/>
                  <a:pt x="5195896" y="5998880"/>
                  <a:pt x="4988832" y="6064796"/>
                </a:cubicBezTo>
                <a:cubicBezTo>
                  <a:pt x="4781768" y="6130712"/>
                  <a:pt x="4680867" y="6058745"/>
                  <a:pt x="4600176" y="6064796"/>
                </a:cubicBezTo>
                <a:cubicBezTo>
                  <a:pt x="4519485" y="6070847"/>
                  <a:pt x="4383065" y="6054179"/>
                  <a:pt x="4302968" y="6064796"/>
                </a:cubicBezTo>
                <a:cubicBezTo>
                  <a:pt x="4222871" y="6075413"/>
                  <a:pt x="4025921" y="6025339"/>
                  <a:pt x="3914312" y="6064796"/>
                </a:cubicBezTo>
                <a:cubicBezTo>
                  <a:pt x="3802703" y="6104253"/>
                  <a:pt x="3656559" y="6036426"/>
                  <a:pt x="3434207" y="6064796"/>
                </a:cubicBezTo>
                <a:cubicBezTo>
                  <a:pt x="3211856" y="6093166"/>
                  <a:pt x="3041056" y="6025208"/>
                  <a:pt x="2862653" y="6064796"/>
                </a:cubicBezTo>
                <a:cubicBezTo>
                  <a:pt x="2684250" y="6104384"/>
                  <a:pt x="2603643" y="6042989"/>
                  <a:pt x="2473997" y="6064796"/>
                </a:cubicBezTo>
                <a:cubicBezTo>
                  <a:pt x="2344351" y="6086603"/>
                  <a:pt x="2087412" y="5978134"/>
                  <a:pt x="1719546" y="6064796"/>
                </a:cubicBezTo>
                <a:cubicBezTo>
                  <a:pt x="1351680" y="6151458"/>
                  <a:pt x="1276062" y="6013735"/>
                  <a:pt x="1010820" y="6064796"/>
                </a:cubicBezTo>
                <a:cubicBezTo>
                  <a:pt x="490959" y="6199602"/>
                  <a:pt x="143974" y="5672852"/>
                  <a:pt x="0" y="5053976"/>
                </a:cubicBezTo>
                <a:cubicBezTo>
                  <a:pt x="-28296" y="4866294"/>
                  <a:pt x="37074" y="4694200"/>
                  <a:pt x="0" y="4476382"/>
                </a:cubicBezTo>
                <a:cubicBezTo>
                  <a:pt x="-37074" y="4258564"/>
                  <a:pt x="33077" y="4156687"/>
                  <a:pt x="0" y="3858357"/>
                </a:cubicBezTo>
                <a:cubicBezTo>
                  <a:pt x="-33077" y="3560028"/>
                  <a:pt x="17320" y="3598844"/>
                  <a:pt x="0" y="3361626"/>
                </a:cubicBezTo>
                <a:cubicBezTo>
                  <a:pt x="-17320" y="3124408"/>
                  <a:pt x="52259" y="2909642"/>
                  <a:pt x="0" y="2784033"/>
                </a:cubicBezTo>
                <a:cubicBezTo>
                  <a:pt x="-52259" y="2658424"/>
                  <a:pt x="21856" y="2494545"/>
                  <a:pt x="0" y="2327734"/>
                </a:cubicBezTo>
                <a:cubicBezTo>
                  <a:pt x="-21856" y="2160923"/>
                  <a:pt x="73143" y="1902740"/>
                  <a:pt x="0" y="1669277"/>
                </a:cubicBezTo>
                <a:cubicBezTo>
                  <a:pt x="-73143" y="1435814"/>
                  <a:pt x="15877" y="1173507"/>
                  <a:pt x="0" y="1010820"/>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9AF9731E-71C2-171D-F416-98D7119FD4A6}"/>
              </a:ext>
            </a:extLst>
          </p:cNvPr>
          <p:cNvSpPr txBox="1"/>
          <p:nvPr/>
        </p:nvSpPr>
        <p:spPr>
          <a:xfrm>
            <a:off x="824333" y="1911729"/>
            <a:ext cx="10783467" cy="35548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Những việc em cần làm để giữ gìn vệ sinh trường, lớp là: quét dọn trường, lớp; bỏ rác vào thùng, lau bảng, bàn ghế, cửa sổ, nhổ cỏ, chăm sóc cây, hoa,...</a:t>
            </a:r>
            <a:endParaRPr kumimoji="0" lang="en-US" sz="4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14" name="Picture 13">
            <a:extLst>
              <a:ext uri="{FF2B5EF4-FFF2-40B4-BE49-F238E27FC236}">
                <a16:creationId xmlns:a16="http://schemas.microsoft.com/office/drawing/2014/main" id="{3C69E850-C47D-FC77-DE91-F959283D4E10}"/>
              </a:ext>
            </a:extLst>
          </p:cNvPr>
          <p:cNvPicPr>
            <a:picLocks noChangeAspect="1"/>
          </p:cNvPicPr>
          <p:nvPr/>
        </p:nvPicPr>
        <p:blipFill>
          <a:blip r:embed="rId2"/>
          <a:stretch>
            <a:fillRect/>
          </a:stretch>
        </p:blipFill>
        <p:spPr>
          <a:xfrm>
            <a:off x="-152400" y="76763"/>
            <a:ext cx="12192000" cy="2043407"/>
          </a:xfrm>
          <a:prstGeom prst="rect">
            <a:avLst/>
          </a:prstGeom>
        </p:spPr>
      </p:pic>
    </p:spTree>
    <p:extLst>
      <p:ext uri="{BB962C8B-B14F-4D97-AF65-F5344CB8AC3E}">
        <p14:creationId xmlns:p14="http://schemas.microsoft.com/office/powerpoint/2010/main" val="21333336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B83B5-1950-5CB5-A261-565A044633F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6CB8A5C-05EC-A78B-2397-07C600D01245}"/>
              </a:ext>
            </a:extLst>
          </p:cNvPr>
          <p:cNvPicPr>
            <a:picLocks noChangeAspect="1"/>
          </p:cNvPicPr>
          <p:nvPr/>
        </p:nvPicPr>
        <p:blipFill>
          <a:blip r:embed="rId2"/>
          <a:stretch>
            <a:fillRect/>
          </a:stretch>
        </p:blipFill>
        <p:spPr>
          <a:xfrm>
            <a:off x="-381000" y="454043"/>
            <a:ext cx="12192000" cy="1784314"/>
          </a:xfrm>
          <a:prstGeom prst="rect">
            <a:avLst/>
          </a:prstGeom>
        </p:spPr>
      </p:pic>
      <p:sp>
        <p:nvSpPr>
          <p:cNvPr id="3" name="Rectangle: Rounded Corners 2">
            <a:extLst>
              <a:ext uri="{FF2B5EF4-FFF2-40B4-BE49-F238E27FC236}">
                <a16:creationId xmlns:a16="http://schemas.microsoft.com/office/drawing/2014/main" id="{992502AD-5CFF-E804-E5FA-AB98D5305B26}"/>
              </a:ext>
            </a:extLst>
          </p:cNvPr>
          <p:cNvSpPr/>
          <p:nvPr/>
        </p:nvSpPr>
        <p:spPr>
          <a:xfrm>
            <a:off x="4238604" y="2139404"/>
            <a:ext cx="6975496" cy="4134396"/>
          </a:xfrm>
          <a:custGeom>
            <a:avLst/>
            <a:gdLst>
              <a:gd name="csX0" fmla="*/ 0 w 6975496"/>
              <a:gd name="csY0" fmla="*/ 689080 h 4134396"/>
              <a:gd name="csX1" fmla="*/ 689080 w 6975496"/>
              <a:gd name="csY1" fmla="*/ 0 h 4134396"/>
              <a:gd name="csX2" fmla="*/ 1136867 w 6975496"/>
              <a:gd name="csY2" fmla="*/ 0 h 4134396"/>
              <a:gd name="csX3" fmla="*/ 1640627 w 6975496"/>
              <a:gd name="csY3" fmla="*/ 0 h 4134396"/>
              <a:gd name="csX4" fmla="*/ 2200361 w 6975496"/>
              <a:gd name="csY4" fmla="*/ 0 h 4134396"/>
              <a:gd name="csX5" fmla="*/ 2648148 w 6975496"/>
              <a:gd name="csY5" fmla="*/ 0 h 4134396"/>
              <a:gd name="csX6" fmla="*/ 3319828 w 6975496"/>
              <a:gd name="csY6" fmla="*/ 0 h 4134396"/>
              <a:gd name="csX7" fmla="*/ 3879562 w 6975496"/>
              <a:gd name="csY7" fmla="*/ 0 h 4134396"/>
              <a:gd name="csX8" fmla="*/ 4551242 w 6975496"/>
              <a:gd name="csY8" fmla="*/ 0 h 4134396"/>
              <a:gd name="csX9" fmla="*/ 5166949 w 6975496"/>
              <a:gd name="csY9" fmla="*/ 0 h 4134396"/>
              <a:gd name="csX10" fmla="*/ 5670709 w 6975496"/>
              <a:gd name="csY10" fmla="*/ 0 h 4134396"/>
              <a:gd name="csX11" fmla="*/ 6286416 w 6975496"/>
              <a:gd name="csY11" fmla="*/ 0 h 4134396"/>
              <a:gd name="csX12" fmla="*/ 6975496 w 6975496"/>
              <a:gd name="csY12" fmla="*/ 689080 h 4134396"/>
              <a:gd name="csX13" fmla="*/ 6975496 w 6975496"/>
              <a:gd name="csY13" fmla="*/ 1240327 h 4134396"/>
              <a:gd name="csX14" fmla="*/ 6975496 w 6975496"/>
              <a:gd name="csY14" fmla="*/ 1846699 h 4134396"/>
              <a:gd name="csX15" fmla="*/ 6975496 w 6975496"/>
              <a:gd name="csY15" fmla="*/ 2397946 h 4134396"/>
              <a:gd name="csX16" fmla="*/ 6975496 w 6975496"/>
              <a:gd name="csY16" fmla="*/ 3445316 h 4134396"/>
              <a:gd name="csX17" fmla="*/ 6286416 w 6975496"/>
              <a:gd name="csY17" fmla="*/ 4134396 h 4134396"/>
              <a:gd name="csX18" fmla="*/ 5670709 w 6975496"/>
              <a:gd name="csY18" fmla="*/ 4134396 h 4134396"/>
              <a:gd name="csX19" fmla="*/ 5055002 w 6975496"/>
              <a:gd name="csY19" fmla="*/ 4134396 h 4134396"/>
              <a:gd name="csX20" fmla="*/ 4383322 w 6975496"/>
              <a:gd name="csY20" fmla="*/ 4134396 h 4134396"/>
              <a:gd name="csX21" fmla="*/ 3767615 w 6975496"/>
              <a:gd name="csY21" fmla="*/ 4134396 h 4134396"/>
              <a:gd name="csX22" fmla="*/ 3095934 w 6975496"/>
              <a:gd name="csY22" fmla="*/ 4134396 h 4134396"/>
              <a:gd name="csX23" fmla="*/ 2480228 w 6975496"/>
              <a:gd name="csY23" fmla="*/ 4134396 h 4134396"/>
              <a:gd name="csX24" fmla="*/ 2032441 w 6975496"/>
              <a:gd name="csY24" fmla="*/ 4134396 h 4134396"/>
              <a:gd name="csX25" fmla="*/ 1416734 w 6975496"/>
              <a:gd name="csY25" fmla="*/ 4134396 h 4134396"/>
              <a:gd name="csX26" fmla="*/ 689080 w 6975496"/>
              <a:gd name="csY26" fmla="*/ 4134396 h 4134396"/>
              <a:gd name="csX27" fmla="*/ 0 w 6975496"/>
              <a:gd name="csY27" fmla="*/ 3445316 h 4134396"/>
              <a:gd name="csX28" fmla="*/ 0 w 6975496"/>
              <a:gd name="csY28" fmla="*/ 2921631 h 4134396"/>
              <a:gd name="csX29" fmla="*/ 0 w 6975496"/>
              <a:gd name="csY29" fmla="*/ 2425509 h 4134396"/>
              <a:gd name="csX30" fmla="*/ 0 w 6975496"/>
              <a:gd name="csY30" fmla="*/ 1874261 h 4134396"/>
              <a:gd name="csX31" fmla="*/ 0 w 6975496"/>
              <a:gd name="csY31" fmla="*/ 1323014 h 4134396"/>
              <a:gd name="csX32" fmla="*/ 0 w 6975496"/>
              <a:gd name="csY32" fmla="*/ 689080 h 4134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6975496" h="4134396" fill="none" extrusionOk="0">
                <a:moveTo>
                  <a:pt x="0" y="689080"/>
                </a:moveTo>
                <a:cubicBezTo>
                  <a:pt x="10813" y="305650"/>
                  <a:pt x="301379" y="49411"/>
                  <a:pt x="689080" y="0"/>
                </a:cubicBezTo>
                <a:cubicBezTo>
                  <a:pt x="900037" y="-42229"/>
                  <a:pt x="1034705" y="10282"/>
                  <a:pt x="1136867" y="0"/>
                </a:cubicBezTo>
                <a:cubicBezTo>
                  <a:pt x="1239029" y="-10282"/>
                  <a:pt x="1450479" y="44986"/>
                  <a:pt x="1640627" y="0"/>
                </a:cubicBezTo>
                <a:cubicBezTo>
                  <a:pt x="1830775" y="-44986"/>
                  <a:pt x="2071317" y="41159"/>
                  <a:pt x="2200361" y="0"/>
                </a:cubicBezTo>
                <a:cubicBezTo>
                  <a:pt x="2329405" y="-41159"/>
                  <a:pt x="2494930" y="22537"/>
                  <a:pt x="2648148" y="0"/>
                </a:cubicBezTo>
                <a:cubicBezTo>
                  <a:pt x="2801366" y="-22537"/>
                  <a:pt x="3077707" y="41181"/>
                  <a:pt x="3319828" y="0"/>
                </a:cubicBezTo>
                <a:cubicBezTo>
                  <a:pt x="3561949" y="-41181"/>
                  <a:pt x="3666537" y="59017"/>
                  <a:pt x="3879562" y="0"/>
                </a:cubicBezTo>
                <a:cubicBezTo>
                  <a:pt x="4092587" y="-59017"/>
                  <a:pt x="4330240" y="52933"/>
                  <a:pt x="4551242" y="0"/>
                </a:cubicBezTo>
                <a:cubicBezTo>
                  <a:pt x="4772244" y="-52933"/>
                  <a:pt x="4904640" y="47615"/>
                  <a:pt x="5166949" y="0"/>
                </a:cubicBezTo>
                <a:cubicBezTo>
                  <a:pt x="5429258" y="-47615"/>
                  <a:pt x="5455116" y="3476"/>
                  <a:pt x="5670709" y="0"/>
                </a:cubicBezTo>
                <a:cubicBezTo>
                  <a:pt x="5886302" y="-3476"/>
                  <a:pt x="6011174" y="12753"/>
                  <a:pt x="6286416" y="0"/>
                </a:cubicBezTo>
                <a:cubicBezTo>
                  <a:pt x="6669338" y="107129"/>
                  <a:pt x="7017983" y="270387"/>
                  <a:pt x="6975496" y="689080"/>
                </a:cubicBezTo>
                <a:cubicBezTo>
                  <a:pt x="6990440" y="895173"/>
                  <a:pt x="6967635" y="1079643"/>
                  <a:pt x="6975496" y="1240327"/>
                </a:cubicBezTo>
                <a:cubicBezTo>
                  <a:pt x="6983357" y="1401011"/>
                  <a:pt x="6932553" y="1713285"/>
                  <a:pt x="6975496" y="1846699"/>
                </a:cubicBezTo>
                <a:cubicBezTo>
                  <a:pt x="7018439" y="1980113"/>
                  <a:pt x="6961119" y="2279841"/>
                  <a:pt x="6975496" y="2397946"/>
                </a:cubicBezTo>
                <a:cubicBezTo>
                  <a:pt x="6989873" y="2516051"/>
                  <a:pt x="6917653" y="2944990"/>
                  <a:pt x="6975496" y="3445316"/>
                </a:cubicBezTo>
                <a:cubicBezTo>
                  <a:pt x="7021145" y="3923289"/>
                  <a:pt x="6647125" y="4215618"/>
                  <a:pt x="6286416" y="4134396"/>
                </a:cubicBezTo>
                <a:cubicBezTo>
                  <a:pt x="6058030" y="4134760"/>
                  <a:pt x="5876963" y="4065811"/>
                  <a:pt x="5670709" y="4134396"/>
                </a:cubicBezTo>
                <a:cubicBezTo>
                  <a:pt x="5464455" y="4202981"/>
                  <a:pt x="5338210" y="4116732"/>
                  <a:pt x="5055002" y="4134396"/>
                </a:cubicBezTo>
                <a:cubicBezTo>
                  <a:pt x="4771794" y="4152060"/>
                  <a:pt x="4649417" y="4084830"/>
                  <a:pt x="4383322" y="4134396"/>
                </a:cubicBezTo>
                <a:cubicBezTo>
                  <a:pt x="4117227" y="4183962"/>
                  <a:pt x="3987047" y="4077402"/>
                  <a:pt x="3767615" y="4134396"/>
                </a:cubicBezTo>
                <a:cubicBezTo>
                  <a:pt x="3548183" y="4191390"/>
                  <a:pt x="3242454" y="4128740"/>
                  <a:pt x="3095934" y="4134396"/>
                </a:cubicBezTo>
                <a:cubicBezTo>
                  <a:pt x="2949414" y="4140052"/>
                  <a:pt x="2672502" y="4078710"/>
                  <a:pt x="2480228" y="4134396"/>
                </a:cubicBezTo>
                <a:cubicBezTo>
                  <a:pt x="2287954" y="4190082"/>
                  <a:pt x="2228373" y="4125482"/>
                  <a:pt x="2032441" y="4134396"/>
                </a:cubicBezTo>
                <a:cubicBezTo>
                  <a:pt x="1836509" y="4143310"/>
                  <a:pt x="1723992" y="4071494"/>
                  <a:pt x="1416734" y="4134396"/>
                </a:cubicBezTo>
                <a:cubicBezTo>
                  <a:pt x="1109476" y="4197298"/>
                  <a:pt x="865756" y="4080086"/>
                  <a:pt x="689080" y="4134396"/>
                </a:cubicBezTo>
                <a:cubicBezTo>
                  <a:pt x="218466" y="4156031"/>
                  <a:pt x="4187" y="3837367"/>
                  <a:pt x="0" y="3445316"/>
                </a:cubicBezTo>
                <a:cubicBezTo>
                  <a:pt x="-41046" y="3190890"/>
                  <a:pt x="41797" y="3180951"/>
                  <a:pt x="0" y="2921631"/>
                </a:cubicBezTo>
                <a:cubicBezTo>
                  <a:pt x="-41797" y="2662311"/>
                  <a:pt x="155" y="2651802"/>
                  <a:pt x="0" y="2425509"/>
                </a:cubicBezTo>
                <a:cubicBezTo>
                  <a:pt x="-155" y="2199216"/>
                  <a:pt x="6095" y="1990891"/>
                  <a:pt x="0" y="1874261"/>
                </a:cubicBezTo>
                <a:cubicBezTo>
                  <a:pt x="-6095" y="1757631"/>
                  <a:pt x="63420" y="1475087"/>
                  <a:pt x="0" y="1323014"/>
                </a:cubicBezTo>
                <a:cubicBezTo>
                  <a:pt x="-63420" y="1170941"/>
                  <a:pt x="6918" y="946112"/>
                  <a:pt x="0" y="689080"/>
                </a:cubicBezTo>
                <a:close/>
              </a:path>
              <a:path w="6975496" h="4134396" stroke="0" extrusionOk="0">
                <a:moveTo>
                  <a:pt x="0" y="689080"/>
                </a:moveTo>
                <a:cubicBezTo>
                  <a:pt x="-61831" y="270373"/>
                  <a:pt x="298712" y="3678"/>
                  <a:pt x="689080" y="0"/>
                </a:cubicBezTo>
                <a:cubicBezTo>
                  <a:pt x="1001228" y="-67798"/>
                  <a:pt x="1186364" y="34733"/>
                  <a:pt x="1360760" y="0"/>
                </a:cubicBezTo>
                <a:cubicBezTo>
                  <a:pt x="1535156" y="-34733"/>
                  <a:pt x="1755596" y="48256"/>
                  <a:pt x="1864521" y="0"/>
                </a:cubicBezTo>
                <a:cubicBezTo>
                  <a:pt x="1973446" y="-48256"/>
                  <a:pt x="2165620" y="12258"/>
                  <a:pt x="2312307" y="0"/>
                </a:cubicBezTo>
                <a:cubicBezTo>
                  <a:pt x="2458994" y="-12258"/>
                  <a:pt x="2758308" y="21672"/>
                  <a:pt x="2928014" y="0"/>
                </a:cubicBezTo>
                <a:cubicBezTo>
                  <a:pt x="3097720" y="-21672"/>
                  <a:pt x="3209415" y="10208"/>
                  <a:pt x="3431775" y="0"/>
                </a:cubicBezTo>
                <a:cubicBezTo>
                  <a:pt x="3654135" y="-10208"/>
                  <a:pt x="3806427" y="15844"/>
                  <a:pt x="4103455" y="0"/>
                </a:cubicBezTo>
                <a:cubicBezTo>
                  <a:pt x="4400483" y="-15844"/>
                  <a:pt x="4394203" y="41865"/>
                  <a:pt x="4551242" y="0"/>
                </a:cubicBezTo>
                <a:cubicBezTo>
                  <a:pt x="4708281" y="-41865"/>
                  <a:pt x="5057370" y="44648"/>
                  <a:pt x="5222922" y="0"/>
                </a:cubicBezTo>
                <a:cubicBezTo>
                  <a:pt x="5388474" y="-44648"/>
                  <a:pt x="5468887" y="36549"/>
                  <a:pt x="5614736" y="0"/>
                </a:cubicBezTo>
                <a:cubicBezTo>
                  <a:pt x="5760585" y="-36549"/>
                  <a:pt x="6142470" y="71899"/>
                  <a:pt x="6286416" y="0"/>
                </a:cubicBezTo>
                <a:cubicBezTo>
                  <a:pt x="6691750" y="36867"/>
                  <a:pt x="6982876" y="384952"/>
                  <a:pt x="6975496" y="689080"/>
                </a:cubicBezTo>
                <a:cubicBezTo>
                  <a:pt x="7028428" y="832641"/>
                  <a:pt x="6971156" y="956356"/>
                  <a:pt x="6975496" y="1157640"/>
                </a:cubicBezTo>
                <a:cubicBezTo>
                  <a:pt x="6979836" y="1358924"/>
                  <a:pt x="6907262" y="1592972"/>
                  <a:pt x="6975496" y="1764012"/>
                </a:cubicBezTo>
                <a:cubicBezTo>
                  <a:pt x="7043730" y="1935052"/>
                  <a:pt x="6927838" y="2147565"/>
                  <a:pt x="6975496" y="2260135"/>
                </a:cubicBezTo>
                <a:cubicBezTo>
                  <a:pt x="7023154" y="2372705"/>
                  <a:pt x="6943795" y="2637553"/>
                  <a:pt x="6975496" y="2811382"/>
                </a:cubicBezTo>
                <a:cubicBezTo>
                  <a:pt x="7007197" y="2985211"/>
                  <a:pt x="6907826" y="3293339"/>
                  <a:pt x="6975496" y="3445316"/>
                </a:cubicBezTo>
                <a:cubicBezTo>
                  <a:pt x="6960731" y="3781469"/>
                  <a:pt x="6758250" y="4115855"/>
                  <a:pt x="6286416" y="4134396"/>
                </a:cubicBezTo>
                <a:cubicBezTo>
                  <a:pt x="6102860" y="4162217"/>
                  <a:pt x="6026246" y="4131418"/>
                  <a:pt x="5894602" y="4134396"/>
                </a:cubicBezTo>
                <a:cubicBezTo>
                  <a:pt x="5762958" y="4137374"/>
                  <a:pt x="5412541" y="4089810"/>
                  <a:pt x="5222922" y="4134396"/>
                </a:cubicBezTo>
                <a:cubicBezTo>
                  <a:pt x="5033303" y="4178982"/>
                  <a:pt x="4789285" y="4116778"/>
                  <a:pt x="4663189" y="4134396"/>
                </a:cubicBezTo>
                <a:cubicBezTo>
                  <a:pt x="4537093" y="4152014"/>
                  <a:pt x="4381785" y="4107157"/>
                  <a:pt x="4215402" y="4134396"/>
                </a:cubicBezTo>
                <a:cubicBezTo>
                  <a:pt x="4049019" y="4161635"/>
                  <a:pt x="3817601" y="4133816"/>
                  <a:pt x="3655668" y="4134396"/>
                </a:cubicBezTo>
                <a:cubicBezTo>
                  <a:pt x="3493735" y="4134976"/>
                  <a:pt x="3408611" y="4124448"/>
                  <a:pt x="3263855" y="4134396"/>
                </a:cubicBezTo>
                <a:cubicBezTo>
                  <a:pt x="3119099" y="4144344"/>
                  <a:pt x="3009459" y="4101535"/>
                  <a:pt x="2872041" y="4134396"/>
                </a:cubicBezTo>
                <a:cubicBezTo>
                  <a:pt x="2734623" y="4167257"/>
                  <a:pt x="2453417" y="4110645"/>
                  <a:pt x="2312307" y="4134396"/>
                </a:cubicBezTo>
                <a:cubicBezTo>
                  <a:pt x="2171197" y="4158147"/>
                  <a:pt x="2068356" y="4116540"/>
                  <a:pt x="1864521" y="4134396"/>
                </a:cubicBezTo>
                <a:cubicBezTo>
                  <a:pt x="1660686" y="4152252"/>
                  <a:pt x="1379595" y="4074719"/>
                  <a:pt x="1248814" y="4134396"/>
                </a:cubicBezTo>
                <a:cubicBezTo>
                  <a:pt x="1118033" y="4194073"/>
                  <a:pt x="832427" y="4105270"/>
                  <a:pt x="689080" y="4134396"/>
                </a:cubicBezTo>
                <a:cubicBezTo>
                  <a:pt x="292198" y="4185256"/>
                  <a:pt x="-5310" y="3809162"/>
                  <a:pt x="0" y="3445316"/>
                </a:cubicBezTo>
                <a:cubicBezTo>
                  <a:pt x="-41606" y="3310178"/>
                  <a:pt x="63768" y="3072033"/>
                  <a:pt x="0" y="2894069"/>
                </a:cubicBezTo>
                <a:cubicBezTo>
                  <a:pt x="-63768" y="2716105"/>
                  <a:pt x="17162" y="2532429"/>
                  <a:pt x="0" y="2397946"/>
                </a:cubicBezTo>
                <a:cubicBezTo>
                  <a:pt x="-17162" y="2263463"/>
                  <a:pt x="10870" y="2157929"/>
                  <a:pt x="0" y="1929386"/>
                </a:cubicBezTo>
                <a:cubicBezTo>
                  <a:pt x="-10870" y="1700843"/>
                  <a:pt x="45283" y="1549426"/>
                  <a:pt x="0" y="1433264"/>
                </a:cubicBezTo>
                <a:cubicBezTo>
                  <a:pt x="-45283" y="1317102"/>
                  <a:pt x="4887" y="1013077"/>
                  <a:pt x="0" y="689080"/>
                </a:cubicBezTo>
                <a:close/>
              </a:path>
            </a:pathLst>
          </a:custGeom>
          <a:solidFill>
            <a:schemeClr val="bg1">
              <a:alpha val="91000"/>
            </a:schemeClr>
          </a:solidFill>
          <a:ln w="34925">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EBC2EEEF-E6E4-88E2-888E-5580C009FA5F}"/>
              </a:ext>
            </a:extLst>
          </p:cNvPr>
          <p:cNvSpPr txBox="1"/>
          <p:nvPr/>
        </p:nvSpPr>
        <p:spPr>
          <a:xfrm>
            <a:off x="4036418" y="2706416"/>
            <a:ext cx="7379867"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500" dirty="0">
                <a:latin typeface="UTM Avo" panose="02040603050506020204" pitchFamily="18" charset="0"/>
              </a:rPr>
              <a:t>Khám phá những việc cần làm để giữ vệ sinh trường, lớp</a:t>
            </a:r>
            <a:endParaRPr kumimoji="0" lang="en-US" sz="5500" i="0" u="none" strike="noStrike" kern="1200" cap="none" spc="0" normalizeH="0" baseline="0" noProof="0" dirty="0">
              <a:ln>
                <a:noFill/>
              </a:ln>
              <a:effectLst/>
              <a:uLnTx/>
              <a:uFillTx/>
              <a:latin typeface="UTM Avo" panose="02040603050506020204" pitchFamily="18" charset="0"/>
            </a:endParaRPr>
          </a:p>
        </p:txBody>
      </p:sp>
    </p:spTree>
    <p:extLst>
      <p:ext uri="{BB962C8B-B14F-4D97-AF65-F5344CB8AC3E}">
        <p14:creationId xmlns:p14="http://schemas.microsoft.com/office/powerpoint/2010/main" val="12696832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TotalTime>
  <Words>292</Words>
  <Application>Microsoft Office PowerPoint</Application>
  <PresentationFormat>Widescreen</PresentationFormat>
  <Paragraphs>19</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#9Slide07 HoneyCream</vt:lpstr>
      <vt:lpstr>SVN-Newton</vt:lpstr>
      <vt:lpstr>Aptos</vt:lpstr>
      <vt:lpstr>Arial</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MNT</dc:title>
  <dc:creator>Tư Bùi</dc:creator>
  <cp:keywords>MNT</cp:keywords>
  <cp:lastModifiedBy>Administrator</cp:lastModifiedBy>
  <cp:revision>8</cp:revision>
  <dcterms:created xsi:type="dcterms:W3CDTF">2025-10-04T08:13:01Z</dcterms:created>
  <dcterms:modified xsi:type="dcterms:W3CDTF">2026-01-13T09:20:10Z</dcterms:modified>
</cp:coreProperties>
</file>