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6"/>
  </p:notesMasterIdLst>
  <p:sldIdLst>
    <p:sldId id="256" r:id="rId3"/>
    <p:sldId id="264" r:id="rId4"/>
    <p:sldId id="272" r:id="rId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D21"/>
    <a:srgbClr val="7ED5F8"/>
    <a:srgbClr val="FFF2AF"/>
    <a:srgbClr val="FFE767"/>
    <a:srgbClr val="57042F"/>
    <a:srgbClr val="660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22" autoAdjust="0"/>
  </p:normalViewPr>
  <p:slideViewPr>
    <p:cSldViewPr>
      <p:cViewPr varScale="1">
        <p:scale>
          <a:sx n="44" d="100"/>
          <a:sy n="44" d="100"/>
        </p:scale>
        <p:origin x="80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C2220-63FB-4299-9683-508A25BD847D}" type="datetimeFigureOut">
              <a:rPr lang="en-GB" smtClean="0"/>
              <a:t>08/01/2026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75E13-EEA0-4E52-9CD3-2E198D97D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1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https://www.youtube.com/watch?v=dH-FTgkS68o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75E13-EEA0-4E52-9CD3-2E198D97D3F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01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8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9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2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60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45440" y="294958"/>
            <a:ext cx="1760220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4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2.sv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7898123" y="8678227"/>
            <a:ext cx="2123868" cy="1034523"/>
          </a:xfrm>
          <a:custGeom>
            <a:avLst/>
            <a:gdLst/>
            <a:ahLst/>
            <a:cxnLst/>
            <a:rect l="l" t="t" r="r" b="b"/>
            <a:pathLst>
              <a:path w="1707166" h="705538">
                <a:moveTo>
                  <a:pt x="0" y="0"/>
                </a:moveTo>
                <a:lnTo>
                  <a:pt x="1707165" y="0"/>
                </a:lnTo>
                <a:lnTo>
                  <a:pt x="1707165" y="705539"/>
                </a:lnTo>
                <a:lnTo>
                  <a:pt x="0" y="70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767136" y="0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3520864" y="0"/>
                </a:moveTo>
                <a:lnTo>
                  <a:pt x="0" y="0"/>
                </a:lnTo>
                <a:lnTo>
                  <a:pt x="0" y="3556428"/>
                </a:lnTo>
                <a:lnTo>
                  <a:pt x="3520864" y="3556428"/>
                </a:lnTo>
                <a:lnTo>
                  <a:pt x="35208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737884">
            <a:off x="15601207" y="8652090"/>
            <a:ext cx="2233015" cy="809720"/>
          </a:xfrm>
          <a:custGeom>
            <a:avLst/>
            <a:gdLst/>
            <a:ahLst/>
            <a:cxnLst/>
            <a:rect l="l" t="t" r="r" b="b"/>
            <a:pathLst>
              <a:path w="1707166" h="705538">
                <a:moveTo>
                  <a:pt x="0" y="0"/>
                </a:moveTo>
                <a:lnTo>
                  <a:pt x="1707165" y="0"/>
                </a:lnTo>
                <a:lnTo>
                  <a:pt x="1707165" y="705539"/>
                </a:lnTo>
                <a:lnTo>
                  <a:pt x="0" y="7055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196412" y="2463845"/>
            <a:ext cx="7041564" cy="7400242"/>
            <a:chOff x="1028700" y="1564980"/>
            <a:chExt cx="7547240" cy="8115673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7910322"/>
              <a:ext cx="7547240" cy="1770331"/>
              <a:chOff x="0" y="0"/>
              <a:chExt cx="818357" cy="191959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8357" cy="191959"/>
              </a:xfrm>
              <a:custGeom>
                <a:avLst/>
                <a:gdLst/>
                <a:ahLst/>
                <a:cxnLst/>
                <a:rect l="l" t="t" r="r" b="b"/>
                <a:pathLst>
                  <a:path w="818357" h="191959">
                    <a:moveTo>
                      <a:pt x="409178" y="0"/>
                    </a:moveTo>
                    <a:cubicBezTo>
                      <a:pt x="183195" y="0"/>
                      <a:pt x="0" y="42972"/>
                      <a:pt x="0" y="95980"/>
                    </a:cubicBezTo>
                    <a:cubicBezTo>
                      <a:pt x="0" y="148988"/>
                      <a:pt x="183195" y="191959"/>
                      <a:pt x="409178" y="191959"/>
                    </a:cubicBezTo>
                    <a:cubicBezTo>
                      <a:pt x="635161" y="191959"/>
                      <a:pt x="818357" y="148988"/>
                      <a:pt x="818357" y="95980"/>
                    </a:cubicBezTo>
                    <a:cubicBezTo>
                      <a:pt x="818357" y="42972"/>
                      <a:pt x="635161" y="0"/>
                      <a:pt x="409178" y="0"/>
                    </a:cubicBezTo>
                    <a:close/>
                  </a:path>
                </a:pathLst>
              </a:custGeom>
              <a:solidFill>
                <a:srgbClr val="000000">
                  <a:alpha val="14902"/>
                </a:srgbClr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76721" y="-29629"/>
                <a:ext cx="664915" cy="2035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65865" y="1564980"/>
              <a:ext cx="6861743" cy="7448296"/>
            </a:xfrm>
            <a:custGeom>
              <a:avLst/>
              <a:gdLst/>
              <a:ahLst/>
              <a:cxnLst/>
              <a:rect l="l" t="t" r="r" b="b"/>
              <a:pathLst>
                <a:path w="6861743" h="7448296">
                  <a:moveTo>
                    <a:pt x="0" y="0"/>
                  </a:moveTo>
                  <a:lnTo>
                    <a:pt x="6861743" y="0"/>
                  </a:lnTo>
                  <a:lnTo>
                    <a:pt x="6861743" y="7448296"/>
                  </a:lnTo>
                  <a:lnTo>
                    <a:pt x="0" y="7448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 rot="3813055" flipH="1">
            <a:off x="3505000" y="2006141"/>
            <a:ext cx="914185" cy="715527"/>
          </a:xfrm>
          <a:custGeom>
            <a:avLst/>
            <a:gdLst/>
            <a:ahLst/>
            <a:cxnLst/>
            <a:rect l="l" t="t" r="r" b="b"/>
            <a:pathLst>
              <a:path w="914185" h="715527">
                <a:moveTo>
                  <a:pt x="914185" y="0"/>
                </a:moveTo>
                <a:lnTo>
                  <a:pt x="0" y="0"/>
                </a:lnTo>
                <a:lnTo>
                  <a:pt x="0" y="715528"/>
                </a:lnTo>
                <a:lnTo>
                  <a:pt x="914185" y="715528"/>
                </a:lnTo>
                <a:lnTo>
                  <a:pt x="9141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"/>
          <p:cNvSpPr/>
          <p:nvPr/>
        </p:nvSpPr>
        <p:spPr>
          <a:xfrm flipV="1">
            <a:off x="-37662" y="8249818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0" y="3556428"/>
                </a:moveTo>
                <a:lnTo>
                  <a:pt x="3520864" y="3556428"/>
                </a:lnTo>
                <a:lnTo>
                  <a:pt x="3520864" y="0"/>
                </a:lnTo>
                <a:lnTo>
                  <a:pt x="0" y="0"/>
                </a:lnTo>
                <a:lnTo>
                  <a:pt x="0" y="355642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6"/>
          <p:cNvSpPr/>
          <p:nvPr/>
        </p:nvSpPr>
        <p:spPr>
          <a:xfrm rot="8567255">
            <a:off x="-650457" y="-210239"/>
            <a:ext cx="2123868" cy="1034523"/>
          </a:xfrm>
          <a:custGeom>
            <a:avLst/>
            <a:gdLst/>
            <a:ahLst/>
            <a:cxnLst/>
            <a:rect l="l" t="t" r="r" b="b"/>
            <a:pathLst>
              <a:path w="1707166" h="705538">
                <a:moveTo>
                  <a:pt x="0" y="0"/>
                </a:moveTo>
                <a:lnTo>
                  <a:pt x="1707165" y="0"/>
                </a:lnTo>
                <a:lnTo>
                  <a:pt x="1707165" y="705539"/>
                </a:lnTo>
                <a:lnTo>
                  <a:pt x="0" y="7055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412" y="803391"/>
            <a:ext cx="7242676" cy="192650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4838" y="475084"/>
            <a:ext cx="5029636" cy="19447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77829" y="2293015"/>
            <a:ext cx="10735986" cy="58648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3852" y="8475186"/>
            <a:ext cx="3023878" cy="7803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120" y="8983582"/>
            <a:ext cx="1275797" cy="13163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9614" y="38100"/>
            <a:ext cx="1542489" cy="15424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5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 flipH="1">
            <a:off x="14767136" y="0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3520864" y="0"/>
                </a:moveTo>
                <a:lnTo>
                  <a:pt x="0" y="0"/>
                </a:lnTo>
                <a:lnTo>
                  <a:pt x="0" y="3556428"/>
                </a:lnTo>
                <a:lnTo>
                  <a:pt x="3520864" y="3556428"/>
                </a:lnTo>
                <a:lnTo>
                  <a:pt x="352086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0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0" y="0"/>
                </a:moveTo>
                <a:lnTo>
                  <a:pt x="3520864" y="0"/>
                </a:lnTo>
                <a:lnTo>
                  <a:pt x="3520864" y="3556428"/>
                </a:lnTo>
                <a:lnTo>
                  <a:pt x="0" y="3556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2400" y="9676772"/>
            <a:ext cx="1990814" cy="705538"/>
          </a:xfrm>
          <a:custGeom>
            <a:avLst/>
            <a:gdLst/>
            <a:ahLst/>
            <a:cxnLst/>
            <a:rect l="l" t="t" r="r" b="b"/>
            <a:pathLst>
              <a:path w="1707166" h="705538">
                <a:moveTo>
                  <a:pt x="0" y="0"/>
                </a:moveTo>
                <a:lnTo>
                  <a:pt x="1707165" y="0"/>
                </a:lnTo>
                <a:lnTo>
                  <a:pt x="1707165" y="705538"/>
                </a:lnTo>
                <a:lnTo>
                  <a:pt x="0" y="705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942222" y="5143500"/>
            <a:ext cx="1707166" cy="705538"/>
          </a:xfrm>
          <a:custGeom>
            <a:avLst/>
            <a:gdLst/>
            <a:ahLst/>
            <a:cxnLst/>
            <a:rect l="l" t="t" r="r" b="b"/>
            <a:pathLst>
              <a:path w="1707166" h="705538">
                <a:moveTo>
                  <a:pt x="0" y="0"/>
                </a:moveTo>
                <a:lnTo>
                  <a:pt x="1707165" y="0"/>
                </a:lnTo>
                <a:lnTo>
                  <a:pt x="1707165" y="705538"/>
                </a:lnTo>
                <a:lnTo>
                  <a:pt x="0" y="705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8099999" flipV="1">
            <a:off x="9829907" y="1662271"/>
            <a:ext cx="914185" cy="715527"/>
          </a:xfrm>
          <a:custGeom>
            <a:avLst/>
            <a:gdLst/>
            <a:ahLst/>
            <a:cxnLst/>
            <a:rect l="l" t="t" r="r" b="b"/>
            <a:pathLst>
              <a:path w="914185" h="715527">
                <a:moveTo>
                  <a:pt x="0" y="715528"/>
                </a:moveTo>
                <a:lnTo>
                  <a:pt x="914185" y="715528"/>
                </a:lnTo>
                <a:lnTo>
                  <a:pt x="914185" y="0"/>
                </a:lnTo>
                <a:lnTo>
                  <a:pt x="0" y="0"/>
                </a:lnTo>
                <a:lnTo>
                  <a:pt x="0" y="71552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290399" flipH="1">
            <a:off x="15980210" y="8895118"/>
            <a:ext cx="914185" cy="715527"/>
          </a:xfrm>
          <a:custGeom>
            <a:avLst/>
            <a:gdLst/>
            <a:ahLst/>
            <a:cxnLst/>
            <a:rect l="l" t="t" r="r" b="b"/>
            <a:pathLst>
              <a:path w="914185" h="715527">
                <a:moveTo>
                  <a:pt x="914185" y="0"/>
                </a:moveTo>
                <a:lnTo>
                  <a:pt x="0" y="0"/>
                </a:lnTo>
                <a:lnTo>
                  <a:pt x="0" y="715528"/>
                </a:lnTo>
                <a:lnTo>
                  <a:pt x="914185" y="715528"/>
                </a:lnTo>
                <a:lnTo>
                  <a:pt x="914185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5"/>
          <p:cNvSpPr/>
          <p:nvPr/>
        </p:nvSpPr>
        <p:spPr>
          <a:xfrm flipH="1">
            <a:off x="1666977" y="1823435"/>
            <a:ext cx="8046852" cy="7471205"/>
          </a:xfrm>
          <a:custGeom>
            <a:avLst/>
            <a:gdLst/>
            <a:ahLst/>
            <a:cxnLst/>
            <a:rect l="l" t="t" r="r" b="b"/>
            <a:pathLst>
              <a:path w="8046852" h="7471205">
                <a:moveTo>
                  <a:pt x="8046852" y="0"/>
                </a:moveTo>
                <a:lnTo>
                  <a:pt x="0" y="0"/>
                </a:lnTo>
                <a:lnTo>
                  <a:pt x="0" y="7471205"/>
                </a:lnTo>
                <a:lnTo>
                  <a:pt x="8046852" y="7471205"/>
                </a:lnTo>
                <a:lnTo>
                  <a:pt x="8046852" y="0"/>
                </a:lnTo>
                <a:close/>
              </a:path>
            </a:pathLst>
          </a:custGeom>
          <a:blipFill>
            <a:blip r:embed="rId10"/>
            <a:stretch>
              <a:fillRect r="-41211"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1000" y="1730418"/>
            <a:ext cx="10809145" cy="7657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OI HAY KE-PHONG CHONG XAM HAI TINH DUC TRE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7500" r="7500"/>
          <a:stretch/>
        </p:blipFill>
        <p:spPr>
          <a:xfrm>
            <a:off x="3771349" y="342900"/>
            <a:ext cx="10744200" cy="9480177"/>
          </a:xfrm>
          <a:prstGeom prst="rect">
            <a:avLst/>
          </a:prstGeom>
        </p:spPr>
      </p:pic>
      <p:sp>
        <p:nvSpPr>
          <p:cNvPr id="3" name="Freeform 9"/>
          <p:cNvSpPr/>
          <p:nvPr/>
        </p:nvSpPr>
        <p:spPr>
          <a:xfrm flipH="1">
            <a:off x="14767136" y="0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3520864" y="0"/>
                </a:moveTo>
                <a:lnTo>
                  <a:pt x="0" y="0"/>
                </a:lnTo>
                <a:lnTo>
                  <a:pt x="0" y="3556428"/>
                </a:lnTo>
                <a:lnTo>
                  <a:pt x="3520864" y="3556428"/>
                </a:lnTo>
                <a:lnTo>
                  <a:pt x="352086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10"/>
          <p:cNvSpPr/>
          <p:nvPr/>
        </p:nvSpPr>
        <p:spPr>
          <a:xfrm flipH="1" flipV="1">
            <a:off x="14767136" y="6730572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3520864" y="3556428"/>
                </a:moveTo>
                <a:lnTo>
                  <a:pt x="0" y="3556428"/>
                </a:lnTo>
                <a:lnTo>
                  <a:pt x="0" y="0"/>
                </a:lnTo>
                <a:lnTo>
                  <a:pt x="3520864" y="0"/>
                </a:lnTo>
                <a:lnTo>
                  <a:pt x="3520864" y="35564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1"/>
          <p:cNvSpPr/>
          <p:nvPr/>
        </p:nvSpPr>
        <p:spPr>
          <a:xfrm>
            <a:off x="-1101" y="0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0" y="0"/>
                </a:moveTo>
                <a:lnTo>
                  <a:pt x="3520863" y="0"/>
                </a:lnTo>
                <a:lnTo>
                  <a:pt x="3520863" y="3556428"/>
                </a:lnTo>
                <a:lnTo>
                  <a:pt x="0" y="3556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2"/>
          <p:cNvSpPr/>
          <p:nvPr/>
        </p:nvSpPr>
        <p:spPr>
          <a:xfrm flipV="1">
            <a:off x="-1101" y="6730572"/>
            <a:ext cx="3520864" cy="3556428"/>
          </a:xfrm>
          <a:custGeom>
            <a:avLst/>
            <a:gdLst/>
            <a:ahLst/>
            <a:cxnLst/>
            <a:rect l="l" t="t" r="r" b="b"/>
            <a:pathLst>
              <a:path w="3520864" h="3556428">
                <a:moveTo>
                  <a:pt x="0" y="3556428"/>
                </a:moveTo>
                <a:lnTo>
                  <a:pt x="3520863" y="3556428"/>
                </a:lnTo>
                <a:lnTo>
                  <a:pt x="3520863" y="0"/>
                </a:lnTo>
                <a:lnTo>
                  <a:pt x="0" y="0"/>
                </a:lnTo>
                <a:lnTo>
                  <a:pt x="0" y="355642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857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14</Words>
  <Application>Microsoft Office PowerPoint</Application>
  <PresentationFormat>Custom</PresentationFormat>
  <Paragraphs>2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phong tranh bat nat</dc:title>
  <cp:lastModifiedBy>Administrator</cp:lastModifiedBy>
  <cp:revision>31</cp:revision>
  <dcterms:created xsi:type="dcterms:W3CDTF">2006-08-16T00:00:00Z</dcterms:created>
  <dcterms:modified xsi:type="dcterms:W3CDTF">2026-01-08T14:20:33Z</dcterms:modified>
  <dc:identifier>DAG3hwxLECQ</dc:identifier>
</cp:coreProperties>
</file>