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461" r:id="rId4"/>
    <p:sldId id="257" r:id="rId5"/>
    <p:sldId id="269" r:id="rId6"/>
    <p:sldId id="258" r:id="rId7"/>
    <p:sldId id="265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7" r:id="rId16"/>
    <p:sldId id="453" r:id="rId17"/>
    <p:sldId id="278" r:id="rId18"/>
    <p:sldId id="455" r:id="rId19"/>
    <p:sldId id="454" r:id="rId20"/>
    <p:sldId id="457" r:id="rId21"/>
    <p:sldId id="456" r:id="rId22"/>
    <p:sldId id="458" r:id="rId23"/>
    <p:sldId id="459" r:id="rId24"/>
    <p:sldId id="460" r:id="rId25"/>
    <p:sldId id="262" r:id="rId26"/>
    <p:sldId id="270" r:id="rId27"/>
    <p:sldId id="462" r:id="rId28"/>
    <p:sldId id="463" r:id="rId29"/>
    <p:sldId id="264" r:id="rId30"/>
  </p:sldIdLst>
  <p:sldSz cx="18288000" cy="10287000"/>
  <p:notesSz cx="6858000" cy="9144000"/>
  <p:embeddedFontLst>
    <p:embeddedFont>
      <p:font typeface="#9Slide07 HoneyCream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22" autoAdjust="0"/>
  </p:normalViewPr>
  <p:slideViewPr>
    <p:cSldViewPr>
      <p:cViewPr varScale="1">
        <p:scale>
          <a:sx n="56" d="100"/>
          <a:sy n="56" d="100"/>
        </p:scale>
        <p:origin x="1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F7A81-EEC0-4BF8-A0CF-2475425BDB60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59A9C-F665-45FD-9FB3-A592F705CE6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083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https://youtu.be/OLtdNk6Vcls?si=UyUgnOkMmMMMNJ5y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9A9C-F665-45FD-9FB3-A592F705CE6C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327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https://youtu.be/_ckfMeLE9qY?si=n15xgiEaO-jaAEii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9A9C-F665-45FD-9FB3-A592F705CE6C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9111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218126-A977-37AC-CF82-E82CFA356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667896-5C80-9A15-F0C5-AD70022A6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BC48BB-07FE-24A0-34FC-91AFEA44B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1485D96-7782-3BA4-5676-B91C5277E667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07EF12-25CD-CE07-E636-669BEEBD4B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601E87-FA56-781B-DCB9-551B6458AD8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3A2E0-91FA-D35E-982E-880FD792BD5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9E4CF1-F2A1-6B9E-E269-C96522EE76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C77118-FAEA-DD96-B6FB-CF9020ECA57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6714B7E3-821B-FBBE-2493-F9AC3CB2F37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r="12560" b="22493"/>
          <a:stretch>
            <a:fillRect/>
          </a:stretch>
        </p:blipFill>
        <p:spPr>
          <a:xfrm>
            <a:off x="-3014589" y="-364830"/>
            <a:ext cx="2366889" cy="2955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9E064-3E15-91E3-4F65-2D866E757CA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520643" y="-1723264"/>
            <a:ext cx="2889755" cy="1225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EEE99AB-1C35-8853-826C-26D7B7D2B90D}"/>
              </a:ext>
            </a:extLst>
          </p:cNvPr>
          <p:cNvSpPr txBox="1">
            <a:spLocks/>
          </p:cNvSpPr>
          <p:nvPr userDrawn="1"/>
        </p:nvSpPr>
        <p:spPr>
          <a:xfrm>
            <a:off x="-1175121" y="16157394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48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A95F5-399C-AE6A-C910-3A66B44EBD43}"/>
              </a:ext>
            </a:extLst>
          </p:cNvPr>
          <p:cNvSpPr txBox="1"/>
          <p:nvPr userDrawn="1"/>
        </p:nvSpPr>
        <p:spPr>
          <a:xfrm>
            <a:off x="-4178632" y="2348274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20"/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Freeform 21"/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A90115B-11EF-27AD-B156-9004F7CF2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8440400" cy="10287000"/>
          </a:xfrm>
          <a:prstGeom prst="rect">
            <a:avLst/>
          </a:prstGeom>
        </p:spPr>
      </p:pic>
      <p:pic>
        <p:nvPicPr>
          <p:cNvPr id="6" name="Picture 5" descr="A person reading a book to children&#10;&#10;AI-generated content may be incorrect.">
            <a:extLst>
              <a:ext uri="{FF2B5EF4-FFF2-40B4-BE49-F238E27FC236}">
                <a16:creationId xmlns:a16="http://schemas.microsoft.com/office/drawing/2014/main" id="{534E8A50-E1B3-B2D8-3048-96D53F1AF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2" y="6637986"/>
            <a:ext cx="4378317" cy="2918878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D8DCC-2040-B379-97AC-F92B406E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ACB5EFF-A820-C5A1-711E-063F42BFB3F8}"/>
              </a:ext>
            </a:extLst>
          </p:cNvPr>
          <p:cNvGrpSpPr/>
          <p:nvPr/>
        </p:nvGrpSpPr>
        <p:grpSpPr>
          <a:xfrm>
            <a:off x="1649522" y="1333499"/>
            <a:ext cx="15396080" cy="8363679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F2C6A1-8110-C6F8-0A4D-22EBC043D072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69E0045-9EBE-EF55-10C8-C550F275AAC7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7B5941D-263C-ECB6-3B90-A385A45B0AF2}"/>
              </a:ext>
            </a:extLst>
          </p:cNvPr>
          <p:cNvGrpSpPr/>
          <p:nvPr/>
        </p:nvGrpSpPr>
        <p:grpSpPr>
          <a:xfrm>
            <a:off x="4191455" y="342900"/>
            <a:ext cx="7841658" cy="1296079"/>
            <a:chOff x="0" y="0"/>
            <a:chExt cx="2179901" cy="2630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27AE93E-9DA0-EC18-D287-9C622A35BD2E}"/>
                </a:ext>
              </a:extLst>
            </p:cNvPr>
            <p:cNvSpPr/>
            <p:nvPr/>
          </p:nvSpPr>
          <p:spPr>
            <a:xfrm>
              <a:off x="0" y="0"/>
              <a:ext cx="2179901" cy="263080"/>
            </a:xfrm>
            <a:custGeom>
              <a:avLst/>
              <a:gdLst/>
              <a:ahLst/>
              <a:cxnLst/>
              <a:rect l="l" t="t" r="r" b="b"/>
              <a:pathLst>
                <a:path w="2179901" h="263080">
                  <a:moveTo>
                    <a:pt x="14809" y="0"/>
                  </a:moveTo>
                  <a:lnTo>
                    <a:pt x="2165092" y="0"/>
                  </a:lnTo>
                  <a:cubicBezTo>
                    <a:pt x="2173271" y="0"/>
                    <a:pt x="2179901" y="6630"/>
                    <a:pt x="2179901" y="14809"/>
                  </a:cubicBezTo>
                  <a:lnTo>
                    <a:pt x="2179901" y="248271"/>
                  </a:lnTo>
                  <a:cubicBezTo>
                    <a:pt x="2179901" y="252199"/>
                    <a:pt x="2178341" y="255965"/>
                    <a:pt x="2175563" y="258743"/>
                  </a:cubicBezTo>
                  <a:cubicBezTo>
                    <a:pt x="2172786" y="261520"/>
                    <a:pt x="2169019" y="263080"/>
                    <a:pt x="2165092" y="263080"/>
                  </a:cubicBezTo>
                  <a:lnTo>
                    <a:pt x="14809" y="263080"/>
                  </a:lnTo>
                  <a:cubicBezTo>
                    <a:pt x="10882" y="263080"/>
                    <a:pt x="7115" y="261520"/>
                    <a:pt x="4338" y="258743"/>
                  </a:cubicBezTo>
                  <a:cubicBezTo>
                    <a:pt x="1560" y="255965"/>
                    <a:pt x="0" y="252199"/>
                    <a:pt x="0" y="248271"/>
                  </a:cubicBezTo>
                  <a:lnTo>
                    <a:pt x="0" y="14809"/>
                  </a:lnTo>
                  <a:cubicBezTo>
                    <a:pt x="0" y="10882"/>
                    <a:pt x="1560" y="7115"/>
                    <a:pt x="4338" y="4338"/>
                  </a:cubicBezTo>
                  <a:cubicBezTo>
                    <a:pt x="7115" y="1560"/>
                    <a:pt x="10882" y="0"/>
                    <a:pt x="14809" y="0"/>
                  </a:cubicBez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898EB99-0FCF-25C0-18D1-41F17527BC59}"/>
                </a:ext>
              </a:extLst>
            </p:cNvPr>
            <p:cNvSpPr txBox="1"/>
            <p:nvPr/>
          </p:nvSpPr>
          <p:spPr>
            <a:xfrm>
              <a:off x="0" y="-28575"/>
              <a:ext cx="2179901" cy="29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03606F04-F37D-96B0-9858-58DECF6CECC5}"/>
              </a:ext>
            </a:extLst>
          </p:cNvPr>
          <p:cNvSpPr/>
          <p:nvPr/>
        </p:nvSpPr>
        <p:spPr>
          <a:xfrm rot="1005276">
            <a:off x="14452451" y="324908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D90D73B1-249A-3CED-3538-0122A392FFED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8AACA29-F023-E2F3-274A-5AE3EFF9E253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4489D0FB-C773-1486-D1A8-E63E6CB0F758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F5B73637-98E3-0CB8-6637-7CA86EE61BD7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0CBCF1D-FF6A-9859-CC05-433A6DA79C26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7BA0918-ABB3-5590-EA96-D7D6D541C6FF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5C4534-F7A4-2E0B-A15C-76106058B5AE}"/>
              </a:ext>
            </a:extLst>
          </p:cNvPr>
          <p:cNvSpPr txBox="1"/>
          <p:nvPr/>
        </p:nvSpPr>
        <p:spPr>
          <a:xfrm>
            <a:off x="5871124" y="503174"/>
            <a:ext cx="58841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000" b="1" dirty="0">
                <a:latin typeface="UTM Avo" panose="02040603050506020204" pitchFamily="18" charset="0"/>
              </a:rPr>
              <a:t>Buổi sớm </a:t>
            </a:r>
            <a:endParaRPr lang="en-SG" sz="7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4FDE9C-1742-6515-F373-B988102AADA0}"/>
              </a:ext>
            </a:extLst>
          </p:cNvPr>
          <p:cNvSpPr txBox="1"/>
          <p:nvPr/>
        </p:nvSpPr>
        <p:spPr>
          <a:xfrm>
            <a:off x="3730401" y="1982868"/>
            <a:ext cx="8001001" cy="855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dirty="0">
                <a:latin typeface="UTM Avo" panose="02040603050506020204" pitchFamily="18" charset="0"/>
              </a:rPr>
              <a:t>Mặt trời tỉnh giấc </a:t>
            </a:r>
          </a:p>
          <a:p>
            <a:r>
              <a:rPr lang="vi-VN" sz="5000" dirty="0">
                <a:latin typeface="UTM Avo" panose="02040603050506020204" pitchFamily="18" charset="0"/>
              </a:rPr>
              <a:t>Hai má ửng hồng,</a:t>
            </a:r>
          </a:p>
          <a:p>
            <a:r>
              <a:rPr lang="vi-VN" sz="5000" dirty="0">
                <a:latin typeface="UTM Avo" panose="02040603050506020204" pitchFamily="18" charset="0"/>
              </a:rPr>
              <a:t>Tung đám mây bông</a:t>
            </a:r>
          </a:p>
          <a:p>
            <a:r>
              <a:rPr lang="vi-VN" sz="5000" dirty="0">
                <a:latin typeface="UTM Avo" panose="02040603050506020204" pitchFamily="18" charset="0"/>
              </a:rPr>
              <a:t>Vươn vai thức dậy.</a:t>
            </a:r>
          </a:p>
          <a:p>
            <a:r>
              <a:rPr lang="vi-VN" sz="5000" dirty="0">
                <a:latin typeface="UTM Avo" panose="02040603050506020204" pitchFamily="18" charset="0"/>
              </a:rPr>
              <a:t> </a:t>
            </a:r>
          </a:p>
          <a:p>
            <a:r>
              <a:rPr lang="vi-VN" sz="5000" dirty="0">
                <a:latin typeface="UTM Avo" panose="02040603050506020204" pitchFamily="18" charset="0"/>
              </a:rPr>
              <a:t>Cô gió thi chạy</a:t>
            </a:r>
          </a:p>
          <a:p>
            <a:r>
              <a:rPr lang="vi-VN" sz="5000" dirty="0">
                <a:latin typeface="UTM Avo" panose="02040603050506020204" pitchFamily="18" charset="0"/>
              </a:rPr>
              <a:t>Trong cánh rừng xa,</a:t>
            </a:r>
          </a:p>
          <a:p>
            <a:r>
              <a:rPr lang="vi-VN" sz="5000" dirty="0">
                <a:latin typeface="UTM Avo" panose="02040603050506020204" pitchFamily="18" charset="0"/>
              </a:rPr>
              <a:t>Mang cả hương hoa</a:t>
            </a:r>
          </a:p>
          <a:p>
            <a:r>
              <a:rPr lang="vi-VN" sz="5000" dirty="0">
                <a:latin typeface="UTM Avo" panose="02040603050506020204" pitchFamily="18" charset="0"/>
              </a:rPr>
              <a:t>Ùa vào lớp học.</a:t>
            </a:r>
          </a:p>
          <a:p>
            <a:r>
              <a:rPr lang="vi-VN" sz="3000" i="1" dirty="0">
                <a:latin typeface="UTM Avo" panose="02040603050506020204" pitchFamily="18" charset="0"/>
              </a:rPr>
              <a:t>		(Hoàng Minh Ngọc)</a:t>
            </a:r>
          </a:p>
          <a:p>
            <a:endParaRPr lang="vi-VN" sz="3000" i="1" dirty="0">
              <a:latin typeface="UTM Avo" panose="02040603050506020204" pitchFamily="18" charset="0"/>
            </a:endParaRPr>
          </a:p>
          <a:p>
            <a:endParaRPr lang="vi-VN" sz="4000" dirty="0">
              <a:latin typeface="UTM Avo" panose="02040603050506020204" pitchFamily="18" charset="0"/>
            </a:endParaRPr>
          </a:p>
        </p:txBody>
      </p:sp>
      <p:pic>
        <p:nvPicPr>
          <p:cNvPr id="25" name="Picture 24" descr="A cartoon of a child and child reading books&#10;&#10;AI-generated content may be incorrect.">
            <a:extLst>
              <a:ext uri="{FF2B5EF4-FFF2-40B4-BE49-F238E27FC236}">
                <a16:creationId xmlns:a16="http://schemas.microsoft.com/office/drawing/2014/main" id="{522BBC25-6296-231A-EBB7-E60104E98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23" y="4120584"/>
            <a:ext cx="6231081" cy="6231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3969AF-9EA5-470C-B80D-778AAE26A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894" y="2656469"/>
            <a:ext cx="3250353" cy="21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9143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4A58D-9EC9-3AB7-DAA8-7E8A287EB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AE176C7-7A83-D10B-7146-06AD7CF5FFE7}"/>
              </a:ext>
            </a:extLst>
          </p:cNvPr>
          <p:cNvGrpSpPr/>
          <p:nvPr/>
        </p:nvGrpSpPr>
        <p:grpSpPr>
          <a:xfrm>
            <a:off x="1649522" y="1333499"/>
            <a:ext cx="15396080" cy="8363679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0E5B1CB-D545-E196-1855-46E9169B1626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1EB33D8-2EEB-A71A-0BD1-36F77223013D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9FC01E9-554C-B42C-9D19-207FB9950648}"/>
              </a:ext>
            </a:extLst>
          </p:cNvPr>
          <p:cNvGrpSpPr/>
          <p:nvPr/>
        </p:nvGrpSpPr>
        <p:grpSpPr>
          <a:xfrm>
            <a:off x="4191455" y="342900"/>
            <a:ext cx="7841658" cy="1296079"/>
            <a:chOff x="0" y="0"/>
            <a:chExt cx="2179901" cy="2630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9C64C81-F77E-8141-B99A-19D41B469792}"/>
                </a:ext>
              </a:extLst>
            </p:cNvPr>
            <p:cNvSpPr/>
            <p:nvPr/>
          </p:nvSpPr>
          <p:spPr>
            <a:xfrm>
              <a:off x="0" y="0"/>
              <a:ext cx="2179901" cy="263080"/>
            </a:xfrm>
            <a:custGeom>
              <a:avLst/>
              <a:gdLst/>
              <a:ahLst/>
              <a:cxnLst/>
              <a:rect l="l" t="t" r="r" b="b"/>
              <a:pathLst>
                <a:path w="2179901" h="263080">
                  <a:moveTo>
                    <a:pt x="14809" y="0"/>
                  </a:moveTo>
                  <a:lnTo>
                    <a:pt x="2165092" y="0"/>
                  </a:lnTo>
                  <a:cubicBezTo>
                    <a:pt x="2173271" y="0"/>
                    <a:pt x="2179901" y="6630"/>
                    <a:pt x="2179901" y="14809"/>
                  </a:cubicBezTo>
                  <a:lnTo>
                    <a:pt x="2179901" y="248271"/>
                  </a:lnTo>
                  <a:cubicBezTo>
                    <a:pt x="2179901" y="252199"/>
                    <a:pt x="2178341" y="255965"/>
                    <a:pt x="2175563" y="258743"/>
                  </a:cubicBezTo>
                  <a:cubicBezTo>
                    <a:pt x="2172786" y="261520"/>
                    <a:pt x="2169019" y="263080"/>
                    <a:pt x="2165092" y="263080"/>
                  </a:cubicBezTo>
                  <a:lnTo>
                    <a:pt x="14809" y="263080"/>
                  </a:lnTo>
                  <a:cubicBezTo>
                    <a:pt x="10882" y="263080"/>
                    <a:pt x="7115" y="261520"/>
                    <a:pt x="4338" y="258743"/>
                  </a:cubicBezTo>
                  <a:cubicBezTo>
                    <a:pt x="1560" y="255965"/>
                    <a:pt x="0" y="252199"/>
                    <a:pt x="0" y="248271"/>
                  </a:cubicBezTo>
                  <a:lnTo>
                    <a:pt x="0" y="14809"/>
                  </a:lnTo>
                  <a:cubicBezTo>
                    <a:pt x="0" y="10882"/>
                    <a:pt x="1560" y="7115"/>
                    <a:pt x="4338" y="4338"/>
                  </a:cubicBezTo>
                  <a:cubicBezTo>
                    <a:pt x="7115" y="1560"/>
                    <a:pt x="10882" y="0"/>
                    <a:pt x="14809" y="0"/>
                  </a:cubicBez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42E9C6E-E10E-04CE-A270-991B4D67F8BA}"/>
                </a:ext>
              </a:extLst>
            </p:cNvPr>
            <p:cNvSpPr txBox="1"/>
            <p:nvPr/>
          </p:nvSpPr>
          <p:spPr>
            <a:xfrm>
              <a:off x="0" y="-28575"/>
              <a:ext cx="2179901" cy="29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7E85D62-6886-F9A4-390F-3534E8072667}"/>
              </a:ext>
            </a:extLst>
          </p:cNvPr>
          <p:cNvSpPr/>
          <p:nvPr/>
        </p:nvSpPr>
        <p:spPr>
          <a:xfrm rot="1005276">
            <a:off x="14452451" y="324908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109F2F09-B6B5-7DC3-A185-8616089E83B2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BEA18D9-A432-9FED-B452-488B5105F15A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A485FF12-B5B8-9E6B-B66C-5B77F53F6F73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AFAE37C8-FDFE-3C92-64FD-9655B3FD31EA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8EE54F0-D1E3-70DE-A9A7-1749BFB6C748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355C0B53-1FA9-C4E7-F93A-8BFDB94EB7E7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6525E87-A0E4-5EEE-EF3F-C0DF888C580B}"/>
              </a:ext>
            </a:extLst>
          </p:cNvPr>
          <p:cNvSpPr txBox="1"/>
          <p:nvPr/>
        </p:nvSpPr>
        <p:spPr>
          <a:xfrm>
            <a:off x="5871124" y="503174"/>
            <a:ext cx="58841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 sớm </a:t>
            </a:r>
            <a:endParaRPr kumimoji="0" lang="en-SG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7338BB-2CCB-903C-8409-2A87C9702369}"/>
              </a:ext>
            </a:extLst>
          </p:cNvPr>
          <p:cNvSpPr txBox="1"/>
          <p:nvPr/>
        </p:nvSpPr>
        <p:spPr>
          <a:xfrm>
            <a:off x="2946977" y="1892702"/>
            <a:ext cx="8001001" cy="855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 trời tỉnh giấc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má ửng hồng,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Tung đám mây bông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 vai thức dậy.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 gió thi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 cánh rừng xa,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cả hương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Ùa vào lớp học.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(Hoàng Minh Ngọc)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Đã tạo hình ảnh">
            <a:extLst>
              <a:ext uri="{FF2B5EF4-FFF2-40B4-BE49-F238E27FC236}">
                <a16:creationId xmlns:a16="http://schemas.microsoft.com/office/drawing/2014/main" id="{9184E521-D7D2-9CBC-E316-6BF1065A8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978" y="3845157"/>
            <a:ext cx="3682422" cy="5523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4AB20-5E66-6A03-A870-4B50FB116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568" y="1715590"/>
            <a:ext cx="5612384" cy="26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35024"/>
      </p:ext>
    </p:extLst>
  </p:cSld>
  <p:clrMapOvr>
    <a:masterClrMapping/>
  </p:clrMapOvr>
  <p:transition spd="med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B58C17-C519-3A20-D053-A393D54A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DDD194D-3187-0BEA-CBE6-10BDCCE3C02C}"/>
              </a:ext>
            </a:extLst>
          </p:cNvPr>
          <p:cNvGrpSpPr/>
          <p:nvPr/>
        </p:nvGrpSpPr>
        <p:grpSpPr>
          <a:xfrm>
            <a:off x="1649522" y="1333499"/>
            <a:ext cx="15396080" cy="8363679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A984D2F-A1D0-A6AB-7144-DAC85AFFE288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31ED67B-E45F-71B6-7F68-6378BDC4BAF5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C8C13F6-D199-FDB7-8CA2-3BC91EBD616A}"/>
              </a:ext>
            </a:extLst>
          </p:cNvPr>
          <p:cNvGrpSpPr/>
          <p:nvPr/>
        </p:nvGrpSpPr>
        <p:grpSpPr>
          <a:xfrm>
            <a:off x="4191455" y="342900"/>
            <a:ext cx="7841658" cy="1296079"/>
            <a:chOff x="0" y="0"/>
            <a:chExt cx="2179901" cy="2630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7E0C671-ED50-F3DC-0402-C3847A87377D}"/>
                </a:ext>
              </a:extLst>
            </p:cNvPr>
            <p:cNvSpPr/>
            <p:nvPr/>
          </p:nvSpPr>
          <p:spPr>
            <a:xfrm>
              <a:off x="0" y="0"/>
              <a:ext cx="2179901" cy="263080"/>
            </a:xfrm>
            <a:custGeom>
              <a:avLst/>
              <a:gdLst/>
              <a:ahLst/>
              <a:cxnLst/>
              <a:rect l="l" t="t" r="r" b="b"/>
              <a:pathLst>
                <a:path w="2179901" h="263080">
                  <a:moveTo>
                    <a:pt x="14809" y="0"/>
                  </a:moveTo>
                  <a:lnTo>
                    <a:pt x="2165092" y="0"/>
                  </a:lnTo>
                  <a:cubicBezTo>
                    <a:pt x="2173271" y="0"/>
                    <a:pt x="2179901" y="6630"/>
                    <a:pt x="2179901" y="14809"/>
                  </a:cubicBezTo>
                  <a:lnTo>
                    <a:pt x="2179901" y="248271"/>
                  </a:lnTo>
                  <a:cubicBezTo>
                    <a:pt x="2179901" y="252199"/>
                    <a:pt x="2178341" y="255965"/>
                    <a:pt x="2175563" y="258743"/>
                  </a:cubicBezTo>
                  <a:cubicBezTo>
                    <a:pt x="2172786" y="261520"/>
                    <a:pt x="2169019" y="263080"/>
                    <a:pt x="2165092" y="263080"/>
                  </a:cubicBezTo>
                  <a:lnTo>
                    <a:pt x="14809" y="263080"/>
                  </a:lnTo>
                  <a:cubicBezTo>
                    <a:pt x="10882" y="263080"/>
                    <a:pt x="7115" y="261520"/>
                    <a:pt x="4338" y="258743"/>
                  </a:cubicBezTo>
                  <a:cubicBezTo>
                    <a:pt x="1560" y="255965"/>
                    <a:pt x="0" y="252199"/>
                    <a:pt x="0" y="248271"/>
                  </a:cubicBezTo>
                  <a:lnTo>
                    <a:pt x="0" y="14809"/>
                  </a:lnTo>
                  <a:cubicBezTo>
                    <a:pt x="0" y="10882"/>
                    <a:pt x="1560" y="7115"/>
                    <a:pt x="4338" y="4338"/>
                  </a:cubicBezTo>
                  <a:cubicBezTo>
                    <a:pt x="7115" y="1560"/>
                    <a:pt x="10882" y="0"/>
                    <a:pt x="14809" y="0"/>
                  </a:cubicBez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20EBB18-A937-1C86-6FB7-4548235F2979}"/>
                </a:ext>
              </a:extLst>
            </p:cNvPr>
            <p:cNvSpPr txBox="1"/>
            <p:nvPr/>
          </p:nvSpPr>
          <p:spPr>
            <a:xfrm>
              <a:off x="0" y="-28575"/>
              <a:ext cx="2179901" cy="29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0855E40-52AD-2AF5-8590-7CA5813BB4C4}"/>
              </a:ext>
            </a:extLst>
          </p:cNvPr>
          <p:cNvSpPr/>
          <p:nvPr/>
        </p:nvSpPr>
        <p:spPr>
          <a:xfrm rot="1005276">
            <a:off x="15150303" y="292816"/>
            <a:ext cx="3090029" cy="2280819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F983569C-33D6-1D86-DBD2-09024FF9D360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BF783F2-3250-3FB0-AE92-B6494E996A1F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A9B57C30-F5F9-138A-B5A7-41948641F9A5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0B2C728-4BA9-5A97-D501-023734FA4BC8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BC922A5-F34E-9647-27C3-15E80A956DA9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05D479C5-1B64-6390-2037-75B77FC84472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1ED8E17-610C-7875-2149-616EE8930686}"/>
              </a:ext>
            </a:extLst>
          </p:cNvPr>
          <p:cNvSpPr txBox="1"/>
          <p:nvPr/>
        </p:nvSpPr>
        <p:spPr>
          <a:xfrm>
            <a:off x="5871124" y="503174"/>
            <a:ext cx="58841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 sớm </a:t>
            </a:r>
            <a:endParaRPr kumimoji="0" lang="en-SG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56EAB8-5DAD-C38E-0B0F-CBC6E5D62874}"/>
              </a:ext>
            </a:extLst>
          </p:cNvPr>
          <p:cNvSpPr txBox="1"/>
          <p:nvPr/>
        </p:nvSpPr>
        <p:spPr>
          <a:xfrm>
            <a:off x="2103926" y="1980093"/>
            <a:ext cx="8001001" cy="855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 trời tỉnh giấc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má ửng hồng,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Tung đám mây bông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 vai thức dậy.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 gió thi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 cánh rừng xa,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cả hương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Ùa vào lớp học.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(Hoàng Minh Ngọc)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66059-9437-EB0C-A3FC-DDF99351BFF7}"/>
              </a:ext>
            </a:extLst>
          </p:cNvPr>
          <p:cNvSpPr txBox="1"/>
          <p:nvPr/>
        </p:nvSpPr>
        <p:spPr>
          <a:xfrm>
            <a:off x="9215638" y="1900385"/>
            <a:ext cx="6814043" cy="1940957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UTM Avo" panose="02040603050506020204" pitchFamily="18" charset="0"/>
              </a:rPr>
              <a:t>Bài thơ nói đến ai/ cái gì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A67098F-C029-79E9-5792-8C0E0CBD4BBA}"/>
              </a:ext>
            </a:extLst>
          </p:cNvPr>
          <p:cNvGrpSpPr/>
          <p:nvPr/>
        </p:nvGrpSpPr>
        <p:grpSpPr>
          <a:xfrm>
            <a:off x="11353800" y="4175920"/>
            <a:ext cx="5510058" cy="4091780"/>
            <a:chOff x="0" y="0"/>
            <a:chExt cx="1981758" cy="901148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F7B94E3-39A5-214E-9038-5FD9BF613C72}"/>
                </a:ext>
              </a:extLst>
            </p:cNvPr>
            <p:cNvSpPr/>
            <p:nvPr/>
          </p:nvSpPr>
          <p:spPr>
            <a:xfrm>
              <a:off x="0" y="0"/>
              <a:ext cx="1981758" cy="901148"/>
            </a:xfrm>
            <a:custGeom>
              <a:avLst/>
              <a:gdLst/>
              <a:ahLst/>
              <a:cxnLst/>
              <a:rect l="l" t="t" r="r" b="b"/>
              <a:pathLst>
                <a:path w="1981758" h="901148">
                  <a:moveTo>
                    <a:pt x="22612" y="0"/>
                  </a:moveTo>
                  <a:lnTo>
                    <a:pt x="1959146" y="0"/>
                  </a:lnTo>
                  <a:cubicBezTo>
                    <a:pt x="1965143" y="0"/>
                    <a:pt x="1970895" y="2382"/>
                    <a:pt x="1975136" y="6623"/>
                  </a:cubicBezTo>
                  <a:cubicBezTo>
                    <a:pt x="1979376" y="10864"/>
                    <a:pt x="1981758" y="16615"/>
                    <a:pt x="1981758" y="22612"/>
                  </a:cubicBezTo>
                  <a:lnTo>
                    <a:pt x="1981758" y="878536"/>
                  </a:lnTo>
                  <a:cubicBezTo>
                    <a:pt x="1981758" y="884533"/>
                    <a:pt x="1979376" y="890284"/>
                    <a:pt x="1975136" y="894525"/>
                  </a:cubicBezTo>
                  <a:cubicBezTo>
                    <a:pt x="1970895" y="898765"/>
                    <a:pt x="1965143" y="901148"/>
                    <a:pt x="1959146" y="901148"/>
                  </a:cubicBezTo>
                  <a:lnTo>
                    <a:pt x="22612" y="901148"/>
                  </a:lnTo>
                  <a:cubicBezTo>
                    <a:pt x="16615" y="901148"/>
                    <a:pt x="10864" y="898765"/>
                    <a:pt x="6623" y="894525"/>
                  </a:cubicBezTo>
                  <a:cubicBezTo>
                    <a:pt x="2382" y="890284"/>
                    <a:pt x="0" y="884533"/>
                    <a:pt x="0" y="878536"/>
                  </a:cubicBezTo>
                  <a:lnTo>
                    <a:pt x="0" y="22612"/>
                  </a:lnTo>
                  <a:cubicBezTo>
                    <a:pt x="0" y="16615"/>
                    <a:pt x="2382" y="10864"/>
                    <a:pt x="6623" y="6623"/>
                  </a:cubicBezTo>
                  <a:cubicBezTo>
                    <a:pt x="10864" y="2382"/>
                    <a:pt x="16615" y="0"/>
                    <a:pt x="22612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015ADAD-78D3-968A-875B-CC4FCEB3ACD6}"/>
                </a:ext>
              </a:extLst>
            </p:cNvPr>
            <p:cNvSpPr txBox="1"/>
            <p:nvPr/>
          </p:nvSpPr>
          <p:spPr>
            <a:xfrm>
              <a:off x="0" y="-28575"/>
              <a:ext cx="1981758" cy="929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549C11B-CE8C-7B48-73F3-B55B1E9079F3}"/>
              </a:ext>
            </a:extLst>
          </p:cNvPr>
          <p:cNvSpPr txBox="1"/>
          <p:nvPr/>
        </p:nvSpPr>
        <p:spPr>
          <a:xfrm>
            <a:off x="11755286" y="4341394"/>
            <a:ext cx="50407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dirty="0">
                <a:latin typeface="UTM Avo" panose="02040603050506020204" pitchFamily="18" charset="0"/>
              </a:rPr>
              <a:t>Bài thơ nói các sự vật (mặt trời, đám mây, gió) vào buổi sáng sớm. </a:t>
            </a:r>
            <a:endParaRPr lang="en-SG" sz="4500" dirty="0"/>
          </a:p>
        </p:txBody>
      </p:sp>
      <p:pic>
        <p:nvPicPr>
          <p:cNvPr id="11" name="Picture 10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19CFC226-A7BD-00D3-F278-FAA902E3F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30" y="5227510"/>
            <a:ext cx="4347754" cy="443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2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3B621-BFB2-CB55-2FFA-A4505BD0D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D89EB4E-A881-9784-2B95-A1AA0019A4F9}"/>
              </a:ext>
            </a:extLst>
          </p:cNvPr>
          <p:cNvGrpSpPr/>
          <p:nvPr/>
        </p:nvGrpSpPr>
        <p:grpSpPr>
          <a:xfrm>
            <a:off x="1649522" y="1333499"/>
            <a:ext cx="15396080" cy="8363679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7361204-A7FD-D5C5-AD3E-6E7EBEB4DC31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01DC6C9-7ACC-BE08-5ACC-B973305A63A2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0129CE6-0BAA-DD58-7BDE-895F74790E0F}"/>
              </a:ext>
            </a:extLst>
          </p:cNvPr>
          <p:cNvGrpSpPr/>
          <p:nvPr/>
        </p:nvGrpSpPr>
        <p:grpSpPr>
          <a:xfrm>
            <a:off x="4191455" y="342900"/>
            <a:ext cx="7841658" cy="1296079"/>
            <a:chOff x="0" y="0"/>
            <a:chExt cx="2179901" cy="2630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AAF9153-1899-453C-A536-854BC85042BA}"/>
                </a:ext>
              </a:extLst>
            </p:cNvPr>
            <p:cNvSpPr/>
            <p:nvPr/>
          </p:nvSpPr>
          <p:spPr>
            <a:xfrm>
              <a:off x="0" y="0"/>
              <a:ext cx="2179901" cy="263080"/>
            </a:xfrm>
            <a:custGeom>
              <a:avLst/>
              <a:gdLst/>
              <a:ahLst/>
              <a:cxnLst/>
              <a:rect l="l" t="t" r="r" b="b"/>
              <a:pathLst>
                <a:path w="2179901" h="263080">
                  <a:moveTo>
                    <a:pt x="14809" y="0"/>
                  </a:moveTo>
                  <a:lnTo>
                    <a:pt x="2165092" y="0"/>
                  </a:lnTo>
                  <a:cubicBezTo>
                    <a:pt x="2173271" y="0"/>
                    <a:pt x="2179901" y="6630"/>
                    <a:pt x="2179901" y="14809"/>
                  </a:cubicBezTo>
                  <a:lnTo>
                    <a:pt x="2179901" y="248271"/>
                  </a:lnTo>
                  <a:cubicBezTo>
                    <a:pt x="2179901" y="252199"/>
                    <a:pt x="2178341" y="255965"/>
                    <a:pt x="2175563" y="258743"/>
                  </a:cubicBezTo>
                  <a:cubicBezTo>
                    <a:pt x="2172786" y="261520"/>
                    <a:pt x="2169019" y="263080"/>
                    <a:pt x="2165092" y="263080"/>
                  </a:cubicBezTo>
                  <a:lnTo>
                    <a:pt x="14809" y="263080"/>
                  </a:lnTo>
                  <a:cubicBezTo>
                    <a:pt x="10882" y="263080"/>
                    <a:pt x="7115" y="261520"/>
                    <a:pt x="4338" y="258743"/>
                  </a:cubicBezTo>
                  <a:cubicBezTo>
                    <a:pt x="1560" y="255965"/>
                    <a:pt x="0" y="252199"/>
                    <a:pt x="0" y="248271"/>
                  </a:cubicBezTo>
                  <a:lnTo>
                    <a:pt x="0" y="14809"/>
                  </a:lnTo>
                  <a:cubicBezTo>
                    <a:pt x="0" y="10882"/>
                    <a:pt x="1560" y="7115"/>
                    <a:pt x="4338" y="4338"/>
                  </a:cubicBezTo>
                  <a:cubicBezTo>
                    <a:pt x="7115" y="1560"/>
                    <a:pt x="10882" y="0"/>
                    <a:pt x="14809" y="0"/>
                  </a:cubicBez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1D474F5-4405-6323-707B-CE19D0FC48C1}"/>
                </a:ext>
              </a:extLst>
            </p:cNvPr>
            <p:cNvSpPr txBox="1"/>
            <p:nvPr/>
          </p:nvSpPr>
          <p:spPr>
            <a:xfrm>
              <a:off x="0" y="-28575"/>
              <a:ext cx="2179901" cy="29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28D18FF1-EE55-11F7-60F1-79AC2CF2C525}"/>
              </a:ext>
            </a:extLst>
          </p:cNvPr>
          <p:cNvSpPr/>
          <p:nvPr/>
        </p:nvSpPr>
        <p:spPr>
          <a:xfrm rot="1005276">
            <a:off x="15150303" y="292816"/>
            <a:ext cx="3090029" cy="2280819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2ECED95-531E-A996-A7A5-282B6CBD3D47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CDAAA66-B153-4946-3175-057A4767CD2D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621F093-E196-6930-4272-2B4DB09D6BCE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419DB21D-8889-809B-880A-F21E4A21FEC1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CE790BD-CCDD-FCB5-EBD3-0A23B8C26355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E5BA687-91C5-4064-774B-4BD15D4378FA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8B0C9D2-4782-4A46-A400-2E1CF0066E16}"/>
              </a:ext>
            </a:extLst>
          </p:cNvPr>
          <p:cNvSpPr txBox="1"/>
          <p:nvPr/>
        </p:nvSpPr>
        <p:spPr>
          <a:xfrm>
            <a:off x="5871124" y="503174"/>
            <a:ext cx="58841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 sớm </a:t>
            </a:r>
            <a:endParaRPr kumimoji="0" lang="en-SG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D77982-2EA9-3EAA-7300-51AD24D8EEA8}"/>
              </a:ext>
            </a:extLst>
          </p:cNvPr>
          <p:cNvSpPr txBox="1"/>
          <p:nvPr/>
        </p:nvSpPr>
        <p:spPr>
          <a:xfrm>
            <a:off x="2103926" y="1980093"/>
            <a:ext cx="8001001" cy="855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 trời tỉnh giấc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má ửng hồng,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Tung đám mây bông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 vai thức dậy.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 gió thi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 cánh rừng xa,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cả hương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Ùa vào lớp học.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(Hoàng Minh Ngọc)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94833-2FBE-7128-9709-17872DF91A10}"/>
              </a:ext>
            </a:extLst>
          </p:cNvPr>
          <p:cNvSpPr txBox="1"/>
          <p:nvPr/>
        </p:nvSpPr>
        <p:spPr>
          <a:xfrm>
            <a:off x="9215638" y="2445992"/>
            <a:ext cx="6814043" cy="1940957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 trời và cô gió làm 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514688F-2C65-8E88-2B0A-133C5FD0CA04}"/>
              </a:ext>
            </a:extLst>
          </p:cNvPr>
          <p:cNvGrpSpPr/>
          <p:nvPr/>
        </p:nvGrpSpPr>
        <p:grpSpPr>
          <a:xfrm>
            <a:off x="9092893" y="4852848"/>
            <a:ext cx="6847570" cy="3113736"/>
            <a:chOff x="0" y="0"/>
            <a:chExt cx="1981758" cy="901148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3CBD49D-70DB-2972-C643-CBE1161E94B8}"/>
                </a:ext>
              </a:extLst>
            </p:cNvPr>
            <p:cNvSpPr/>
            <p:nvPr/>
          </p:nvSpPr>
          <p:spPr>
            <a:xfrm>
              <a:off x="0" y="0"/>
              <a:ext cx="1981758" cy="901148"/>
            </a:xfrm>
            <a:custGeom>
              <a:avLst/>
              <a:gdLst/>
              <a:ahLst/>
              <a:cxnLst/>
              <a:rect l="l" t="t" r="r" b="b"/>
              <a:pathLst>
                <a:path w="1981758" h="901148">
                  <a:moveTo>
                    <a:pt x="22612" y="0"/>
                  </a:moveTo>
                  <a:lnTo>
                    <a:pt x="1959146" y="0"/>
                  </a:lnTo>
                  <a:cubicBezTo>
                    <a:pt x="1965143" y="0"/>
                    <a:pt x="1970895" y="2382"/>
                    <a:pt x="1975136" y="6623"/>
                  </a:cubicBezTo>
                  <a:cubicBezTo>
                    <a:pt x="1979376" y="10864"/>
                    <a:pt x="1981758" y="16615"/>
                    <a:pt x="1981758" y="22612"/>
                  </a:cubicBezTo>
                  <a:lnTo>
                    <a:pt x="1981758" y="878536"/>
                  </a:lnTo>
                  <a:cubicBezTo>
                    <a:pt x="1981758" y="884533"/>
                    <a:pt x="1979376" y="890284"/>
                    <a:pt x="1975136" y="894525"/>
                  </a:cubicBezTo>
                  <a:cubicBezTo>
                    <a:pt x="1970895" y="898765"/>
                    <a:pt x="1965143" y="901148"/>
                    <a:pt x="1959146" y="901148"/>
                  </a:cubicBezTo>
                  <a:lnTo>
                    <a:pt x="22612" y="901148"/>
                  </a:lnTo>
                  <a:cubicBezTo>
                    <a:pt x="16615" y="901148"/>
                    <a:pt x="10864" y="898765"/>
                    <a:pt x="6623" y="894525"/>
                  </a:cubicBezTo>
                  <a:cubicBezTo>
                    <a:pt x="2382" y="890284"/>
                    <a:pt x="0" y="884533"/>
                    <a:pt x="0" y="878536"/>
                  </a:cubicBezTo>
                  <a:lnTo>
                    <a:pt x="0" y="22612"/>
                  </a:lnTo>
                  <a:cubicBezTo>
                    <a:pt x="0" y="16615"/>
                    <a:pt x="2382" y="10864"/>
                    <a:pt x="6623" y="6623"/>
                  </a:cubicBezTo>
                  <a:cubicBezTo>
                    <a:pt x="10864" y="2382"/>
                    <a:pt x="16615" y="0"/>
                    <a:pt x="22612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7685FC9-7CFB-55A4-224B-1A924C791467}"/>
                </a:ext>
              </a:extLst>
            </p:cNvPr>
            <p:cNvSpPr txBox="1"/>
            <p:nvPr/>
          </p:nvSpPr>
          <p:spPr>
            <a:xfrm>
              <a:off x="0" y="-28575"/>
              <a:ext cx="1981758" cy="929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554D7F-B96C-2CA0-BFAA-410C5B78776E}"/>
              </a:ext>
            </a:extLst>
          </p:cNvPr>
          <p:cNvSpPr txBox="1"/>
          <p:nvPr/>
        </p:nvSpPr>
        <p:spPr>
          <a:xfrm>
            <a:off x="9372600" y="4986139"/>
            <a:ext cx="611575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latin typeface="UTM Avo" panose="02040603050506020204" pitchFamily="18" charset="0"/>
              </a:rPr>
              <a:t>- Mặt trời tỉnh giấc tung đám mây bông. </a:t>
            </a:r>
          </a:p>
          <a:p>
            <a:pPr algn="just"/>
            <a:r>
              <a:rPr lang="vi-VN" sz="3500" dirty="0">
                <a:latin typeface="UTM Avo" panose="02040603050506020204" pitchFamily="18" charset="0"/>
              </a:rPr>
              <a:t>- Cô gió thi chạy trong cánh rừng xa và mang hương thơm vào lớp học.  </a:t>
            </a:r>
            <a:endParaRPr lang="en-SG" sz="3500" dirty="0"/>
          </a:p>
        </p:txBody>
      </p:sp>
    </p:spTree>
    <p:extLst>
      <p:ext uri="{BB962C8B-B14F-4D97-AF65-F5344CB8AC3E}">
        <p14:creationId xmlns:p14="http://schemas.microsoft.com/office/powerpoint/2010/main" val="70043438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901EF0-B226-86D0-CA13-44E57500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C631A5-76CA-F8CA-A54C-DDDB6BB4712B}"/>
              </a:ext>
            </a:extLst>
          </p:cNvPr>
          <p:cNvGrpSpPr/>
          <p:nvPr/>
        </p:nvGrpSpPr>
        <p:grpSpPr>
          <a:xfrm>
            <a:off x="1649522" y="1333499"/>
            <a:ext cx="15396080" cy="8363679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1834DE1-94DB-874E-3C7E-395EC5198A83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F13D1AC-965C-E675-F5C7-BC028281AC50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5EE5324-9448-B7F2-6165-0EA95ABA88B6}"/>
              </a:ext>
            </a:extLst>
          </p:cNvPr>
          <p:cNvGrpSpPr/>
          <p:nvPr/>
        </p:nvGrpSpPr>
        <p:grpSpPr>
          <a:xfrm>
            <a:off x="4191455" y="342900"/>
            <a:ext cx="7841658" cy="1296079"/>
            <a:chOff x="0" y="0"/>
            <a:chExt cx="2179901" cy="2630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ACA0CE9-38F7-C726-3078-6AE58B4E1ABC}"/>
                </a:ext>
              </a:extLst>
            </p:cNvPr>
            <p:cNvSpPr/>
            <p:nvPr/>
          </p:nvSpPr>
          <p:spPr>
            <a:xfrm>
              <a:off x="0" y="0"/>
              <a:ext cx="2179901" cy="263080"/>
            </a:xfrm>
            <a:custGeom>
              <a:avLst/>
              <a:gdLst/>
              <a:ahLst/>
              <a:cxnLst/>
              <a:rect l="l" t="t" r="r" b="b"/>
              <a:pathLst>
                <a:path w="2179901" h="263080">
                  <a:moveTo>
                    <a:pt x="14809" y="0"/>
                  </a:moveTo>
                  <a:lnTo>
                    <a:pt x="2165092" y="0"/>
                  </a:lnTo>
                  <a:cubicBezTo>
                    <a:pt x="2173271" y="0"/>
                    <a:pt x="2179901" y="6630"/>
                    <a:pt x="2179901" y="14809"/>
                  </a:cubicBezTo>
                  <a:lnTo>
                    <a:pt x="2179901" y="248271"/>
                  </a:lnTo>
                  <a:cubicBezTo>
                    <a:pt x="2179901" y="252199"/>
                    <a:pt x="2178341" y="255965"/>
                    <a:pt x="2175563" y="258743"/>
                  </a:cubicBezTo>
                  <a:cubicBezTo>
                    <a:pt x="2172786" y="261520"/>
                    <a:pt x="2169019" y="263080"/>
                    <a:pt x="2165092" y="263080"/>
                  </a:cubicBezTo>
                  <a:lnTo>
                    <a:pt x="14809" y="263080"/>
                  </a:lnTo>
                  <a:cubicBezTo>
                    <a:pt x="10882" y="263080"/>
                    <a:pt x="7115" y="261520"/>
                    <a:pt x="4338" y="258743"/>
                  </a:cubicBezTo>
                  <a:cubicBezTo>
                    <a:pt x="1560" y="255965"/>
                    <a:pt x="0" y="252199"/>
                    <a:pt x="0" y="248271"/>
                  </a:cubicBezTo>
                  <a:lnTo>
                    <a:pt x="0" y="14809"/>
                  </a:lnTo>
                  <a:cubicBezTo>
                    <a:pt x="0" y="10882"/>
                    <a:pt x="1560" y="7115"/>
                    <a:pt x="4338" y="4338"/>
                  </a:cubicBezTo>
                  <a:cubicBezTo>
                    <a:pt x="7115" y="1560"/>
                    <a:pt x="10882" y="0"/>
                    <a:pt x="14809" y="0"/>
                  </a:cubicBez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8DB901A-ED6B-24E8-89C1-9344F43697AB}"/>
                </a:ext>
              </a:extLst>
            </p:cNvPr>
            <p:cNvSpPr txBox="1"/>
            <p:nvPr/>
          </p:nvSpPr>
          <p:spPr>
            <a:xfrm>
              <a:off x="0" y="-28575"/>
              <a:ext cx="2179901" cy="29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3C4C276D-A672-8B47-C4D8-2B03455C7093}"/>
              </a:ext>
            </a:extLst>
          </p:cNvPr>
          <p:cNvSpPr/>
          <p:nvPr/>
        </p:nvSpPr>
        <p:spPr>
          <a:xfrm rot="1005276">
            <a:off x="15150303" y="292816"/>
            <a:ext cx="3090029" cy="2280819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FFE4D66E-848F-E732-9139-C9CFB797627C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99786D4-76C8-FD6D-4747-EC3C0E9DECF3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12AF781-FE52-F80B-3C06-A86CDE359F83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98A4CF3-A93A-C8D3-5A10-1F7ECDEED093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A40ADA9-9EC8-56BB-AF1A-1BFB1EECC453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3611E6DD-44AF-BBD4-BE36-666CACF33BBD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C736BB-02AB-068D-AAFF-91A7D27BB525}"/>
              </a:ext>
            </a:extLst>
          </p:cNvPr>
          <p:cNvSpPr txBox="1"/>
          <p:nvPr/>
        </p:nvSpPr>
        <p:spPr>
          <a:xfrm>
            <a:off x="8929404" y="1988333"/>
            <a:ext cx="7475302" cy="2400657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Thời gian được nói đến trong bài thơ là khi nào? </a:t>
            </a:r>
            <a:r>
              <a:rPr lang="vi-VN" sz="4500" dirty="0">
                <a:solidFill>
                  <a:srgbClr val="C00000"/>
                </a:solidFill>
                <a:latin typeface="UTM Avo" panose="02040603050506020204" pitchFamily="18" charset="0"/>
              </a:rPr>
              <a:t>Vì sao em biết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5C7A7A5-F5ED-573A-AF23-B631FC524FF4}"/>
              </a:ext>
            </a:extLst>
          </p:cNvPr>
          <p:cNvGrpSpPr/>
          <p:nvPr/>
        </p:nvGrpSpPr>
        <p:grpSpPr>
          <a:xfrm>
            <a:off x="9146177" y="5164589"/>
            <a:ext cx="6847570" cy="3113736"/>
            <a:chOff x="0" y="0"/>
            <a:chExt cx="1981758" cy="901148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95EAA83-2742-4CC1-1ADC-6E2815CF9610}"/>
                </a:ext>
              </a:extLst>
            </p:cNvPr>
            <p:cNvSpPr/>
            <p:nvPr/>
          </p:nvSpPr>
          <p:spPr>
            <a:xfrm>
              <a:off x="0" y="0"/>
              <a:ext cx="1981758" cy="901148"/>
            </a:xfrm>
            <a:custGeom>
              <a:avLst/>
              <a:gdLst/>
              <a:ahLst/>
              <a:cxnLst/>
              <a:rect l="l" t="t" r="r" b="b"/>
              <a:pathLst>
                <a:path w="1981758" h="901148">
                  <a:moveTo>
                    <a:pt x="22612" y="0"/>
                  </a:moveTo>
                  <a:lnTo>
                    <a:pt x="1959146" y="0"/>
                  </a:lnTo>
                  <a:cubicBezTo>
                    <a:pt x="1965143" y="0"/>
                    <a:pt x="1970895" y="2382"/>
                    <a:pt x="1975136" y="6623"/>
                  </a:cubicBezTo>
                  <a:cubicBezTo>
                    <a:pt x="1979376" y="10864"/>
                    <a:pt x="1981758" y="16615"/>
                    <a:pt x="1981758" y="22612"/>
                  </a:cubicBezTo>
                  <a:lnTo>
                    <a:pt x="1981758" y="878536"/>
                  </a:lnTo>
                  <a:cubicBezTo>
                    <a:pt x="1981758" y="884533"/>
                    <a:pt x="1979376" y="890284"/>
                    <a:pt x="1975136" y="894525"/>
                  </a:cubicBezTo>
                  <a:cubicBezTo>
                    <a:pt x="1970895" y="898765"/>
                    <a:pt x="1965143" y="901148"/>
                    <a:pt x="1959146" y="901148"/>
                  </a:cubicBezTo>
                  <a:lnTo>
                    <a:pt x="22612" y="901148"/>
                  </a:lnTo>
                  <a:cubicBezTo>
                    <a:pt x="16615" y="901148"/>
                    <a:pt x="10864" y="898765"/>
                    <a:pt x="6623" y="894525"/>
                  </a:cubicBezTo>
                  <a:cubicBezTo>
                    <a:pt x="2382" y="890284"/>
                    <a:pt x="0" y="884533"/>
                    <a:pt x="0" y="878536"/>
                  </a:cubicBezTo>
                  <a:lnTo>
                    <a:pt x="0" y="22612"/>
                  </a:lnTo>
                  <a:cubicBezTo>
                    <a:pt x="0" y="16615"/>
                    <a:pt x="2382" y="10864"/>
                    <a:pt x="6623" y="6623"/>
                  </a:cubicBezTo>
                  <a:cubicBezTo>
                    <a:pt x="10864" y="2382"/>
                    <a:pt x="16615" y="0"/>
                    <a:pt x="22612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8D6728D-0836-A825-10ED-447932EDB73D}"/>
                </a:ext>
              </a:extLst>
            </p:cNvPr>
            <p:cNvSpPr txBox="1"/>
            <p:nvPr/>
          </p:nvSpPr>
          <p:spPr>
            <a:xfrm>
              <a:off x="0" y="-28575"/>
              <a:ext cx="1981758" cy="929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9B2C2573-3018-1476-E4BB-460799B70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75" y="3725318"/>
            <a:ext cx="5893541" cy="5893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F09A6E-20D1-3495-5179-D8D6D3ACB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888" y="1785752"/>
            <a:ext cx="6048674" cy="23750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94B03A-C786-94B3-0D08-C744D031AC12}"/>
              </a:ext>
            </a:extLst>
          </p:cNvPr>
          <p:cNvSpPr txBox="1"/>
          <p:nvPr/>
        </p:nvSpPr>
        <p:spPr>
          <a:xfrm>
            <a:off x="9426478" y="5395056"/>
            <a:ext cx="611575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latin typeface="UTM Avo" panose="02040603050506020204" pitchFamily="18" charset="0"/>
              </a:rPr>
              <a:t>Thời gian được nói đến trong bài thơ là buổi sáng sớm. </a:t>
            </a:r>
          </a:p>
          <a:p>
            <a:pPr algn="just"/>
            <a:r>
              <a:rPr lang="vi-VN" sz="3500" dirty="0">
                <a:latin typeface="UTM Avo" panose="02040603050506020204" pitchFamily="18" charset="0"/>
              </a:rPr>
              <a:t>Vì tác giả dùng các từ: tỉnh giấc, ửng hồng, thức dậy.</a:t>
            </a:r>
          </a:p>
        </p:txBody>
      </p:sp>
    </p:spTree>
    <p:extLst>
      <p:ext uri="{BB962C8B-B14F-4D97-AF65-F5344CB8AC3E}">
        <p14:creationId xmlns:p14="http://schemas.microsoft.com/office/powerpoint/2010/main" val="400469841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5A2B9-8FCB-1B72-7750-F0A14DB7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49889F-25EB-1271-F7A6-75D689AB3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 descr="A person reading a book to children&#10;&#10;AI-generated content may be incorrect.">
            <a:extLst>
              <a:ext uri="{FF2B5EF4-FFF2-40B4-BE49-F238E27FC236}">
                <a16:creationId xmlns:a16="http://schemas.microsoft.com/office/drawing/2014/main" id="{0233248C-CF4C-E3A9-1174-E55C15548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2" y="6637986"/>
            <a:ext cx="4378317" cy="29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288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81C3E8-B169-9B2F-1FEE-A95E08667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70826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B1A4C-CB3E-C558-259F-C9D5AE336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208442A-719A-2477-513D-881CEF34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526" y="3429000"/>
            <a:ext cx="6858000" cy="685800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2A6E8B29-24A1-9CA2-3BB2-5A21B8429854}"/>
              </a:ext>
            </a:extLst>
          </p:cNvPr>
          <p:cNvGrpSpPr/>
          <p:nvPr/>
        </p:nvGrpSpPr>
        <p:grpSpPr>
          <a:xfrm>
            <a:off x="641304" y="1816502"/>
            <a:ext cx="12413039" cy="5873704"/>
            <a:chOff x="0" y="0"/>
            <a:chExt cx="2179901" cy="2630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249A1E3-F92F-FE78-87FD-3447FA6EDF91}"/>
                </a:ext>
              </a:extLst>
            </p:cNvPr>
            <p:cNvSpPr/>
            <p:nvPr/>
          </p:nvSpPr>
          <p:spPr>
            <a:xfrm>
              <a:off x="0" y="0"/>
              <a:ext cx="2179901" cy="263080"/>
            </a:xfrm>
            <a:custGeom>
              <a:avLst/>
              <a:gdLst/>
              <a:ahLst/>
              <a:cxnLst/>
              <a:rect l="l" t="t" r="r" b="b"/>
              <a:pathLst>
                <a:path w="2179901" h="263080">
                  <a:moveTo>
                    <a:pt x="14809" y="0"/>
                  </a:moveTo>
                  <a:lnTo>
                    <a:pt x="2165092" y="0"/>
                  </a:lnTo>
                  <a:cubicBezTo>
                    <a:pt x="2173271" y="0"/>
                    <a:pt x="2179901" y="6630"/>
                    <a:pt x="2179901" y="14809"/>
                  </a:cubicBezTo>
                  <a:lnTo>
                    <a:pt x="2179901" y="248271"/>
                  </a:lnTo>
                  <a:cubicBezTo>
                    <a:pt x="2179901" y="252199"/>
                    <a:pt x="2178341" y="255965"/>
                    <a:pt x="2175563" y="258743"/>
                  </a:cubicBezTo>
                  <a:cubicBezTo>
                    <a:pt x="2172786" y="261520"/>
                    <a:pt x="2169019" y="263080"/>
                    <a:pt x="2165092" y="263080"/>
                  </a:cubicBezTo>
                  <a:lnTo>
                    <a:pt x="14809" y="263080"/>
                  </a:lnTo>
                  <a:cubicBezTo>
                    <a:pt x="10882" y="263080"/>
                    <a:pt x="7115" y="261520"/>
                    <a:pt x="4338" y="258743"/>
                  </a:cubicBezTo>
                  <a:cubicBezTo>
                    <a:pt x="1560" y="255965"/>
                    <a:pt x="0" y="252199"/>
                    <a:pt x="0" y="248271"/>
                  </a:cubicBezTo>
                  <a:lnTo>
                    <a:pt x="0" y="14809"/>
                  </a:lnTo>
                  <a:cubicBezTo>
                    <a:pt x="0" y="10882"/>
                    <a:pt x="1560" y="7115"/>
                    <a:pt x="4338" y="4338"/>
                  </a:cubicBezTo>
                  <a:cubicBezTo>
                    <a:pt x="7115" y="1560"/>
                    <a:pt x="10882" y="0"/>
                    <a:pt x="14809" y="0"/>
                  </a:cubicBez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99B3804-862B-3C5D-E367-7C2F4E9EDFCD}"/>
                </a:ext>
              </a:extLst>
            </p:cNvPr>
            <p:cNvSpPr txBox="1"/>
            <p:nvPr/>
          </p:nvSpPr>
          <p:spPr>
            <a:xfrm>
              <a:off x="0" y="-28575"/>
              <a:ext cx="2179901" cy="29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1E808785-EF65-D7F2-61E2-EB35AFD2C2F3}"/>
              </a:ext>
            </a:extLst>
          </p:cNvPr>
          <p:cNvSpPr/>
          <p:nvPr/>
        </p:nvSpPr>
        <p:spPr>
          <a:xfrm rot="1005276">
            <a:off x="14452451" y="324908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F2817FA9-5C87-8323-FBFC-162CDE8DA940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5F30BD8-5E0D-9950-3843-4C3E499D870F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7B553A31-8BE3-B7D4-B77D-D2190EA47E94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D4771E3-1C9E-9A19-9F53-B2774A3EB9F4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FB55A6E-FD7C-2D8B-A39D-E9C4EFCB243D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C51B6F3-519D-260C-5F42-3E91E570D0D6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1AEA9C-86EE-7C18-FCC6-F79605B03C89}"/>
              </a:ext>
            </a:extLst>
          </p:cNvPr>
          <p:cNvGrpSpPr/>
          <p:nvPr/>
        </p:nvGrpSpPr>
        <p:grpSpPr>
          <a:xfrm>
            <a:off x="4114800" y="722897"/>
            <a:ext cx="3839713" cy="1169805"/>
            <a:chOff x="2905291" y="3501841"/>
            <a:chExt cx="3839713" cy="11698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F11ADFA-4451-063F-8A87-D04191A734EC}"/>
                </a:ext>
              </a:extLst>
            </p:cNvPr>
            <p:cNvGrpSpPr/>
            <p:nvPr/>
          </p:nvGrpSpPr>
          <p:grpSpPr>
            <a:xfrm>
              <a:off x="2905291" y="3501841"/>
              <a:ext cx="3602362" cy="1169805"/>
              <a:chOff x="2905291" y="3501841"/>
              <a:chExt cx="3602362" cy="116980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DFB1BF2-0593-23BD-CEB0-73231BA2154B}"/>
                  </a:ext>
                </a:extLst>
              </p:cNvPr>
              <p:cNvGrpSpPr/>
              <p:nvPr/>
            </p:nvGrpSpPr>
            <p:grpSpPr>
              <a:xfrm>
                <a:off x="3505200" y="3501841"/>
                <a:ext cx="3002453" cy="1169805"/>
                <a:chOff x="3505200" y="3501841"/>
                <a:chExt cx="3002453" cy="1169805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42DFA6A9-C00D-154F-97E3-50D86606BEDE}"/>
                    </a:ext>
                  </a:extLst>
                </p:cNvPr>
                <p:cNvSpPr/>
                <p:nvPr/>
              </p:nvSpPr>
              <p:spPr>
                <a:xfrm rot="21342267">
                  <a:off x="3565938" y="3501841"/>
                  <a:ext cx="2941715" cy="1061125"/>
                </a:xfrm>
                <a:prstGeom prst="roundRect">
                  <a:avLst/>
                </a:prstGeom>
                <a:solidFill>
                  <a:srgbClr val="FFFF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CD9E05B4-DA16-4540-9D6F-BA9E9883E1C3}"/>
                    </a:ext>
                  </a:extLst>
                </p:cNvPr>
                <p:cNvSpPr/>
                <p:nvPr/>
              </p:nvSpPr>
              <p:spPr>
                <a:xfrm>
                  <a:off x="3505200" y="3528646"/>
                  <a:ext cx="2904138" cy="1143000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043876D-3479-1CF8-F5C5-A1A37B544ECB}"/>
                  </a:ext>
                </a:extLst>
              </p:cNvPr>
              <p:cNvSpPr/>
              <p:nvPr/>
            </p:nvSpPr>
            <p:spPr>
              <a:xfrm>
                <a:off x="2905291" y="3604846"/>
                <a:ext cx="990600" cy="9906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2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9C1445-E813-25BC-CBB7-25AA1943E597}"/>
                </a:ext>
              </a:extLst>
            </p:cNvPr>
            <p:cNvSpPr txBox="1"/>
            <p:nvPr/>
          </p:nvSpPr>
          <p:spPr>
            <a:xfrm>
              <a:off x="4154204" y="3528646"/>
              <a:ext cx="2590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endParaRPr kumimoji="0" lang="en-US" sz="6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FDC09F-1E9C-0FE3-AC87-A194DD633EC2}"/>
              </a:ext>
            </a:extLst>
          </p:cNvPr>
          <p:cNvGrpSpPr/>
          <p:nvPr/>
        </p:nvGrpSpPr>
        <p:grpSpPr>
          <a:xfrm>
            <a:off x="1228653" y="2210313"/>
            <a:ext cx="10972800" cy="5101732"/>
            <a:chOff x="583124" y="2153392"/>
            <a:chExt cx="16993762" cy="725544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7B99B1A-EBF9-2CE0-C146-6B64C245B3D5}"/>
                </a:ext>
              </a:extLst>
            </p:cNvPr>
            <p:cNvGrpSpPr/>
            <p:nvPr/>
          </p:nvGrpSpPr>
          <p:grpSpPr>
            <a:xfrm>
              <a:off x="583124" y="2153392"/>
              <a:ext cx="16993762" cy="4836964"/>
              <a:chOff x="733324" y="4497937"/>
              <a:chExt cx="21699416" cy="617634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8754B82-D59A-E871-C31A-430F826A39E6}"/>
                  </a:ext>
                </a:extLst>
              </p:cNvPr>
              <p:cNvGrpSpPr/>
              <p:nvPr/>
            </p:nvGrpSpPr>
            <p:grpSpPr>
              <a:xfrm>
                <a:off x="733324" y="4497937"/>
                <a:ext cx="21699416" cy="3113170"/>
                <a:chOff x="733324" y="4497937"/>
                <a:chExt cx="21699416" cy="3113170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EB46E8C-CB87-5F85-0AD7-590C8615FE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3324" y="4497937"/>
                  <a:ext cx="10849708" cy="311317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B024CD0-8BAE-9127-CB1E-3F75AD83FA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83032" y="4497937"/>
                  <a:ext cx="10849708" cy="3113170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A008F37-D264-7F22-BB7D-791214CD87B8}"/>
                  </a:ext>
                </a:extLst>
              </p:cNvPr>
              <p:cNvGrpSpPr/>
              <p:nvPr/>
            </p:nvGrpSpPr>
            <p:grpSpPr>
              <a:xfrm>
                <a:off x="733324" y="7561109"/>
                <a:ext cx="21699416" cy="3113170"/>
                <a:chOff x="733324" y="4497937"/>
                <a:chExt cx="21699416" cy="311317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8BDB2869-D021-0E67-4AAA-379049B762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3324" y="4497937"/>
                  <a:ext cx="10849708" cy="3113170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5D26B781-7B08-FDE3-E058-DE500409F8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83032" y="4497937"/>
                  <a:ext cx="10849708" cy="311317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D07F1B9-A190-5E3C-2718-4A9178A367DE}"/>
                </a:ext>
              </a:extLst>
            </p:cNvPr>
            <p:cNvGrpSpPr/>
            <p:nvPr/>
          </p:nvGrpSpPr>
          <p:grpSpPr>
            <a:xfrm>
              <a:off x="583124" y="6970778"/>
              <a:ext cx="16993762" cy="2438060"/>
              <a:chOff x="733324" y="4497937"/>
              <a:chExt cx="21699416" cy="3113170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EEE19D8-26C4-E314-9382-B8EF7B4CA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324" y="4497937"/>
                <a:ext cx="10849708" cy="311317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7A56B45-0615-3986-5C6E-034B451EA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83032" y="4497937"/>
                <a:ext cx="10849708" cy="3113170"/>
              </a:xfrm>
              <a:prstGeom prst="rect">
                <a:avLst/>
              </a:prstGeom>
            </p:spPr>
          </p:pic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BAC7372-7FA6-CC19-31A5-BA54846C96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7857" b="8095"/>
          <a:stretch>
            <a:fillRect/>
          </a:stretch>
        </p:blipFill>
        <p:spPr>
          <a:xfrm>
            <a:off x="1676400" y="4172110"/>
            <a:ext cx="9601200" cy="10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8047"/>
      </p:ext>
    </p:extLst>
  </p:cSld>
  <p:clrMapOvr>
    <a:masterClrMapping/>
  </p:clrMapOvr>
  <p:transition spd="med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F0F2F-ED83-511B-A9D2-54F0B28CC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4FE333D-58D4-410F-5C2F-FB9683429E2F}"/>
              </a:ext>
            </a:extLst>
          </p:cNvPr>
          <p:cNvGrpSpPr/>
          <p:nvPr/>
        </p:nvGrpSpPr>
        <p:grpSpPr>
          <a:xfrm>
            <a:off x="1255393" y="589451"/>
            <a:ext cx="16606316" cy="8753122"/>
            <a:chOff x="0" y="0"/>
            <a:chExt cx="4373680" cy="23053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611765-D28E-72EF-4BD2-FB64ECDE93E7}"/>
                </a:ext>
              </a:extLst>
            </p:cNvPr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863DB89-0443-8C87-0839-2411425BF66B}"/>
                </a:ext>
              </a:extLst>
            </p:cNvPr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FB4B3D1-6455-B936-BD2E-0AF90727CBCF}"/>
              </a:ext>
            </a:extLst>
          </p:cNvPr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622900C-032F-3B8D-2124-7FF9A4C21A51}"/>
              </a:ext>
            </a:extLst>
          </p:cNvPr>
          <p:cNvSpPr/>
          <p:nvPr/>
        </p:nvSpPr>
        <p:spPr>
          <a:xfrm>
            <a:off x="14741481" y="675636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C40B946-9953-5976-EBC3-B5AE21A2D1C1}"/>
              </a:ext>
            </a:extLst>
          </p:cNvPr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8E7C570-E307-C568-8AA1-115D969B8B1B}"/>
              </a:ext>
            </a:extLst>
          </p:cNvPr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A5CB32B-698E-9553-1036-F90845B66A19}"/>
              </a:ext>
            </a:extLst>
          </p:cNvPr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6C9BE59-E857-750C-59B3-D1C603F5CAA9}"/>
              </a:ext>
            </a:extLst>
          </p:cNvPr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cartoon of a person and two boys&#10;&#10;AI-generated content may be incorrect.">
            <a:extLst>
              <a:ext uri="{FF2B5EF4-FFF2-40B4-BE49-F238E27FC236}">
                <a16:creationId xmlns:a16="http://schemas.microsoft.com/office/drawing/2014/main" id="{6D950185-94AC-9506-1A56-EB9E7D3E1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14" y="4682911"/>
            <a:ext cx="9534184" cy="4768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18B8-8D3C-34F1-9A1C-F7539BFCD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827" y="1641084"/>
            <a:ext cx="14811351" cy="38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7708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E24FF-45C5-3737-AC03-6682CFFB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665821E-52BE-A9C4-FE52-0F8E3434D842}"/>
              </a:ext>
            </a:extLst>
          </p:cNvPr>
          <p:cNvGrpSpPr/>
          <p:nvPr/>
        </p:nvGrpSpPr>
        <p:grpSpPr>
          <a:xfrm>
            <a:off x="740140" y="1181100"/>
            <a:ext cx="16300597" cy="8729454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1B9E59C-7DF0-3C22-7D9A-88ED8F9CC2B8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0F6BECC-0C93-A800-6ED8-B388BC98E7CD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66C0F7E1-34F7-AFC5-7D64-CEA7CADE29F6}"/>
              </a:ext>
            </a:extLst>
          </p:cNvPr>
          <p:cNvSpPr/>
          <p:nvPr/>
        </p:nvSpPr>
        <p:spPr>
          <a:xfrm rot="1005276">
            <a:off x="14452451" y="324908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EA344FD-99BF-1247-86D9-B4C7D7C8AE04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2796495-7A38-F47B-1FEB-ABCD4EC31349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6FADBAE-6AC2-39A4-3F3B-35AEF7EE2F47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4EECB9A-4F90-9872-AB67-C3627476CD72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8E486A5-DACF-388B-0887-B8BBFCDFEA1E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D5AF57D-2B12-115F-AA07-348EADA76E99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25A579-E86F-AC5D-C56C-0973F93C98AD}"/>
              </a:ext>
            </a:extLst>
          </p:cNvPr>
          <p:cNvGrpSpPr/>
          <p:nvPr/>
        </p:nvGrpSpPr>
        <p:grpSpPr>
          <a:xfrm>
            <a:off x="4468904" y="438034"/>
            <a:ext cx="5223817" cy="1223626"/>
            <a:chOff x="2232962" y="3360476"/>
            <a:chExt cx="8321801" cy="115336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856A442-BD83-5F26-F503-69365CEC7809}"/>
                </a:ext>
              </a:extLst>
            </p:cNvPr>
            <p:cNvGrpSpPr/>
            <p:nvPr/>
          </p:nvGrpSpPr>
          <p:grpSpPr>
            <a:xfrm>
              <a:off x="2232962" y="3360476"/>
              <a:ext cx="8321801" cy="1153362"/>
              <a:chOff x="2232962" y="3360476"/>
              <a:chExt cx="8321801" cy="115336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7503489-07E2-8AEE-AF5F-5CF22341A3A9}"/>
                  </a:ext>
                </a:extLst>
              </p:cNvPr>
              <p:cNvGrpSpPr/>
              <p:nvPr/>
            </p:nvGrpSpPr>
            <p:grpSpPr>
              <a:xfrm>
                <a:off x="3505199" y="3360476"/>
                <a:ext cx="7049564" cy="1061125"/>
                <a:chOff x="3505199" y="3360476"/>
                <a:chExt cx="7049564" cy="1061125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BA4A1DC9-1259-F022-2FFA-C0D8A6A32725}"/>
                    </a:ext>
                  </a:extLst>
                </p:cNvPr>
                <p:cNvSpPr/>
                <p:nvPr/>
              </p:nvSpPr>
              <p:spPr>
                <a:xfrm rot="21342267">
                  <a:off x="3560247" y="3360476"/>
                  <a:ext cx="6994516" cy="1061125"/>
                </a:xfrm>
                <a:prstGeom prst="roundRect">
                  <a:avLst/>
                </a:prstGeom>
                <a:solidFill>
                  <a:srgbClr val="FFFF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A1C29D3B-D838-59E1-C728-776D97335B85}"/>
                    </a:ext>
                  </a:extLst>
                </p:cNvPr>
                <p:cNvSpPr/>
                <p:nvPr/>
              </p:nvSpPr>
              <p:spPr>
                <a:xfrm>
                  <a:off x="3505199" y="3528647"/>
                  <a:ext cx="7025377" cy="874316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DAC8FD5-8F21-72B8-A3BA-699BED149798}"/>
                  </a:ext>
                </a:extLst>
              </p:cNvPr>
              <p:cNvSpPr/>
              <p:nvPr/>
            </p:nvSpPr>
            <p:spPr>
              <a:xfrm>
                <a:off x="2232962" y="3604847"/>
                <a:ext cx="1662929" cy="908991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23D446-3B35-380B-6837-CCBD8299D065}"/>
                </a:ext>
              </a:extLst>
            </p:cNvPr>
            <p:cNvSpPr txBox="1"/>
            <p:nvPr/>
          </p:nvSpPr>
          <p:spPr>
            <a:xfrm>
              <a:off x="4209836" y="3498940"/>
              <a:ext cx="6123651" cy="81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Kể chuyện</a:t>
              </a:r>
              <a:endParaRPr kumimoji="0" lang="en-US" sz="5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B31F0C1-CA53-A7FD-804B-D4818ECC496C}"/>
              </a:ext>
            </a:extLst>
          </p:cNvPr>
          <p:cNvSpPr txBox="1"/>
          <p:nvPr/>
        </p:nvSpPr>
        <p:spPr>
          <a:xfrm>
            <a:off x="843129" y="4593143"/>
            <a:ext cx="6629400" cy="2400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UTM Avo" panose="02040603050506020204" pitchFamily="18" charset="0"/>
              </a:rPr>
              <a:t>Quan </a:t>
            </a:r>
            <a:r>
              <a:rPr lang="en-US" sz="5000" dirty="0" err="1">
                <a:latin typeface="UTM Avo" panose="02040603050506020204" pitchFamily="18" charset="0"/>
              </a:rPr>
              <a:t>sát</a:t>
            </a:r>
            <a:r>
              <a:rPr lang="en-US" sz="5000" dirty="0">
                <a:latin typeface="UTM Avo" panose="02040603050506020204" pitchFamily="18" charset="0"/>
              </a:rPr>
              <a:t> 4 </a:t>
            </a:r>
            <a:r>
              <a:rPr lang="en-US" sz="5000" dirty="0" err="1">
                <a:latin typeface="UTM Avo" panose="02040603050506020204" pitchFamily="18" charset="0"/>
              </a:rPr>
              <a:t>tranh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đoán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xem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nội</a:t>
            </a:r>
            <a:r>
              <a:rPr lang="en-US" sz="5000" dirty="0">
                <a:latin typeface="UTM Avo" panose="02040603050506020204" pitchFamily="18" charset="0"/>
              </a:rPr>
              <a:t> dung </a:t>
            </a:r>
            <a:r>
              <a:rPr lang="en-US" sz="5000" dirty="0" err="1">
                <a:latin typeface="UTM Avo" panose="02040603050506020204" pitchFamily="18" charset="0"/>
              </a:rPr>
              <a:t>câu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chuyện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nhé</a:t>
            </a:r>
            <a:r>
              <a:rPr lang="en-US" sz="5000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36" name="Picture 35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8BA98679-96F0-6956-4E8D-59AC2AB80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32"/>
          <a:stretch>
            <a:fillRect/>
          </a:stretch>
        </p:blipFill>
        <p:spPr>
          <a:xfrm>
            <a:off x="7631830" y="1574987"/>
            <a:ext cx="7055337" cy="3594867"/>
          </a:xfrm>
          <a:prstGeom prst="rect">
            <a:avLst/>
          </a:prstGeom>
        </p:spPr>
      </p:pic>
      <p:pic>
        <p:nvPicPr>
          <p:cNvPr id="37" name="Picture 36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47993E99-CD9D-0EC7-8583-63C9C61C0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43960" r="-525" b="20289"/>
          <a:stretch>
            <a:fillRect/>
          </a:stretch>
        </p:blipFill>
        <p:spPr>
          <a:xfrm>
            <a:off x="8555684" y="5214592"/>
            <a:ext cx="8485045" cy="45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26254"/>
      </p:ext>
    </p:extLst>
  </p:cSld>
  <p:clrMapOvr>
    <a:masterClrMapping/>
  </p:clrMapOvr>
  <p:transition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1223" y="1813967"/>
            <a:ext cx="13485554" cy="6659067"/>
            <a:chOff x="0" y="0"/>
            <a:chExt cx="4596384" cy="2269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6383" cy="2269660"/>
            </a:xfrm>
            <a:custGeom>
              <a:avLst/>
              <a:gdLst/>
              <a:ahLst/>
              <a:cxnLst/>
              <a:rect l="l" t="t" r="r" b="b"/>
              <a:pathLst>
                <a:path w="4596383" h="2269660">
                  <a:moveTo>
                    <a:pt x="18371" y="0"/>
                  </a:moveTo>
                  <a:lnTo>
                    <a:pt x="4578012" y="0"/>
                  </a:lnTo>
                  <a:cubicBezTo>
                    <a:pt x="4588158" y="0"/>
                    <a:pt x="4596383" y="8225"/>
                    <a:pt x="4596383" y="18371"/>
                  </a:cubicBezTo>
                  <a:lnTo>
                    <a:pt x="4596383" y="2251289"/>
                  </a:lnTo>
                  <a:cubicBezTo>
                    <a:pt x="4596383" y="2256162"/>
                    <a:pt x="4594448" y="2260834"/>
                    <a:pt x="4591003" y="2264279"/>
                  </a:cubicBezTo>
                  <a:cubicBezTo>
                    <a:pt x="4587558" y="2267725"/>
                    <a:pt x="4582885" y="2269660"/>
                    <a:pt x="4578012" y="2269660"/>
                  </a:cubicBezTo>
                  <a:lnTo>
                    <a:pt x="18371" y="2269660"/>
                  </a:lnTo>
                  <a:cubicBezTo>
                    <a:pt x="13499" y="2269660"/>
                    <a:pt x="8826" y="2267725"/>
                    <a:pt x="5381" y="2264279"/>
                  </a:cubicBezTo>
                  <a:cubicBezTo>
                    <a:pt x="1935" y="2260834"/>
                    <a:pt x="0" y="2256162"/>
                    <a:pt x="0" y="2251289"/>
                  </a:cubicBezTo>
                  <a:lnTo>
                    <a:pt x="0" y="18371"/>
                  </a:lnTo>
                  <a:cubicBezTo>
                    <a:pt x="0" y="13499"/>
                    <a:pt x="1935" y="8826"/>
                    <a:pt x="5381" y="5381"/>
                  </a:cubicBezTo>
                  <a:cubicBezTo>
                    <a:pt x="8826" y="1935"/>
                    <a:pt x="13499" y="0"/>
                    <a:pt x="18371" y="0"/>
                  </a:cubicBezTo>
                  <a:close/>
                </a:path>
              </a:pathLst>
            </a:custGeom>
            <a:solidFill>
              <a:srgbClr val="85DBD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6384" cy="2307760"/>
            </a:xfrm>
            <a:prstGeom prst="rect">
              <a:avLst/>
            </a:prstGeom>
          </p:spPr>
          <p:txBody>
            <a:bodyPr lIns="51955" tIns="51955" rIns="51955" bIns="51955" rtlCol="0" anchor="ctr"/>
            <a:lstStyle/>
            <a:p>
              <a:pPr algn="ctr">
                <a:lnSpc>
                  <a:spcPts val="145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243919" y="6893972"/>
            <a:ext cx="3566821" cy="3158123"/>
          </a:xfrm>
          <a:custGeom>
            <a:avLst/>
            <a:gdLst/>
            <a:ahLst/>
            <a:cxnLst/>
            <a:rect l="l" t="t" r="r" b="b"/>
            <a:pathLst>
              <a:path w="3566821" h="3158123">
                <a:moveTo>
                  <a:pt x="0" y="0"/>
                </a:moveTo>
                <a:lnTo>
                  <a:pt x="3566821" y="0"/>
                </a:lnTo>
                <a:lnTo>
                  <a:pt x="3566821" y="3158123"/>
                </a:lnTo>
                <a:lnTo>
                  <a:pt x="0" y="315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446029" y="156368"/>
            <a:ext cx="2885115" cy="3130324"/>
          </a:xfrm>
          <a:custGeom>
            <a:avLst/>
            <a:gdLst/>
            <a:ahLst/>
            <a:cxnLst/>
            <a:rect l="l" t="t" r="r" b="b"/>
            <a:pathLst>
              <a:path w="2885115" h="3130324">
                <a:moveTo>
                  <a:pt x="0" y="0"/>
                </a:moveTo>
                <a:lnTo>
                  <a:pt x="2885115" y="0"/>
                </a:lnTo>
                <a:lnTo>
                  <a:pt x="2885115" y="3130323"/>
                </a:lnTo>
                <a:lnTo>
                  <a:pt x="0" y="3130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14683123" y="5940228"/>
            <a:ext cx="2885115" cy="3130324"/>
          </a:xfrm>
          <a:custGeom>
            <a:avLst/>
            <a:gdLst/>
            <a:ahLst/>
            <a:cxnLst/>
            <a:rect l="l" t="t" r="r" b="b"/>
            <a:pathLst>
              <a:path w="2885115" h="3130324">
                <a:moveTo>
                  <a:pt x="0" y="0"/>
                </a:moveTo>
                <a:lnTo>
                  <a:pt x="2885115" y="0"/>
                </a:lnTo>
                <a:lnTo>
                  <a:pt x="2885115" y="3130323"/>
                </a:lnTo>
                <a:lnTo>
                  <a:pt x="0" y="313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490633" y="7720894"/>
            <a:ext cx="1076134" cy="1089756"/>
          </a:xfrm>
          <a:custGeom>
            <a:avLst/>
            <a:gdLst/>
            <a:ahLst/>
            <a:cxnLst/>
            <a:rect l="l" t="t" r="r" b="b"/>
            <a:pathLst>
              <a:path w="1076134" h="1089756">
                <a:moveTo>
                  <a:pt x="0" y="0"/>
                </a:moveTo>
                <a:lnTo>
                  <a:pt x="1076134" y="0"/>
                </a:lnTo>
                <a:lnTo>
                  <a:pt x="1076134" y="1089756"/>
                </a:lnTo>
                <a:lnTo>
                  <a:pt x="0" y="10897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1183821" y="8544614"/>
            <a:ext cx="1409531" cy="1427373"/>
          </a:xfrm>
          <a:custGeom>
            <a:avLst/>
            <a:gdLst/>
            <a:ahLst/>
            <a:cxnLst/>
            <a:rect l="l" t="t" r="r" b="b"/>
            <a:pathLst>
              <a:path w="1409531" h="1427373">
                <a:moveTo>
                  <a:pt x="0" y="0"/>
                </a:moveTo>
                <a:lnTo>
                  <a:pt x="1409531" y="0"/>
                </a:lnTo>
                <a:lnTo>
                  <a:pt x="1409531" y="1427372"/>
                </a:lnTo>
                <a:lnTo>
                  <a:pt x="0" y="14273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12"/>
          <p:cNvSpPr/>
          <p:nvPr/>
        </p:nvSpPr>
        <p:spPr>
          <a:xfrm>
            <a:off x="15886777" y="662683"/>
            <a:ext cx="1532321" cy="1551717"/>
          </a:xfrm>
          <a:custGeom>
            <a:avLst/>
            <a:gdLst/>
            <a:ahLst/>
            <a:cxnLst/>
            <a:rect l="l" t="t" r="r" b="b"/>
            <a:pathLst>
              <a:path w="1532321" h="1551717">
                <a:moveTo>
                  <a:pt x="0" y="0"/>
                </a:moveTo>
                <a:lnTo>
                  <a:pt x="1532321" y="0"/>
                </a:lnTo>
                <a:lnTo>
                  <a:pt x="1532321" y="1551718"/>
                </a:lnTo>
                <a:lnTo>
                  <a:pt x="0" y="1551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AF7B38-B4F8-6BC8-4AD0-6AE3E4D2A4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5648" y="3358273"/>
            <a:ext cx="13151836" cy="3499910"/>
          </a:xfrm>
          <a:prstGeom prst="rect">
            <a:avLst/>
          </a:prstGeom>
        </p:spPr>
      </p:pic>
      <p:sp>
        <p:nvSpPr>
          <p:cNvPr id="5" name="Freeform 27">
            <a:extLst>
              <a:ext uri="{FF2B5EF4-FFF2-40B4-BE49-F238E27FC236}">
                <a16:creationId xmlns:a16="http://schemas.microsoft.com/office/drawing/2014/main" id="{8688AB37-6E16-5EB3-451E-2DB998B2CD13}"/>
              </a:ext>
            </a:extLst>
          </p:cNvPr>
          <p:cNvSpPr/>
          <p:nvPr/>
        </p:nvSpPr>
        <p:spPr>
          <a:xfrm>
            <a:off x="1888586" y="6327693"/>
            <a:ext cx="3472165" cy="3565767"/>
          </a:xfrm>
          <a:custGeom>
            <a:avLst/>
            <a:gdLst/>
            <a:ahLst/>
            <a:cxnLst/>
            <a:rect l="l" t="t" r="r" b="b"/>
            <a:pathLst>
              <a:path w="3472165" h="3565767">
                <a:moveTo>
                  <a:pt x="0" y="0"/>
                </a:moveTo>
                <a:lnTo>
                  <a:pt x="3472165" y="0"/>
                </a:lnTo>
                <a:lnTo>
                  <a:pt x="3472165" y="3565767"/>
                </a:lnTo>
                <a:lnTo>
                  <a:pt x="0" y="35657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ransition spd="med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4.www-y2mate.blog - Chuyện của Mây - The Story of the Cloud Tiếng Việt 1, tập 1 Kết nối tri thức với cuộc sống (1080p)">
            <a:hlinkClick r:id="" action="ppaction://media"/>
            <a:extLst>
              <a:ext uri="{FF2B5EF4-FFF2-40B4-BE49-F238E27FC236}">
                <a16:creationId xmlns:a16="http://schemas.microsoft.com/office/drawing/2014/main" id="{0D4133FD-FCA6-629C-21EE-9D085EEA9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85724"/>
            <a:ext cx="17830800" cy="100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23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1043F-CF65-722C-95E1-2D77EC3A0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E58F1DB-E07C-7FDD-72EA-00C1265FBFCC}"/>
              </a:ext>
            </a:extLst>
          </p:cNvPr>
          <p:cNvGrpSpPr/>
          <p:nvPr/>
        </p:nvGrpSpPr>
        <p:grpSpPr>
          <a:xfrm>
            <a:off x="304800" y="697292"/>
            <a:ext cx="16735937" cy="9213262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BFB524F-BE50-0E00-9D76-A580670A7112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CF1FBE2-7CEF-6FAB-F66B-FA2FFE427E87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EE629DD-EA12-A445-AB82-4AE30C7F19D5}"/>
              </a:ext>
            </a:extLst>
          </p:cNvPr>
          <p:cNvSpPr/>
          <p:nvPr/>
        </p:nvSpPr>
        <p:spPr>
          <a:xfrm rot="1005276">
            <a:off x="14452451" y="324908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E0C69620-213F-18F1-BD79-C673CD3BF551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4EBC892-07FE-60BA-3DE6-ACCEE30A7005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9E96917A-D0C3-12EC-9409-E0C253F0CF30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A18B8951-F024-97AB-2AA8-84185805059F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3581F662-1EE8-191C-024A-A2E36FA5A272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454ED70E-7C5C-61F1-EF70-D4D63C447993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Picture 35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98C1822C-B0F0-3CB6-3CE0-0E571A5E4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73" b="65064"/>
          <a:stretch>
            <a:fillRect/>
          </a:stretch>
        </p:blipFill>
        <p:spPr>
          <a:xfrm>
            <a:off x="4069404" y="776960"/>
            <a:ext cx="8277976" cy="8585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EFE2A-A3DB-00B4-319B-63F2171C3996}"/>
              </a:ext>
            </a:extLst>
          </p:cNvPr>
          <p:cNvSpPr txBox="1"/>
          <p:nvPr/>
        </p:nvSpPr>
        <p:spPr>
          <a:xfrm>
            <a:off x="4517328" y="8713192"/>
            <a:ext cx="738212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UTM Avo" panose="02040603050506020204" pitchFamily="18" charset="0"/>
              </a:rPr>
              <a:t>Vì sao mây buồn?</a:t>
            </a:r>
            <a:endParaRPr lang="en-US" sz="5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3312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EFEE5E-D159-BB5F-1F62-0718748D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A592B08-F5E1-3C56-4C2C-6F7718667432}"/>
              </a:ext>
            </a:extLst>
          </p:cNvPr>
          <p:cNvGrpSpPr/>
          <p:nvPr/>
        </p:nvGrpSpPr>
        <p:grpSpPr>
          <a:xfrm>
            <a:off x="304800" y="438034"/>
            <a:ext cx="16735937" cy="9472520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EE1B7CF-C74F-4BAC-5A58-6EF49F8773B1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03A7472-8EB7-1EF0-ACD7-559E8221FDAE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5D053BA6-3F4D-87DB-B9F2-F87CE77DBFDE}"/>
              </a:ext>
            </a:extLst>
          </p:cNvPr>
          <p:cNvSpPr/>
          <p:nvPr/>
        </p:nvSpPr>
        <p:spPr>
          <a:xfrm rot="1005276">
            <a:off x="14452451" y="324908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AB63E04-7156-0798-F0D7-872DE6A4B23B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332DCC4-638D-3F88-4F0D-F8A997091B9D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BE12AF09-EF31-CACF-8BF2-7EDA29D6F489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1B55F15-6D70-361D-CD59-8F110BD7ADCF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4DA27C8-CE9E-EE37-681D-F3769450957E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74078D9-2231-1E9A-BD15-1FA07654335B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B7059A-F273-A91E-7A30-C55E1457D5D0}"/>
              </a:ext>
            </a:extLst>
          </p:cNvPr>
          <p:cNvSpPr txBox="1"/>
          <p:nvPr/>
        </p:nvSpPr>
        <p:spPr>
          <a:xfrm>
            <a:off x="10359901" y="5028148"/>
            <a:ext cx="6680827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Vì sao mây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muốn đi làm mưa?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0A379CE4-1601-F1DF-D56B-CDD6FD1C4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4" t="-77" b="66031"/>
          <a:stretch>
            <a:fillRect/>
          </a:stretch>
        </p:blipFill>
        <p:spPr>
          <a:xfrm>
            <a:off x="540740" y="423158"/>
            <a:ext cx="9433353" cy="94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3204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DD09BA-FD04-4E5B-AFFC-216798A3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BE9DA8-5364-6CA0-1207-EA6EDA79D4DD}"/>
              </a:ext>
            </a:extLst>
          </p:cNvPr>
          <p:cNvGrpSpPr/>
          <p:nvPr/>
        </p:nvGrpSpPr>
        <p:grpSpPr>
          <a:xfrm>
            <a:off x="304800" y="438034"/>
            <a:ext cx="16735937" cy="9472520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3377AEF-9265-11D9-B596-2D32DE3702D8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D84EACB-5998-B3AF-271A-AEF1BBB4C5D2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3B51C2C4-4CB6-DD02-AFA2-666E17B11216}"/>
              </a:ext>
            </a:extLst>
          </p:cNvPr>
          <p:cNvSpPr/>
          <p:nvPr/>
        </p:nvSpPr>
        <p:spPr>
          <a:xfrm rot="1005276">
            <a:off x="14452451" y="324908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69EA575-E2E7-574C-3EA6-B4A12A074376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753AF39-DB20-C090-95CB-45CD664DDD19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E0F36D0C-A9DE-D160-90C3-CAF6035D82B4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20391E9-8217-5861-5816-D5C74C2C28A2}"/>
              </a:ext>
            </a:extLst>
          </p:cNvPr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23A720D-AB76-33AB-9966-3104D08F2F01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4F83895-2AC9-AE14-2265-CE53165ADAEB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1108C6-F7E3-7920-661E-0A1C4DCB6EEC}"/>
              </a:ext>
            </a:extLst>
          </p:cNvPr>
          <p:cNvSpPr txBox="1"/>
          <p:nvPr/>
        </p:nvSpPr>
        <p:spPr>
          <a:xfrm>
            <a:off x="9501079" y="4010018"/>
            <a:ext cx="6680827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Mưa xuống, con người và cỏ cây như thế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6223A6C4-EB8B-D4D8-43A5-8433CC301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43960" r="48286" b="19132"/>
          <a:stretch>
            <a:fillRect/>
          </a:stretch>
        </p:blipFill>
        <p:spPr>
          <a:xfrm>
            <a:off x="958029" y="551581"/>
            <a:ext cx="8354954" cy="903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059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F926E-5C07-8226-B22F-874E7C964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806625E-1DFE-35BF-345E-9B741B50F4F8}"/>
              </a:ext>
            </a:extLst>
          </p:cNvPr>
          <p:cNvGrpSpPr/>
          <p:nvPr/>
        </p:nvGrpSpPr>
        <p:grpSpPr>
          <a:xfrm>
            <a:off x="670192" y="370155"/>
            <a:ext cx="16735937" cy="9472520"/>
            <a:chOff x="0" y="0"/>
            <a:chExt cx="2071952" cy="19938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BCA7B1-2E79-33E1-8167-5B537D813F38}"/>
                </a:ext>
              </a:extLst>
            </p:cNvPr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9CF598-1097-EB35-5092-4AEF91CC8A4C}"/>
                </a:ext>
              </a:extLst>
            </p:cNvPr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56787B7-C755-4DEF-C328-2AD39094B79C}"/>
              </a:ext>
            </a:extLst>
          </p:cNvPr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13FDC16-5A91-4B62-A026-8242DCAC9C70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B1F82455-59C6-6E83-C99E-9AD0C77D3C6B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470107-EF7C-85F9-F9D4-8C70478AF7D4}"/>
              </a:ext>
            </a:extLst>
          </p:cNvPr>
          <p:cNvSpPr txBox="1"/>
          <p:nvPr/>
        </p:nvSpPr>
        <p:spPr>
          <a:xfrm>
            <a:off x="1225873" y="3981709"/>
            <a:ext cx="7081082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Nước biến thành mây như thế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689CE173-A154-0000-42B1-F5E0A6490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43889" r="-525" b="20289"/>
          <a:stretch>
            <a:fillRect/>
          </a:stretch>
        </p:blipFill>
        <p:spPr>
          <a:xfrm>
            <a:off x="8306963" y="527608"/>
            <a:ext cx="8820460" cy="9157614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E4EA129F-1153-D44B-A3A8-2BECC473E839}"/>
              </a:ext>
            </a:extLst>
          </p:cNvPr>
          <p:cNvSpPr/>
          <p:nvPr/>
        </p:nvSpPr>
        <p:spPr>
          <a:xfrm rot="2736828">
            <a:off x="-1430426" y="190220"/>
            <a:ext cx="3925619" cy="3135588"/>
          </a:xfrm>
          <a:custGeom>
            <a:avLst/>
            <a:gdLst/>
            <a:ahLst/>
            <a:cxnLst/>
            <a:rect l="l" t="t" r="r" b="b"/>
            <a:pathLst>
              <a:path w="3925619" h="3135588">
                <a:moveTo>
                  <a:pt x="0" y="0"/>
                </a:moveTo>
                <a:lnTo>
                  <a:pt x="3925619" y="0"/>
                </a:lnTo>
                <a:lnTo>
                  <a:pt x="3925619" y="3135589"/>
                </a:lnTo>
                <a:lnTo>
                  <a:pt x="0" y="3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B82BA45-F75E-5F9B-AA95-1AC0C56C2768}"/>
              </a:ext>
            </a:extLst>
          </p:cNvPr>
          <p:cNvGrpSpPr/>
          <p:nvPr/>
        </p:nvGrpSpPr>
        <p:grpSpPr>
          <a:xfrm rot="815877">
            <a:off x="16330977" y="381400"/>
            <a:ext cx="1301984" cy="1240954"/>
            <a:chOff x="0" y="0"/>
            <a:chExt cx="812800" cy="7747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E0CF067-3210-C923-B7B1-D0536CBAC679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2625659-4D8D-6727-4E3D-FA18D2856F9C}"/>
                </a:ext>
              </a:extLst>
            </p:cNvPr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08439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311" y="2125921"/>
            <a:ext cx="7453337" cy="7172296"/>
            <a:chOff x="0" y="0"/>
            <a:chExt cx="2071952" cy="19938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1951" cy="1993825"/>
            </a:xfrm>
            <a:custGeom>
              <a:avLst/>
              <a:gdLst/>
              <a:ahLst/>
              <a:cxnLst/>
              <a:rect l="l" t="t" r="r" b="b"/>
              <a:pathLst>
                <a:path w="2071951" h="1993825">
                  <a:moveTo>
                    <a:pt x="20774" y="0"/>
                  </a:moveTo>
                  <a:lnTo>
                    <a:pt x="2051177" y="0"/>
                  </a:lnTo>
                  <a:cubicBezTo>
                    <a:pt x="2056687" y="0"/>
                    <a:pt x="2061971" y="2189"/>
                    <a:pt x="2065867" y="6085"/>
                  </a:cubicBezTo>
                  <a:cubicBezTo>
                    <a:pt x="2069763" y="9981"/>
                    <a:pt x="2071951" y="15265"/>
                    <a:pt x="2071951" y="20774"/>
                  </a:cubicBezTo>
                  <a:lnTo>
                    <a:pt x="2071951" y="1973051"/>
                  </a:lnTo>
                  <a:cubicBezTo>
                    <a:pt x="2071951" y="1978560"/>
                    <a:pt x="2069763" y="1983844"/>
                    <a:pt x="2065867" y="1987740"/>
                  </a:cubicBezTo>
                  <a:cubicBezTo>
                    <a:pt x="2061971" y="1991636"/>
                    <a:pt x="2056687" y="1993825"/>
                    <a:pt x="2051177" y="1993825"/>
                  </a:cubicBezTo>
                  <a:lnTo>
                    <a:pt x="20774" y="1993825"/>
                  </a:lnTo>
                  <a:cubicBezTo>
                    <a:pt x="15265" y="1993825"/>
                    <a:pt x="9981" y="1991636"/>
                    <a:pt x="6085" y="1987740"/>
                  </a:cubicBezTo>
                  <a:cubicBezTo>
                    <a:pt x="2189" y="1983844"/>
                    <a:pt x="0" y="1978560"/>
                    <a:pt x="0" y="1973051"/>
                  </a:cubicBezTo>
                  <a:lnTo>
                    <a:pt x="0" y="20774"/>
                  </a:lnTo>
                  <a:cubicBezTo>
                    <a:pt x="0" y="15265"/>
                    <a:pt x="2189" y="9981"/>
                    <a:pt x="6085" y="6085"/>
                  </a:cubicBezTo>
                  <a:cubicBezTo>
                    <a:pt x="9981" y="2189"/>
                    <a:pt x="15265" y="0"/>
                    <a:pt x="207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71952" cy="202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620970">
            <a:off x="13355465" y="544892"/>
            <a:ext cx="1301984" cy="1240954"/>
            <a:chOff x="0" y="0"/>
            <a:chExt cx="812800" cy="7747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815877">
            <a:off x="16755137" y="4036255"/>
            <a:ext cx="1301984" cy="1240954"/>
            <a:chOff x="0" y="0"/>
            <a:chExt cx="812800" cy="7747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6DB3B4-4210-8BCB-175D-5A24B32C235E}"/>
              </a:ext>
            </a:extLst>
          </p:cNvPr>
          <p:cNvSpPr txBox="1"/>
          <p:nvPr/>
        </p:nvSpPr>
        <p:spPr>
          <a:xfrm>
            <a:off x="930366" y="1278945"/>
            <a:ext cx="7019221" cy="1819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Thảo luận nhóm bốn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 kể chuyện theo tranh.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37" name="Picture 36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744FCBB4-B677-1DFE-5A0A-CE27109DF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5" y="2476500"/>
            <a:ext cx="7453333" cy="6786387"/>
          </a:xfrm>
          <a:prstGeom prst="rect">
            <a:avLst/>
          </a:prstGeom>
        </p:spPr>
      </p:pic>
      <p:pic>
        <p:nvPicPr>
          <p:cNvPr id="39" name="Picture 38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7CAFABC0-E283-5CA0-3199-96FC7291D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06"/>
          <a:stretch>
            <a:fillRect/>
          </a:stretch>
        </p:blipFill>
        <p:spPr>
          <a:xfrm>
            <a:off x="8772292" y="73377"/>
            <a:ext cx="7597791" cy="4865656"/>
          </a:xfrm>
          <a:prstGeom prst="rect">
            <a:avLst/>
          </a:prstGeom>
        </p:spPr>
      </p:pic>
      <p:pic>
        <p:nvPicPr>
          <p:cNvPr id="40" name="Picture 39" descr="A group of pictures of different weather&#10;&#10;AI-generated content may be incorrect.">
            <a:extLst>
              <a:ext uri="{FF2B5EF4-FFF2-40B4-BE49-F238E27FC236}">
                <a16:creationId xmlns:a16="http://schemas.microsoft.com/office/drawing/2014/main" id="{7FEAFD29-3C1C-C84A-D4B3-EBE4FEBE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1" b="11481"/>
          <a:stretch>
            <a:fillRect/>
          </a:stretch>
        </p:blipFill>
        <p:spPr>
          <a:xfrm>
            <a:off x="8772291" y="5069725"/>
            <a:ext cx="7597791" cy="507012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56E0D8A-40A5-FF67-5E16-7818DC318EA6}"/>
              </a:ext>
            </a:extLst>
          </p:cNvPr>
          <p:cNvSpPr txBox="1"/>
          <p:nvPr/>
        </p:nvSpPr>
        <p:spPr>
          <a:xfrm>
            <a:off x="8806122" y="4080436"/>
            <a:ext cx="3604427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UTM Avo" panose="02040603050506020204" pitchFamily="18" charset="0"/>
              </a:rPr>
              <a:t>Vì sao mây buồn?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FBB2AC-8217-C942-9803-B48A96372431}"/>
              </a:ext>
            </a:extLst>
          </p:cNvPr>
          <p:cNvSpPr txBox="1"/>
          <p:nvPr/>
        </p:nvSpPr>
        <p:spPr>
          <a:xfrm>
            <a:off x="12523931" y="3988716"/>
            <a:ext cx="3914816" cy="950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Vì sao mây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muốn đi làm mưa?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2B213C-8665-B853-68B4-B7AC1EA8A7DB}"/>
              </a:ext>
            </a:extLst>
          </p:cNvPr>
          <p:cNvSpPr txBox="1"/>
          <p:nvPr/>
        </p:nvSpPr>
        <p:spPr>
          <a:xfrm>
            <a:off x="8628250" y="9262887"/>
            <a:ext cx="3895681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Mưa xuống, con người và cỏ cây như thế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0D6EC8-A880-D12A-DCD1-731DF02D3CF0}"/>
              </a:ext>
            </a:extLst>
          </p:cNvPr>
          <p:cNvSpPr txBox="1"/>
          <p:nvPr/>
        </p:nvSpPr>
        <p:spPr>
          <a:xfrm>
            <a:off x="12692026" y="9164160"/>
            <a:ext cx="3727127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dirty="0">
                <a:solidFill>
                  <a:prstClr val="black"/>
                </a:solidFill>
                <a:latin typeface="UTM Avo" panose="02040603050506020204" pitchFamily="18" charset="0"/>
              </a:rPr>
              <a:t>Nước biến thành mây như thế nào?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9BB13-D1CF-CDDA-BCA0-2761A00CA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2619CB9-B82D-338F-C823-FD76D522DB09}"/>
              </a:ext>
            </a:extLst>
          </p:cNvPr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6462F69-1CC1-F543-1BA9-9ECDC35C0EDA}"/>
                </a:ext>
              </a:extLst>
            </p:cNvPr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6836B2B-3235-E0F0-F66A-B327210BE61E}"/>
                </a:ext>
              </a:extLst>
            </p:cNvPr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4FC9DDB-FF7E-A449-69F8-100A88908AC3}"/>
              </a:ext>
            </a:extLst>
          </p:cNvPr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C04FB92-0B8C-6E5E-D4FA-B6E5229DE675}"/>
              </a:ext>
            </a:extLst>
          </p:cNvPr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4F066C5-37F7-2B38-1B31-748073B4DF03}"/>
              </a:ext>
            </a:extLst>
          </p:cNvPr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EEEAE8B-AE4D-086C-3002-2A7A8D1CAF31}"/>
              </a:ext>
            </a:extLst>
          </p:cNvPr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图片 57" descr="形状, 圆圈&#10;&#10;描述已自动生成">
            <a:extLst>
              <a:ext uri="{FF2B5EF4-FFF2-40B4-BE49-F238E27FC236}">
                <a16:creationId xmlns:a16="http://schemas.microsoft.com/office/drawing/2014/main" id="{72CD65FB-8775-7BCF-5169-5C49F6E87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7746068" y="2079770"/>
            <a:ext cx="9479637" cy="6127459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D1C5CD-69B9-5104-D92B-68822C7AA83B}"/>
              </a:ext>
            </a:extLst>
          </p:cNvPr>
          <p:cNvSpPr txBox="1"/>
          <p:nvPr/>
        </p:nvSpPr>
        <p:spPr>
          <a:xfrm>
            <a:off x="9098189" y="3962788"/>
            <a:ext cx="6775394" cy="2682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Kể lại toàn bộ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câu chuyện.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12B16F-5395-4E58-E0B8-4E2E35D19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450" y="1026042"/>
            <a:ext cx="12589793" cy="2620843"/>
          </a:xfrm>
          <a:prstGeom prst="rect">
            <a:avLst/>
          </a:prstGeom>
        </p:spPr>
      </p:pic>
      <p:pic>
        <p:nvPicPr>
          <p:cNvPr id="11" name="Picture 10" descr="A cartoon of a person and two boys&#10;&#10;AI-generated content may be incorrect.">
            <a:extLst>
              <a:ext uri="{FF2B5EF4-FFF2-40B4-BE49-F238E27FC236}">
                <a16:creationId xmlns:a16="http://schemas.microsoft.com/office/drawing/2014/main" id="{D0C2AE9D-FAB3-069D-061E-DAC01D871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" y="4924608"/>
            <a:ext cx="9972178" cy="4987204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6C774524-8DB8-EA72-E61F-8195622229B6}"/>
              </a:ext>
            </a:extLst>
          </p:cNvPr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0BBEBAF-D6DD-863C-90BC-C0B6A2A9B4CF}"/>
              </a:ext>
            </a:extLst>
          </p:cNvPr>
          <p:cNvSpPr/>
          <p:nvPr/>
        </p:nvSpPr>
        <p:spPr>
          <a:xfrm>
            <a:off x="14741481" y="675636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3961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CF60E-FFFD-F6D5-E17A-84B8BD959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A16AF31-6EBB-BAD2-EBA0-CBCB11A1BAA4}"/>
              </a:ext>
            </a:extLst>
          </p:cNvPr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CF39DC-4B22-7401-1376-65EF4777B1EC}"/>
                </a:ext>
              </a:extLst>
            </p:cNvPr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5CCAE59-F5A1-28EB-44F2-EE1ABFD0A180}"/>
                </a:ext>
              </a:extLst>
            </p:cNvPr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4316AFA-0A82-F428-9FA3-5709B489EA7D}"/>
              </a:ext>
            </a:extLst>
          </p:cNvPr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34181F-6F0C-EC0A-09C0-FB263AF22411}"/>
              </a:ext>
            </a:extLst>
          </p:cNvPr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71DA26C-9E15-0515-5604-56C20338B359}"/>
              </a:ext>
            </a:extLst>
          </p:cNvPr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853A1CA-CFB7-7760-05E5-553061FD0999}"/>
              </a:ext>
            </a:extLst>
          </p:cNvPr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图片 57" descr="形状, 圆圈&#10;&#10;描述已自动生成">
            <a:extLst>
              <a:ext uri="{FF2B5EF4-FFF2-40B4-BE49-F238E27FC236}">
                <a16:creationId xmlns:a16="http://schemas.microsoft.com/office/drawing/2014/main" id="{36A4E9FB-0674-FD84-9C33-F901F158C4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7746068" y="2079770"/>
            <a:ext cx="9479637" cy="6127459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D67775-70E2-E03B-F7BC-D01BE03F6846}"/>
              </a:ext>
            </a:extLst>
          </p:cNvPr>
          <p:cNvSpPr txBox="1"/>
          <p:nvPr/>
        </p:nvSpPr>
        <p:spPr>
          <a:xfrm>
            <a:off x="9173959" y="4145581"/>
            <a:ext cx="6693140" cy="2034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 học được điều gì qua câu chuyện trên?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 descr="A cartoon of a person and two boys&#10;&#10;AI-generated content may be incorrect.">
            <a:extLst>
              <a:ext uri="{FF2B5EF4-FFF2-40B4-BE49-F238E27FC236}">
                <a16:creationId xmlns:a16="http://schemas.microsoft.com/office/drawing/2014/main" id="{FF0DCF41-0B58-6F14-8F04-8CB781DB5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" y="4924608"/>
            <a:ext cx="9972178" cy="4987204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099D6B9E-BCA9-32E7-29EE-E3DE03B2C04D}"/>
              </a:ext>
            </a:extLst>
          </p:cNvPr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D426D32-0FF2-0B4A-A59A-AF072016BE6A}"/>
              </a:ext>
            </a:extLst>
          </p:cNvPr>
          <p:cNvSpPr/>
          <p:nvPr/>
        </p:nvSpPr>
        <p:spPr>
          <a:xfrm>
            <a:off x="14741481" y="675636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52F8C3-8EE9-3DD0-815B-7DA00E620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11" y="1096936"/>
            <a:ext cx="11065199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3991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B4A525-5568-823B-51F6-FC3657E0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C847181-3C52-9168-8473-82732E7C2DB9}"/>
              </a:ext>
            </a:extLst>
          </p:cNvPr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4C86E96-7799-47A4-E768-A1B90DDF110E}"/>
                </a:ext>
              </a:extLst>
            </p:cNvPr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843D76-BE9F-2104-0543-CFD4AB42C009}"/>
                </a:ext>
              </a:extLst>
            </p:cNvPr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6011AAB-EE08-A1A6-4176-CC9C92849D37}"/>
              </a:ext>
            </a:extLst>
          </p:cNvPr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106135E-8FA4-525D-68D7-AAAC9E9A8B4F}"/>
              </a:ext>
            </a:extLst>
          </p:cNvPr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4EDB385-5267-192A-C3FB-40E6185F5CC1}"/>
              </a:ext>
            </a:extLst>
          </p:cNvPr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BC0375-34AB-FDAA-53A2-9A00D3C8C20D}"/>
              </a:ext>
            </a:extLst>
          </p:cNvPr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图片 57" descr="形状, 圆圈&#10;&#10;描述已自动生成">
            <a:extLst>
              <a:ext uri="{FF2B5EF4-FFF2-40B4-BE49-F238E27FC236}">
                <a16:creationId xmlns:a16="http://schemas.microsoft.com/office/drawing/2014/main" id="{D285B783-0639-C3A9-0A68-4DCC6DBA7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6615602" y="1104900"/>
            <a:ext cx="11493294" cy="7429049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B4C2F7-28A7-7EC6-255A-2F99444C1B13}"/>
              </a:ext>
            </a:extLst>
          </p:cNvPr>
          <p:cNvSpPr txBox="1"/>
          <p:nvPr/>
        </p:nvSpPr>
        <p:spPr>
          <a:xfrm>
            <a:off x="8486841" y="3649015"/>
            <a:ext cx="7924727" cy="307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Mỗi người đều có thể góp sức mình làm những việc có ích cho đời.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FD7D85E-FBF3-5413-9AD2-5B631440E1F8}"/>
              </a:ext>
            </a:extLst>
          </p:cNvPr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FC4F1F-99A7-0FA2-BC7E-2590F580A258}"/>
              </a:ext>
            </a:extLst>
          </p:cNvPr>
          <p:cNvSpPr/>
          <p:nvPr/>
        </p:nvSpPr>
        <p:spPr>
          <a:xfrm>
            <a:off x="14741481" y="675636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2586CA-C80A-0106-619C-2BC8A28AB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059" y="1518499"/>
            <a:ext cx="9253889" cy="2421817"/>
          </a:xfrm>
          <a:prstGeom prst="rect">
            <a:avLst/>
          </a:prstGeom>
        </p:spPr>
      </p:pic>
      <p:pic>
        <p:nvPicPr>
          <p:cNvPr id="15" name="Picture 14" descr="A person reading a book to children&#10;&#10;AI-generated content may be incorrect.">
            <a:extLst>
              <a:ext uri="{FF2B5EF4-FFF2-40B4-BE49-F238E27FC236}">
                <a16:creationId xmlns:a16="http://schemas.microsoft.com/office/drawing/2014/main" id="{5B47F780-37B0-CB87-C926-483C5D912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2" y="3525693"/>
            <a:ext cx="9046756" cy="603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49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4541375" y="6603943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4F0A6EE-4CC7-BB02-68FE-4CD2591BA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18" y="2452171"/>
            <a:ext cx="16606315" cy="4421637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26) Khơi đông tiêt hoc - Vô cai tay lên đi - YouTube">
            <a:hlinkClick r:id="" action="ppaction://media"/>
            <a:extLst>
              <a:ext uri="{FF2B5EF4-FFF2-40B4-BE49-F238E27FC236}">
                <a16:creationId xmlns:a16="http://schemas.microsoft.com/office/drawing/2014/main" id="{A7326634-F9B1-8490-7CA1-73978F758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14311"/>
            <a:ext cx="17678400" cy="99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449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7387" y="3077819"/>
            <a:ext cx="11793226" cy="5654442"/>
            <a:chOff x="0" y="0"/>
            <a:chExt cx="3106035" cy="1489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6035" cy="1489236"/>
            </a:xfrm>
            <a:custGeom>
              <a:avLst/>
              <a:gdLst/>
              <a:ahLst/>
              <a:cxnLst/>
              <a:rect l="l" t="t" r="r" b="b"/>
              <a:pathLst>
                <a:path w="3106035" h="1489236">
                  <a:moveTo>
                    <a:pt x="21007" y="0"/>
                  </a:moveTo>
                  <a:lnTo>
                    <a:pt x="3085028" y="0"/>
                  </a:lnTo>
                  <a:cubicBezTo>
                    <a:pt x="3096630" y="0"/>
                    <a:pt x="3106035" y="9405"/>
                    <a:pt x="3106035" y="21007"/>
                  </a:cubicBezTo>
                  <a:lnTo>
                    <a:pt x="3106035" y="1468229"/>
                  </a:lnTo>
                  <a:cubicBezTo>
                    <a:pt x="3106035" y="1473800"/>
                    <a:pt x="3103822" y="1479143"/>
                    <a:pt x="3099882" y="1483083"/>
                  </a:cubicBezTo>
                  <a:cubicBezTo>
                    <a:pt x="3095942" y="1487022"/>
                    <a:pt x="3090599" y="1489236"/>
                    <a:pt x="3085028" y="1489236"/>
                  </a:cubicBezTo>
                  <a:lnTo>
                    <a:pt x="21007" y="1489236"/>
                  </a:lnTo>
                  <a:cubicBezTo>
                    <a:pt x="9405" y="1489236"/>
                    <a:pt x="0" y="1479830"/>
                    <a:pt x="0" y="1468229"/>
                  </a:cubicBezTo>
                  <a:lnTo>
                    <a:pt x="0" y="21007"/>
                  </a:lnTo>
                  <a:cubicBezTo>
                    <a:pt x="0" y="9405"/>
                    <a:pt x="9405" y="0"/>
                    <a:pt x="2100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06035" cy="1517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36433" y="2857143"/>
            <a:ext cx="12215134" cy="998883"/>
            <a:chOff x="0" y="0"/>
            <a:chExt cx="3217155" cy="263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17155" cy="263080"/>
            </a:xfrm>
            <a:custGeom>
              <a:avLst/>
              <a:gdLst/>
              <a:ahLst/>
              <a:cxnLst/>
              <a:rect l="l" t="t" r="r" b="b"/>
              <a:pathLst>
                <a:path w="3217155" h="263080">
                  <a:moveTo>
                    <a:pt x="9507" y="0"/>
                  </a:moveTo>
                  <a:lnTo>
                    <a:pt x="3207648" y="0"/>
                  </a:lnTo>
                  <a:cubicBezTo>
                    <a:pt x="3212898" y="0"/>
                    <a:pt x="3217155" y="4256"/>
                    <a:pt x="3217155" y="9507"/>
                  </a:cubicBezTo>
                  <a:lnTo>
                    <a:pt x="3217155" y="253573"/>
                  </a:lnTo>
                  <a:cubicBezTo>
                    <a:pt x="3217155" y="256095"/>
                    <a:pt x="3216153" y="258513"/>
                    <a:pt x="3214370" y="260296"/>
                  </a:cubicBezTo>
                  <a:cubicBezTo>
                    <a:pt x="3212587" y="262079"/>
                    <a:pt x="3210169" y="263080"/>
                    <a:pt x="3207648" y="263080"/>
                  </a:cubicBezTo>
                  <a:lnTo>
                    <a:pt x="9507" y="263080"/>
                  </a:lnTo>
                  <a:cubicBezTo>
                    <a:pt x="4256" y="263080"/>
                    <a:pt x="0" y="258824"/>
                    <a:pt x="0" y="253573"/>
                  </a:cubicBezTo>
                  <a:lnTo>
                    <a:pt x="0" y="9507"/>
                  </a:lnTo>
                  <a:cubicBezTo>
                    <a:pt x="0" y="4256"/>
                    <a:pt x="4256" y="0"/>
                    <a:pt x="9507" y="0"/>
                  </a:cubicBezTo>
                  <a:close/>
                </a:path>
              </a:pathLst>
            </a:custGeom>
            <a:solidFill>
              <a:srgbClr val="76D68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217155" cy="29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208889">
            <a:off x="690276" y="1818302"/>
            <a:ext cx="3148821" cy="3176617"/>
          </a:xfrm>
          <a:custGeom>
            <a:avLst/>
            <a:gdLst/>
            <a:ahLst/>
            <a:cxnLst/>
            <a:rect l="l" t="t" r="r" b="b"/>
            <a:pathLst>
              <a:path w="3148821" h="3176617">
                <a:moveTo>
                  <a:pt x="0" y="0"/>
                </a:moveTo>
                <a:lnTo>
                  <a:pt x="3148821" y="0"/>
                </a:lnTo>
                <a:lnTo>
                  <a:pt x="3148821" y="3176617"/>
                </a:lnTo>
                <a:lnTo>
                  <a:pt x="0" y="3176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715575">
            <a:off x="13651438" y="6049829"/>
            <a:ext cx="4550045" cy="3634348"/>
          </a:xfrm>
          <a:custGeom>
            <a:avLst/>
            <a:gdLst/>
            <a:ahLst/>
            <a:cxnLst/>
            <a:rect l="l" t="t" r="r" b="b"/>
            <a:pathLst>
              <a:path w="4550045" h="3634348">
                <a:moveTo>
                  <a:pt x="0" y="0"/>
                </a:moveTo>
                <a:lnTo>
                  <a:pt x="4550045" y="0"/>
                </a:lnTo>
                <a:lnTo>
                  <a:pt x="4550045" y="3634349"/>
                </a:lnTo>
                <a:lnTo>
                  <a:pt x="0" y="3634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 rot="-1165250">
            <a:off x="894965" y="7116698"/>
            <a:ext cx="1574411" cy="1500610"/>
            <a:chOff x="0" y="0"/>
            <a:chExt cx="812800" cy="774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99E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740712">
            <a:off x="2205126" y="8604049"/>
            <a:ext cx="937877" cy="893914"/>
            <a:chOff x="0" y="0"/>
            <a:chExt cx="812800" cy="7747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99E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1037969">
            <a:off x="15496979" y="1297583"/>
            <a:ext cx="1887639" cy="1799156"/>
            <a:chOff x="0" y="0"/>
            <a:chExt cx="812800" cy="7747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99E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92EB697-E293-71D6-9014-1002D1C38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186230"/>
            <a:ext cx="11065199" cy="2865368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326911-09B4-297F-5AF9-54B088B9B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9B1ECB1-D1EA-503E-A54C-852EE0A4353F}"/>
              </a:ext>
            </a:extLst>
          </p:cNvPr>
          <p:cNvGrpSpPr/>
          <p:nvPr/>
        </p:nvGrpSpPr>
        <p:grpSpPr>
          <a:xfrm>
            <a:off x="840842" y="658443"/>
            <a:ext cx="16606316" cy="8861618"/>
            <a:chOff x="0" y="-28575"/>
            <a:chExt cx="4373680" cy="23339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87FBB1A-D04B-2286-3413-775B38F6E7AD}"/>
                </a:ext>
              </a:extLst>
            </p:cNvPr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437E355-6BF0-1283-0BE0-FC6DED986334}"/>
                </a:ext>
              </a:extLst>
            </p:cNvPr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136F9F3-5FFD-CF4C-EAC0-5E0F8DF465DD}"/>
              </a:ext>
            </a:extLst>
          </p:cNvPr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C3916A1-4346-E3DC-729A-0765CFBBA80B}"/>
              </a:ext>
            </a:extLst>
          </p:cNvPr>
          <p:cNvSpPr/>
          <p:nvPr/>
        </p:nvSpPr>
        <p:spPr>
          <a:xfrm>
            <a:off x="14741481" y="675636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16DB23C-D351-9452-408A-E6E2825B7D62}"/>
              </a:ext>
            </a:extLst>
          </p:cNvPr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8EB62DA-6825-A77F-3BFC-84963B9C0467}"/>
              </a:ext>
            </a:extLst>
          </p:cNvPr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05D21C6-81D6-749B-9C62-FCF47136795F}"/>
              </a:ext>
            </a:extLst>
          </p:cNvPr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0B00B0E-778B-D60F-5773-EBB477517D44}"/>
              </a:ext>
            </a:extLst>
          </p:cNvPr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A813D2-E09C-8AF9-4649-5F385D508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166" y="1873301"/>
            <a:ext cx="15613616" cy="42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4908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3"/>
          <p:cNvSpPr/>
          <p:nvPr/>
        </p:nvSpPr>
        <p:spPr>
          <a:xfrm rot="-1514471">
            <a:off x="13887168" y="7609038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4" name="Freeform 44"/>
          <p:cNvSpPr/>
          <p:nvPr/>
        </p:nvSpPr>
        <p:spPr>
          <a:xfrm rot="-1514471">
            <a:off x="-720397" y="391657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46" name="Group 46"/>
          <p:cNvGrpSpPr/>
          <p:nvPr/>
        </p:nvGrpSpPr>
        <p:grpSpPr>
          <a:xfrm rot="-1165250">
            <a:off x="269859" y="8075514"/>
            <a:ext cx="1574411" cy="1500610"/>
            <a:chOff x="0" y="0"/>
            <a:chExt cx="812800" cy="7747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 rot="740712">
            <a:off x="2200438" y="8915743"/>
            <a:ext cx="937877" cy="893914"/>
            <a:chOff x="0" y="0"/>
            <a:chExt cx="812800" cy="7747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 rot="1037969">
            <a:off x="15756098" y="585687"/>
            <a:ext cx="1887639" cy="1799156"/>
            <a:chOff x="0" y="0"/>
            <a:chExt cx="812800" cy="7747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97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4D1111-CC33-0B67-F602-2740964B33CD}"/>
              </a:ext>
            </a:extLst>
          </p:cNvPr>
          <p:cNvGrpSpPr/>
          <p:nvPr/>
        </p:nvGrpSpPr>
        <p:grpSpPr>
          <a:xfrm>
            <a:off x="3505200" y="1001148"/>
            <a:ext cx="3839713" cy="1169805"/>
            <a:chOff x="2905291" y="3501841"/>
            <a:chExt cx="3839713" cy="116980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48789E3-00B8-B624-67A6-08F16A6229D4}"/>
                </a:ext>
              </a:extLst>
            </p:cNvPr>
            <p:cNvGrpSpPr/>
            <p:nvPr/>
          </p:nvGrpSpPr>
          <p:grpSpPr>
            <a:xfrm>
              <a:off x="2905291" y="3501841"/>
              <a:ext cx="3602362" cy="1169805"/>
              <a:chOff x="2905291" y="3501841"/>
              <a:chExt cx="3602362" cy="1169805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21094CE-B49E-ECF7-3BC9-7106D78975BE}"/>
                  </a:ext>
                </a:extLst>
              </p:cNvPr>
              <p:cNvGrpSpPr/>
              <p:nvPr/>
            </p:nvGrpSpPr>
            <p:grpSpPr>
              <a:xfrm>
                <a:off x="3505200" y="3501841"/>
                <a:ext cx="3002453" cy="1169805"/>
                <a:chOff x="3505200" y="3501841"/>
                <a:chExt cx="3002453" cy="1169805"/>
              </a:xfrm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7A5274D9-3155-76AA-9700-4838CB3D0948}"/>
                    </a:ext>
                  </a:extLst>
                </p:cNvPr>
                <p:cNvSpPr/>
                <p:nvPr/>
              </p:nvSpPr>
              <p:spPr>
                <a:xfrm rot="21342267">
                  <a:off x="3565938" y="3501841"/>
                  <a:ext cx="2941715" cy="1061125"/>
                </a:xfrm>
                <a:prstGeom prst="roundRect">
                  <a:avLst/>
                </a:prstGeom>
                <a:solidFill>
                  <a:srgbClr val="FFFF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52715950-00F1-E626-28BE-3F93F6F9834E}"/>
                    </a:ext>
                  </a:extLst>
                </p:cNvPr>
                <p:cNvSpPr/>
                <p:nvPr/>
              </p:nvSpPr>
              <p:spPr>
                <a:xfrm>
                  <a:off x="3505200" y="3528646"/>
                  <a:ext cx="2904138" cy="1143000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5F7CE0-38FE-E900-83C9-BA0446657351}"/>
                  </a:ext>
                </a:extLst>
              </p:cNvPr>
              <p:cNvSpPr/>
              <p:nvPr/>
            </p:nvSpPr>
            <p:spPr>
              <a:xfrm>
                <a:off x="2905291" y="3604846"/>
                <a:ext cx="990600" cy="9906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1</a:t>
                </a:r>
                <a:endPara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48E1956-F609-5218-9C90-5A44FBC355C3}"/>
                </a:ext>
              </a:extLst>
            </p:cNvPr>
            <p:cNvSpPr txBox="1"/>
            <p:nvPr/>
          </p:nvSpPr>
          <p:spPr>
            <a:xfrm>
              <a:off x="4154204" y="3528646"/>
              <a:ext cx="2590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aphicFrame>
        <p:nvGraphicFramePr>
          <p:cNvPr id="2" name="Table 25">
            <a:extLst>
              <a:ext uri="{FF2B5EF4-FFF2-40B4-BE49-F238E27FC236}">
                <a16:creationId xmlns:a16="http://schemas.microsoft.com/office/drawing/2014/main" id="{DA60F0F7-32D6-577E-C977-BB024F8F3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695203"/>
              </p:ext>
            </p:extLst>
          </p:nvPr>
        </p:nvGraphicFramePr>
        <p:xfrm>
          <a:off x="228600" y="3670798"/>
          <a:ext cx="17143925" cy="2480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48257543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54484399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83272384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6541292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75909567"/>
                    </a:ext>
                  </a:extLst>
                </a:gridCol>
                <a:gridCol w="2494477">
                  <a:extLst>
                    <a:ext uri="{9D8B030D-6E8A-4147-A177-3AD203B41FA5}">
                      <a16:colId xmlns:a16="http://schemas.microsoft.com/office/drawing/2014/main" val="2288443576"/>
                    </a:ext>
                  </a:extLst>
                </a:gridCol>
                <a:gridCol w="2105024">
                  <a:extLst>
                    <a:ext uri="{9D8B030D-6E8A-4147-A177-3AD203B41FA5}">
                      <a16:colId xmlns:a16="http://schemas.microsoft.com/office/drawing/2014/main" val="2857985148"/>
                    </a:ext>
                  </a:extLst>
                </a:gridCol>
                <a:gridCol w="2105024">
                  <a:extLst>
                    <a:ext uri="{9D8B030D-6E8A-4147-A177-3AD203B41FA5}">
                      <a16:colId xmlns:a16="http://schemas.microsoft.com/office/drawing/2014/main" val="2032088155"/>
                    </a:ext>
                  </a:extLst>
                </a:gridCol>
              </a:tblGrid>
              <a:tr h="2480011"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ước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lướt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gươm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ướp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lượn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hương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hoa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loe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E7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896469"/>
                  </a:ext>
                </a:extLst>
              </a:tr>
            </a:tbl>
          </a:graphicData>
        </a:graphic>
      </p:graphicFrame>
      <p:sp>
        <p:nvSpPr>
          <p:cNvPr id="45" name="Freeform 45"/>
          <p:cNvSpPr/>
          <p:nvPr/>
        </p:nvSpPr>
        <p:spPr>
          <a:xfrm rot="-3739556">
            <a:off x="15744184" y="5550430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E44FC-BDC3-5430-C620-B13E917D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855" y="5753100"/>
            <a:ext cx="7047587" cy="4858933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-413666" y="7462842"/>
            <a:ext cx="2462495" cy="2671784"/>
          </a:xfrm>
          <a:custGeom>
            <a:avLst/>
            <a:gdLst/>
            <a:ahLst/>
            <a:cxnLst/>
            <a:rect l="l" t="t" r="r" b="b"/>
            <a:pathLst>
              <a:path w="2462495" h="2671784">
                <a:moveTo>
                  <a:pt x="0" y="0"/>
                </a:moveTo>
                <a:lnTo>
                  <a:pt x="2462495" y="0"/>
                </a:lnTo>
                <a:lnTo>
                  <a:pt x="2462495" y="2671785"/>
                </a:lnTo>
                <a:lnTo>
                  <a:pt x="0" y="2671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0" name="Freeform 30"/>
          <p:cNvSpPr/>
          <p:nvPr/>
        </p:nvSpPr>
        <p:spPr>
          <a:xfrm>
            <a:off x="616246" y="2610557"/>
            <a:ext cx="815542" cy="825865"/>
          </a:xfrm>
          <a:custGeom>
            <a:avLst/>
            <a:gdLst/>
            <a:ahLst/>
            <a:cxnLst/>
            <a:rect l="l" t="t" r="r" b="b"/>
            <a:pathLst>
              <a:path w="815542" h="825865">
                <a:moveTo>
                  <a:pt x="0" y="0"/>
                </a:moveTo>
                <a:lnTo>
                  <a:pt x="815542" y="0"/>
                </a:lnTo>
                <a:lnTo>
                  <a:pt x="815542" y="825866"/>
                </a:lnTo>
                <a:lnTo>
                  <a:pt x="0" y="825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6000"/>
          </a:p>
        </p:txBody>
      </p:sp>
      <p:sp>
        <p:nvSpPr>
          <p:cNvPr id="31" name="Freeform 31"/>
          <p:cNvSpPr/>
          <p:nvPr/>
        </p:nvSpPr>
        <p:spPr>
          <a:xfrm>
            <a:off x="2150083" y="1220682"/>
            <a:ext cx="627630" cy="635574"/>
          </a:xfrm>
          <a:custGeom>
            <a:avLst/>
            <a:gdLst/>
            <a:ahLst/>
            <a:cxnLst/>
            <a:rect l="l" t="t" r="r" b="b"/>
            <a:pathLst>
              <a:path w="627630" h="635574">
                <a:moveTo>
                  <a:pt x="0" y="0"/>
                </a:moveTo>
                <a:lnTo>
                  <a:pt x="627629" y="0"/>
                </a:lnTo>
                <a:lnTo>
                  <a:pt x="627629" y="635574"/>
                </a:lnTo>
                <a:lnTo>
                  <a:pt x="0" y="635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2" name="Freeform 32"/>
          <p:cNvSpPr/>
          <p:nvPr/>
        </p:nvSpPr>
        <p:spPr>
          <a:xfrm>
            <a:off x="616246" y="866344"/>
            <a:ext cx="1104407" cy="1118387"/>
          </a:xfrm>
          <a:custGeom>
            <a:avLst/>
            <a:gdLst/>
            <a:ahLst/>
            <a:cxnLst/>
            <a:rect l="l" t="t" r="r" b="b"/>
            <a:pathLst>
              <a:path w="1104407" h="1118387">
                <a:moveTo>
                  <a:pt x="0" y="0"/>
                </a:moveTo>
                <a:lnTo>
                  <a:pt x="1104407" y="0"/>
                </a:lnTo>
                <a:lnTo>
                  <a:pt x="1104407" y="1118387"/>
                </a:lnTo>
                <a:lnTo>
                  <a:pt x="0" y="1118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3" name="Freeform 33"/>
          <p:cNvSpPr/>
          <p:nvPr/>
        </p:nvSpPr>
        <p:spPr>
          <a:xfrm>
            <a:off x="16237207" y="8010513"/>
            <a:ext cx="1487101" cy="1505925"/>
          </a:xfrm>
          <a:custGeom>
            <a:avLst/>
            <a:gdLst/>
            <a:ahLst/>
            <a:cxnLst/>
            <a:rect l="l" t="t" r="r" b="b"/>
            <a:pathLst>
              <a:path w="1487101" h="1505925">
                <a:moveTo>
                  <a:pt x="0" y="0"/>
                </a:moveTo>
                <a:lnTo>
                  <a:pt x="1487101" y="0"/>
                </a:lnTo>
                <a:lnTo>
                  <a:pt x="1487101" y="1505926"/>
                </a:lnTo>
                <a:lnTo>
                  <a:pt x="0" y="150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6000"/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0A9AD355-19D5-2350-F34E-53A1CEF02BBB}"/>
              </a:ext>
            </a:extLst>
          </p:cNvPr>
          <p:cNvSpPr txBox="1"/>
          <p:nvPr/>
        </p:nvSpPr>
        <p:spPr>
          <a:xfrm>
            <a:off x="1549943" y="3268275"/>
            <a:ext cx="4547704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lướt sóng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E495A3A1-9751-E276-4F6A-29C6D8CCD315}"/>
              </a:ext>
            </a:extLst>
          </p:cNvPr>
          <p:cNvSpPr txBox="1"/>
          <p:nvPr/>
        </p:nvSpPr>
        <p:spPr>
          <a:xfrm>
            <a:off x="1431788" y="5408751"/>
            <a:ext cx="4625231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ước mơ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8">
            <a:extLst>
              <a:ext uri="{FF2B5EF4-FFF2-40B4-BE49-F238E27FC236}">
                <a16:creationId xmlns:a16="http://schemas.microsoft.com/office/drawing/2014/main" id="{BF17F434-C7F6-D444-D033-C0BEB2B2E577}"/>
              </a:ext>
            </a:extLst>
          </p:cNvPr>
          <p:cNvSpPr txBox="1"/>
          <p:nvPr/>
        </p:nvSpPr>
        <p:spPr>
          <a:xfrm>
            <a:off x="3390696" y="7413691"/>
            <a:ext cx="4826279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mèo mướp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1">
            <a:extLst>
              <a:ext uri="{FF2B5EF4-FFF2-40B4-BE49-F238E27FC236}">
                <a16:creationId xmlns:a16="http://schemas.microsoft.com/office/drawing/2014/main" id="{AE9D77BB-8EBA-F03E-7974-F889CCBC0210}"/>
              </a:ext>
            </a:extLst>
          </p:cNvPr>
          <p:cNvSpPr txBox="1"/>
          <p:nvPr/>
        </p:nvSpPr>
        <p:spPr>
          <a:xfrm>
            <a:off x="6671873" y="3247943"/>
            <a:ext cx="4547704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B050"/>
                </a:solidFill>
                <a:latin typeface="UTM Avo" panose="02040603050506020204" pitchFamily="18" charset="0"/>
              </a:rPr>
              <a:t>hạt cườm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2">
            <a:extLst>
              <a:ext uri="{FF2B5EF4-FFF2-40B4-BE49-F238E27FC236}">
                <a16:creationId xmlns:a16="http://schemas.microsoft.com/office/drawing/2014/main" id="{2839E75D-CCAA-1EB1-3628-AA0735759295}"/>
              </a:ext>
            </a:extLst>
          </p:cNvPr>
          <p:cNvSpPr txBox="1"/>
          <p:nvPr/>
        </p:nvSpPr>
        <p:spPr>
          <a:xfrm>
            <a:off x="6613944" y="5324931"/>
            <a:ext cx="4757728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bay lượn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8">
            <a:extLst>
              <a:ext uri="{FF2B5EF4-FFF2-40B4-BE49-F238E27FC236}">
                <a16:creationId xmlns:a16="http://schemas.microsoft.com/office/drawing/2014/main" id="{4BD98DDA-8EC0-D6FB-8E64-30E3A5ACC6FA}"/>
              </a:ext>
            </a:extLst>
          </p:cNvPr>
          <p:cNvSpPr txBox="1"/>
          <p:nvPr/>
        </p:nvSpPr>
        <p:spPr>
          <a:xfrm>
            <a:off x="9144000" y="7448657"/>
            <a:ext cx="4234195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nụ hoa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E2A8FFEE-C0EE-12FC-5383-D66317F73568}"/>
              </a:ext>
            </a:extLst>
          </p:cNvPr>
          <p:cNvSpPr txBox="1"/>
          <p:nvPr/>
        </p:nvSpPr>
        <p:spPr>
          <a:xfrm>
            <a:off x="11619911" y="3228904"/>
            <a:ext cx="5121929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B050"/>
                </a:solidFill>
                <a:latin typeface="UTM Avo" panose="02040603050506020204" pitchFamily="18" charset="0"/>
              </a:rPr>
              <a:t>vàng hoe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2">
            <a:extLst>
              <a:ext uri="{FF2B5EF4-FFF2-40B4-BE49-F238E27FC236}">
                <a16:creationId xmlns:a16="http://schemas.microsoft.com/office/drawing/2014/main" id="{F621430A-A2DF-7E03-721D-A2EF5275C7D3}"/>
              </a:ext>
            </a:extLst>
          </p:cNvPr>
          <p:cNvSpPr txBox="1"/>
          <p:nvPr/>
        </p:nvSpPr>
        <p:spPr>
          <a:xfrm>
            <a:off x="11647207" y="5288374"/>
            <a:ext cx="5181600" cy="112371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tỏa hương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FD126D7-6194-2483-7C72-E60120510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391" y="479391"/>
            <a:ext cx="9816942" cy="2583975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>
            <a:off x="15154609" y="126064"/>
            <a:ext cx="2896072" cy="3142211"/>
          </a:xfrm>
          <a:custGeom>
            <a:avLst/>
            <a:gdLst/>
            <a:ahLst/>
            <a:cxnLst/>
            <a:rect l="l" t="t" r="r" b="b"/>
            <a:pathLst>
              <a:path w="2896072" h="3142211">
                <a:moveTo>
                  <a:pt x="0" y="0"/>
                </a:moveTo>
                <a:lnTo>
                  <a:pt x="2896072" y="0"/>
                </a:lnTo>
                <a:lnTo>
                  <a:pt x="2896072" y="3142211"/>
                </a:lnTo>
                <a:lnTo>
                  <a:pt x="0" y="3142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7" name="Freeform 27"/>
          <p:cNvSpPr/>
          <p:nvPr/>
        </p:nvSpPr>
        <p:spPr>
          <a:xfrm>
            <a:off x="14815835" y="6721233"/>
            <a:ext cx="3472165" cy="3565767"/>
          </a:xfrm>
          <a:custGeom>
            <a:avLst/>
            <a:gdLst/>
            <a:ahLst/>
            <a:cxnLst/>
            <a:rect l="l" t="t" r="r" b="b"/>
            <a:pathLst>
              <a:path w="3472165" h="3565767">
                <a:moveTo>
                  <a:pt x="0" y="0"/>
                </a:moveTo>
                <a:lnTo>
                  <a:pt x="3472165" y="0"/>
                </a:lnTo>
                <a:lnTo>
                  <a:pt x="3472165" y="3565767"/>
                </a:lnTo>
                <a:lnTo>
                  <a:pt x="0" y="35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BAC14-63E5-5AAA-3E96-FBDF4501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BFFE710-15D5-813D-58C0-B085FD02BC2D}"/>
              </a:ext>
            </a:extLst>
          </p:cNvPr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34A10F9-87BF-207E-4A8B-C84E3C8D3732}"/>
                </a:ext>
              </a:extLst>
            </p:cNvPr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B369F81-6EC1-CB70-8B9D-5253D0C2A8E5}"/>
                </a:ext>
              </a:extLst>
            </p:cNvPr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F809CBF-2AB5-79EE-713F-D416801EA2E1}"/>
              </a:ext>
            </a:extLst>
          </p:cNvPr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5056FB8-E7F4-7215-8352-F07B44A21AA0}"/>
              </a:ext>
            </a:extLst>
          </p:cNvPr>
          <p:cNvSpPr/>
          <p:nvPr/>
        </p:nvSpPr>
        <p:spPr>
          <a:xfrm>
            <a:off x="14741481" y="675636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490B667-8BBB-EC93-6D70-E305B3925C09}"/>
              </a:ext>
            </a:extLst>
          </p:cNvPr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8244D43-B9D0-0983-6A6D-72263D8705C7}"/>
              </a:ext>
            </a:extLst>
          </p:cNvPr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5B11156-D298-37ED-591B-36FA1E02A4B3}"/>
              </a:ext>
            </a:extLst>
          </p:cNvPr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F24DAF2-C2BF-225A-EBB6-7388365FE61C}"/>
              </a:ext>
            </a:extLst>
          </p:cNvPr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1FE9E1-18E9-BB62-0D7A-54A48B5A8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382" y="2709768"/>
            <a:ext cx="16732523" cy="43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4672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A17BB-A420-FC71-0573-98718B8CB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49F5048-2390-B4E8-B42F-0CB55685E48C}"/>
              </a:ext>
            </a:extLst>
          </p:cNvPr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7A15733-A869-9955-2151-5008669D4B55}"/>
                </a:ext>
              </a:extLst>
            </p:cNvPr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9789F03-A0B6-1B69-11B9-917BBAF66047}"/>
                </a:ext>
              </a:extLst>
            </p:cNvPr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5A9327D-55C4-A676-E1C8-8EDAA571A2E4}"/>
              </a:ext>
            </a:extLst>
          </p:cNvPr>
          <p:cNvSpPr/>
          <p:nvPr/>
        </p:nvSpPr>
        <p:spPr>
          <a:xfrm>
            <a:off x="-489977" y="-465785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5F427FB-BE0C-C0EF-0772-9391B078FC9A}"/>
              </a:ext>
            </a:extLst>
          </p:cNvPr>
          <p:cNvSpPr/>
          <p:nvPr/>
        </p:nvSpPr>
        <p:spPr>
          <a:xfrm>
            <a:off x="14741481" y="675636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FB105FD-839A-1C23-E5A5-CDC756894A54}"/>
              </a:ext>
            </a:extLst>
          </p:cNvPr>
          <p:cNvSpPr/>
          <p:nvPr/>
        </p:nvSpPr>
        <p:spPr>
          <a:xfrm rot="-1514471">
            <a:off x="11541348" y="8059042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9E98353-5D1B-3D2C-C9B1-C3553CB6776E}"/>
              </a:ext>
            </a:extLst>
          </p:cNvPr>
          <p:cNvSpPr/>
          <p:nvPr/>
        </p:nvSpPr>
        <p:spPr>
          <a:xfrm rot="-1514471">
            <a:off x="16135803" y="36984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FA0D2D6-58E8-8104-F52D-E235AA4DE95F}"/>
              </a:ext>
            </a:extLst>
          </p:cNvPr>
          <p:cNvSpPr/>
          <p:nvPr/>
        </p:nvSpPr>
        <p:spPr>
          <a:xfrm rot="-1514471">
            <a:off x="-1028457" y="3319645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BCA66D7-7251-3521-65FA-1CA8040A3873}"/>
              </a:ext>
            </a:extLst>
          </p:cNvPr>
          <p:cNvSpPr/>
          <p:nvPr/>
        </p:nvSpPr>
        <p:spPr>
          <a:xfrm rot="-1514471">
            <a:off x="3346923" y="-1141189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AF6584-DBF2-75A5-CBE2-872FEAC1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382" y="3357732"/>
            <a:ext cx="13330208" cy="344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1461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429</Words>
  <Application>Microsoft Office PowerPoint</Application>
  <PresentationFormat>Custom</PresentationFormat>
  <Paragraphs>93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SVN-Newton</vt:lpstr>
      <vt:lpstr>#9Slide05 Bodega Script</vt:lpstr>
      <vt:lpstr>Times New Roman</vt:lpstr>
      <vt:lpstr>Arial</vt:lpstr>
      <vt:lpstr>#9Slide07 HoneyCream</vt:lpstr>
      <vt:lpstr>UTM Avo</vt:lpstr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MNT</dc:creator>
  <cp:keywords>MNT</cp:keywords>
  <cp:lastModifiedBy>WIN</cp:lastModifiedBy>
  <cp:revision>12</cp:revision>
  <dcterms:created xsi:type="dcterms:W3CDTF">2006-08-16T00:00:00Z</dcterms:created>
  <dcterms:modified xsi:type="dcterms:W3CDTF">2026-01-13T10:17:16Z</dcterms:modified>
  <dc:identifier>DAG2VsZkGNw</dc:identifier>
</cp:coreProperties>
</file>