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0" r:id="rId3"/>
    <p:sldId id="256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9" r:id="rId12"/>
    <p:sldId id="270" r:id="rId13"/>
    <p:sldId id="268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2" r:id="rId22"/>
    <p:sldId id="279" r:id="rId23"/>
    <p:sldId id="280" r:id="rId24"/>
    <p:sldId id="281" r:id="rId25"/>
    <p:sldId id="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73B1B-9639-4FB1-9AFC-601034441F6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FCF7D-B653-42DE-A7A3-BE7D8FF0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0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4BAA-E683-CACA-7104-BC57859C4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4169E-8499-5B41-8942-4BDDB34CD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792D2-42E6-4E62-92D8-F8F0058BC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FAB1-CDCA-A07F-22E7-FC737E373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E4CF5-FFAE-BD1F-DF34-17A64845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3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A703-8728-9C24-7B42-7A2C0D8F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071CD-D805-38FE-4933-922576688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425F7-589A-78DF-CCCC-AFBF1C5F0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82379-FE1D-7B81-4F42-9C9D6B26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B2220-B8DD-FAD5-E82E-671BBF4C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AB7B56-637F-52A5-13BE-D6CCAC6BA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50B73-B4D2-F064-D950-A37B0B6C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8148-56F8-848B-B728-5350B73B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22DC0-520F-EB87-187A-0FB5D490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B5EA6-C872-175E-4F7D-A6EFA731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0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E4C3-22CB-7F47-7466-5E945D22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1F780-536D-9354-A146-E3F087045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F6D1-42D3-FF12-0A56-88745943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5F12D-A249-038E-F334-68746D9E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E18DE-04BD-745C-88C3-625CC0391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68E8-1848-7E1B-2E8F-50380C55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0E33E-66A5-302E-3D6B-BB100FE4C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05B85-7DCA-031D-6252-5F183896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20AAF-B1AC-7937-5E3D-A99BAA1C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156E0-EBCB-3E78-C1F8-3C958EDA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0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35C8B-C5D3-99FA-C3E2-D6E8B97D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E21CE-219A-3134-A0B4-68B21BB95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D0C1F-8378-DB01-B5F7-F4BDD4529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3A303-32C5-8CD0-14F2-6AF1D281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BE6FA-4E9D-1ED1-5C30-176EC2C24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E8C54-B681-EBB4-8BF1-59A4C255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4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7D12-F9BA-3AEC-4C05-C9A704BC5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64C0E-4FCA-905C-3BC6-6E2E78318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A8763-2829-DF27-8FEE-1E99320E3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92DDD-E1FA-6F99-3235-B2CC53CFA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A6067-C82B-BC07-A174-D5977E8EE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262AE-5EA5-96A6-8B9C-83555F14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674BE-BFFF-9BDE-CF1B-C17CF157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3FF032-0F85-3452-B6B3-9CA1AEEA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CF9B-D4AA-2200-92DB-D566FA70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3A81A-F335-097F-EB44-0B89BD22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47C75-9098-6668-A70A-7241022E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D256D-7A89-145D-EBFA-E7C9C0A7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9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6B001-DF76-30E9-9F35-BB84AF60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3E72E-6B3E-8700-DF8C-75AAE8FA9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67282-F2D6-A2C2-2004-65457AAB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5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3BF9-082C-96FB-22D6-239FACEB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6A08B-BE82-473B-6641-6AF40F0C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2A8AE-E3E7-1D97-79B5-F7A4E05B8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A7BA4-F94D-E382-F965-4761E56E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B443A-015E-A080-EE00-45FA526C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331F0-B08A-BDB2-ADDB-2D198254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5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1338-39C9-6C3D-9013-F084AEAD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B8D8D8-22A2-A1A2-1B3B-D799151DE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1E8DA-D2B7-D26F-26B8-A5E88A68F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BAD45-E5CD-B015-F146-D1F0213B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0F11-8765-6907-3EE0-A79C3374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2B4F3-2821-6D9C-F4CD-0311E26F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4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10FA8-304E-F226-EDBF-108C9598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C2460-64B4-9509-F419-5C2E40FF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5EEAD-C6A1-8ABF-5398-1F09CEA66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9A3A-E8EF-4805-94E0-84A7B28B1C1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7FB57-3629-DB29-2784-822C30BC0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60F3D-5B4B-7144-4135-36397453E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FD55F-13EE-43D3-AEC4-7C561F77571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0F7C8-81BA-4FF8-3AFC-913408F2B1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941" y="136524"/>
            <a:ext cx="13559358" cy="84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1115E-8A6C-E789-AE84-305194D35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0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8E3AE-09BF-C971-2F68-8DD063499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6CDEE-7A89-C285-3DFA-1CB0173C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468783-C98E-77D1-4D9F-9A350DD937FC}"/>
              </a:ext>
            </a:extLst>
          </p:cNvPr>
          <p:cNvSpPr/>
          <p:nvPr/>
        </p:nvSpPr>
        <p:spPr>
          <a:xfrm>
            <a:off x="169428" y="211016"/>
            <a:ext cx="11853144" cy="6457072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9436C-5592-EF52-F3C0-376437FFB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38019" y="174069"/>
            <a:ext cx="1109730" cy="126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1A6ABB-FBA0-3911-8747-1D0940237E0F}"/>
              </a:ext>
            </a:extLst>
          </p:cNvPr>
          <p:cNvSpPr txBox="1"/>
          <p:nvPr/>
        </p:nvSpPr>
        <p:spPr>
          <a:xfrm>
            <a:off x="1270177" y="410146"/>
            <a:ext cx="1124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445C3-548A-668A-5022-2AF1BD659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9" y="1135602"/>
            <a:ext cx="5764137" cy="3842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C7594F-BC3B-75E2-E25C-2DAD43859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5601"/>
            <a:ext cx="5764138" cy="3842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34671-16E1-9E5B-FA57-725FE3C46D39}"/>
              </a:ext>
            </a:extLst>
          </p:cNvPr>
          <p:cNvSpPr txBox="1"/>
          <p:nvPr/>
        </p:nvSpPr>
        <p:spPr>
          <a:xfrm>
            <a:off x="483314" y="4978359"/>
            <a:ext cx="11244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Chúng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mọi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lúc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mọi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thì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sẽ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ngay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giúp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giữ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luôn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mới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44DF04-7645-925E-4C8D-A84D4E8F2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A4FC29-4CC8-4876-87E8-110AAD6D3045}"/>
              </a:ext>
            </a:extLst>
          </p:cNvPr>
          <p:cNvGrpSpPr/>
          <p:nvPr/>
        </p:nvGrpSpPr>
        <p:grpSpPr>
          <a:xfrm>
            <a:off x="661182" y="471266"/>
            <a:ext cx="6893169" cy="2039817"/>
            <a:chOff x="661182" y="471266"/>
            <a:chExt cx="6893169" cy="203981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00EEA08-9DBB-1A19-BF66-254B97632E50}"/>
                </a:ext>
              </a:extLst>
            </p:cNvPr>
            <p:cNvSpPr/>
            <p:nvPr/>
          </p:nvSpPr>
          <p:spPr>
            <a:xfrm>
              <a:off x="661182" y="471266"/>
              <a:ext cx="6893169" cy="203981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8417499-1233-63AF-D77C-434A4FD3BFF0}"/>
                </a:ext>
              </a:extLst>
            </p:cNvPr>
            <p:cNvSpPr txBox="1"/>
            <p:nvPr/>
          </p:nvSpPr>
          <p:spPr>
            <a:xfrm>
              <a:off x="863301" y="614011"/>
              <a:ext cx="64889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Em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sách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vở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luôn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6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581FB-4F23-63B7-4752-41791987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45620-BF9D-0346-B2F1-633BA3A91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B32402E-97D1-AC5A-AA9E-C9891D8D84AC}"/>
              </a:ext>
            </a:extLst>
          </p:cNvPr>
          <p:cNvGrpSpPr/>
          <p:nvPr/>
        </p:nvGrpSpPr>
        <p:grpSpPr>
          <a:xfrm>
            <a:off x="154745" y="196947"/>
            <a:ext cx="8074855" cy="3713871"/>
            <a:chOff x="154745" y="288387"/>
            <a:chExt cx="8074855" cy="247591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41D8FB2-72EC-028C-CDD8-B6A1ED000BB4}"/>
                </a:ext>
              </a:extLst>
            </p:cNvPr>
            <p:cNvSpPr/>
            <p:nvPr/>
          </p:nvSpPr>
          <p:spPr>
            <a:xfrm>
              <a:off x="154745" y="288387"/>
              <a:ext cx="8074855" cy="24759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5246E7-2F2A-7FD4-1BBD-1155569185D9}"/>
                </a:ext>
              </a:extLst>
            </p:cNvPr>
            <p:cNvSpPr txBox="1"/>
            <p:nvPr/>
          </p:nvSpPr>
          <p:spPr>
            <a:xfrm>
              <a:off x="253221" y="370168"/>
              <a:ext cx="7891974" cy="227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luôn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sắp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xếp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sách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vở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cụ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,…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nơi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định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rèn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thói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quen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cuộc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0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D9C45-603C-FCD8-350F-E5B620A1E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3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545C6-D382-5889-E87C-B6618919C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09A9A4-C771-A436-BA8D-F9F18E38CCC4}"/>
              </a:ext>
            </a:extLst>
          </p:cNvPr>
          <p:cNvSpPr/>
          <p:nvPr/>
        </p:nvSpPr>
        <p:spPr>
          <a:xfrm>
            <a:off x="113156" y="144192"/>
            <a:ext cx="11853144" cy="6657536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07B8E-823D-DBF6-B86E-D968F1E500C8}"/>
              </a:ext>
            </a:extLst>
          </p:cNvPr>
          <p:cNvSpPr txBox="1"/>
          <p:nvPr/>
        </p:nvSpPr>
        <p:spPr>
          <a:xfrm>
            <a:off x="1270177" y="170996"/>
            <a:ext cx="10518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EF7217-BEA5-BB8D-AA08-6288D3DD4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468" t="3053" r="29063" b="60935"/>
          <a:stretch/>
        </p:blipFill>
        <p:spPr>
          <a:xfrm rot="20434236">
            <a:off x="123759" y="171284"/>
            <a:ext cx="1192156" cy="94818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076BD5F-4D9F-1005-6670-27BEFA98731E}"/>
              </a:ext>
            </a:extLst>
          </p:cNvPr>
          <p:cNvGrpSpPr/>
          <p:nvPr/>
        </p:nvGrpSpPr>
        <p:grpSpPr>
          <a:xfrm>
            <a:off x="113156" y="1009391"/>
            <a:ext cx="3115301" cy="3435994"/>
            <a:chOff x="113156" y="1290751"/>
            <a:chExt cx="3115301" cy="34359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3D0EF52-BF83-1D97-1590-179C2CCB9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00"/>
            <a:stretch>
              <a:fillRect/>
            </a:stretch>
          </p:blipFill>
          <p:spPr>
            <a:xfrm>
              <a:off x="113156" y="1290751"/>
              <a:ext cx="3115301" cy="34359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2E3977-0616-6689-A1AD-1529901E0A9B}"/>
                </a:ext>
              </a:extLst>
            </p:cNvPr>
            <p:cNvSpPr txBox="1"/>
            <p:nvPr/>
          </p:nvSpPr>
          <p:spPr>
            <a:xfrm>
              <a:off x="2730498" y="213713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5E5519-DDEB-CEFC-B6E3-B829BBF658B6}"/>
              </a:ext>
            </a:extLst>
          </p:cNvPr>
          <p:cNvGrpSpPr/>
          <p:nvPr/>
        </p:nvGrpSpPr>
        <p:grpSpPr>
          <a:xfrm>
            <a:off x="3247214" y="728035"/>
            <a:ext cx="3115301" cy="3435994"/>
            <a:chOff x="3247214" y="1121939"/>
            <a:chExt cx="3115301" cy="34359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A9BE95-82DA-EE3F-C618-FD1B16E9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9" t="-2764" r="-1709" b="2764"/>
            <a:stretch>
              <a:fillRect/>
            </a:stretch>
          </p:blipFill>
          <p:spPr>
            <a:xfrm>
              <a:off x="3247214" y="1121939"/>
              <a:ext cx="3115301" cy="34359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BC1DE6-9136-749C-A586-6E802E4E1916}"/>
                </a:ext>
              </a:extLst>
            </p:cNvPr>
            <p:cNvSpPr txBox="1"/>
            <p:nvPr/>
          </p:nvSpPr>
          <p:spPr>
            <a:xfrm>
              <a:off x="5720576" y="2227293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95EEAC-4D24-D852-0FAB-3E420F04E15E}"/>
              </a:ext>
            </a:extLst>
          </p:cNvPr>
          <p:cNvGrpSpPr/>
          <p:nvPr/>
        </p:nvGrpSpPr>
        <p:grpSpPr>
          <a:xfrm>
            <a:off x="6160418" y="1009391"/>
            <a:ext cx="2991692" cy="3365654"/>
            <a:chOff x="6160418" y="1290751"/>
            <a:chExt cx="2991692" cy="33656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B8B86A4-22B1-029E-AD9B-B1566D31B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>
            <a:xfrm>
              <a:off x="6160418" y="1290751"/>
              <a:ext cx="2991692" cy="33656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88E8CC-5B70-14EC-9166-15446A743143}"/>
                </a:ext>
              </a:extLst>
            </p:cNvPr>
            <p:cNvSpPr txBox="1"/>
            <p:nvPr/>
          </p:nvSpPr>
          <p:spPr>
            <a:xfrm>
              <a:off x="8630244" y="2140537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2156CF-10F9-5B93-D6A5-76AAA8AAF10B}"/>
              </a:ext>
            </a:extLst>
          </p:cNvPr>
          <p:cNvGrpSpPr/>
          <p:nvPr/>
        </p:nvGrpSpPr>
        <p:grpSpPr>
          <a:xfrm>
            <a:off x="9073622" y="1005876"/>
            <a:ext cx="2991692" cy="3365654"/>
            <a:chOff x="6160418" y="1290751"/>
            <a:chExt cx="2991692" cy="336565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8C8EA3-40B9-715D-F016-AB5F1267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5" t="-104" r="-1135" b="104"/>
            <a:stretch>
              <a:fillRect/>
            </a:stretch>
          </p:blipFill>
          <p:spPr>
            <a:xfrm>
              <a:off x="6160418" y="1290751"/>
              <a:ext cx="2991692" cy="33656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DEC3DC-8EAC-9C0E-2D34-DA536A7701EF}"/>
                </a:ext>
              </a:extLst>
            </p:cNvPr>
            <p:cNvSpPr txBox="1"/>
            <p:nvPr/>
          </p:nvSpPr>
          <p:spPr>
            <a:xfrm>
              <a:off x="8588040" y="2126469"/>
              <a:ext cx="375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1B295D-7175-9C45-3877-6AD2CE37D7B6}"/>
              </a:ext>
            </a:extLst>
          </p:cNvPr>
          <p:cNvGrpSpPr/>
          <p:nvPr/>
        </p:nvGrpSpPr>
        <p:grpSpPr>
          <a:xfrm>
            <a:off x="1735560" y="3659373"/>
            <a:ext cx="3023307" cy="3365655"/>
            <a:chOff x="1735560" y="3659373"/>
            <a:chExt cx="3023307" cy="33656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F1679DE-57E1-05CC-A35F-6D873506D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71"/>
            <a:stretch>
              <a:fillRect/>
            </a:stretch>
          </p:blipFill>
          <p:spPr>
            <a:xfrm>
              <a:off x="1735560" y="3659373"/>
              <a:ext cx="3023307" cy="336565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0C5C77-7228-CF40-2EA5-531F6F1EB90B}"/>
                </a:ext>
              </a:extLst>
            </p:cNvPr>
            <p:cNvSpPr txBox="1"/>
            <p:nvPr/>
          </p:nvSpPr>
          <p:spPr>
            <a:xfrm>
              <a:off x="4211796" y="4490235"/>
              <a:ext cx="375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7B68BF-EC72-EDC2-C335-1AD09F0DE9B7}"/>
              </a:ext>
            </a:extLst>
          </p:cNvPr>
          <p:cNvGrpSpPr/>
          <p:nvPr/>
        </p:nvGrpSpPr>
        <p:grpSpPr>
          <a:xfrm>
            <a:off x="4668538" y="3687509"/>
            <a:ext cx="3201828" cy="3564391"/>
            <a:chOff x="4668538" y="3687509"/>
            <a:chExt cx="3201828" cy="356439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02973C0-FF04-D154-672E-F58DA7371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8" t="3652" r="-547" b="-3652"/>
            <a:stretch>
              <a:fillRect/>
            </a:stretch>
          </p:blipFill>
          <p:spPr>
            <a:xfrm>
              <a:off x="4668538" y="3687509"/>
              <a:ext cx="3201828" cy="35643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D21358-CDC4-2440-5791-0ABCEA20DFB4}"/>
                </a:ext>
              </a:extLst>
            </p:cNvPr>
            <p:cNvSpPr txBox="1"/>
            <p:nvPr/>
          </p:nvSpPr>
          <p:spPr>
            <a:xfrm>
              <a:off x="7321108" y="4445385"/>
              <a:ext cx="375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9E526A0-8ED7-8033-B884-356133CE8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57" y="4371530"/>
            <a:ext cx="3888943" cy="21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7B480-F075-9B26-A655-13D2E81B3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20D245-B46B-CBFA-3275-E3F0D24F7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76BB55-F146-77CA-8547-C16BC6455BA5}"/>
              </a:ext>
            </a:extLst>
          </p:cNvPr>
          <p:cNvSpPr/>
          <p:nvPr/>
        </p:nvSpPr>
        <p:spPr>
          <a:xfrm>
            <a:off x="113156" y="144192"/>
            <a:ext cx="11853144" cy="6657536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E6ECD-5090-406C-9357-3B0A9CC4BDD3}"/>
              </a:ext>
            </a:extLst>
          </p:cNvPr>
          <p:cNvSpPr txBox="1"/>
          <p:nvPr/>
        </p:nvSpPr>
        <p:spPr>
          <a:xfrm>
            <a:off x="1270177" y="170996"/>
            <a:ext cx="10518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6C38EDD-47FC-5706-304E-15A3F6625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68" t="3053" r="29063" b="60935"/>
          <a:stretch/>
        </p:blipFill>
        <p:spPr>
          <a:xfrm rot="20434236">
            <a:off x="123759" y="171284"/>
            <a:ext cx="1192156" cy="94818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1F83EB-6171-1900-38B3-10797FA54703}"/>
              </a:ext>
            </a:extLst>
          </p:cNvPr>
          <p:cNvGrpSpPr/>
          <p:nvPr/>
        </p:nvGrpSpPr>
        <p:grpSpPr>
          <a:xfrm>
            <a:off x="113156" y="1009390"/>
            <a:ext cx="5724936" cy="5992801"/>
            <a:chOff x="113156" y="1290751"/>
            <a:chExt cx="3115301" cy="34359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951AE9-CE4D-BE18-B5F0-9C4808AEC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00"/>
            <a:stretch>
              <a:fillRect/>
            </a:stretch>
          </p:blipFill>
          <p:spPr>
            <a:xfrm>
              <a:off x="113156" y="1290751"/>
              <a:ext cx="3115301" cy="34359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436680-56F4-A95F-520E-B0F3FBAB83D2}"/>
                </a:ext>
              </a:extLst>
            </p:cNvPr>
            <p:cNvSpPr txBox="1"/>
            <p:nvPr/>
          </p:nvSpPr>
          <p:spPr>
            <a:xfrm>
              <a:off x="2791739" y="2153267"/>
              <a:ext cx="273203" cy="405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DFB32A0-D1D8-B0C5-4AD7-14F945944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6166" r="49242" b="28615"/>
          <a:stretch>
            <a:fillRect/>
          </a:stretch>
        </p:blipFill>
        <p:spPr>
          <a:xfrm>
            <a:off x="8269872" y="1740139"/>
            <a:ext cx="1046815" cy="200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60FB0-17C7-8172-DA94-EFD3B2E8817E}"/>
              </a:ext>
            </a:extLst>
          </p:cNvPr>
          <p:cNvSpPr txBox="1"/>
          <p:nvPr/>
        </p:nvSpPr>
        <p:spPr>
          <a:xfrm>
            <a:off x="6039728" y="3988205"/>
            <a:ext cx="5507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bừa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bãi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kệ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836BB8B-C2A1-9925-D9EF-000F4130C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747" y="3378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5C28B-1FBD-3365-F269-7DE4082EE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8DCE4-9A53-144B-210B-A0A227428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6F4AD3-B168-527A-B76C-DC90C3B648AB}"/>
              </a:ext>
            </a:extLst>
          </p:cNvPr>
          <p:cNvSpPr/>
          <p:nvPr/>
        </p:nvSpPr>
        <p:spPr>
          <a:xfrm>
            <a:off x="113156" y="144192"/>
            <a:ext cx="11853144" cy="6657536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BF4A8-E5CF-16BF-276E-680E5196CCD6}"/>
              </a:ext>
            </a:extLst>
          </p:cNvPr>
          <p:cNvSpPr txBox="1"/>
          <p:nvPr/>
        </p:nvSpPr>
        <p:spPr>
          <a:xfrm>
            <a:off x="1270177" y="170996"/>
            <a:ext cx="10518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8240853-B8AC-D75F-5456-15407779C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68" t="3053" r="29063" b="60935"/>
          <a:stretch/>
        </p:blipFill>
        <p:spPr>
          <a:xfrm rot="20434236">
            <a:off x="123759" y="171284"/>
            <a:ext cx="1192156" cy="948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BD22A2-314B-A3B1-1A80-3E48B0559353}"/>
              </a:ext>
            </a:extLst>
          </p:cNvPr>
          <p:cNvSpPr txBox="1"/>
          <p:nvPr/>
        </p:nvSpPr>
        <p:spPr>
          <a:xfrm>
            <a:off x="5777077" y="4016166"/>
            <a:ext cx="5507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kệ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E27146-718C-B58E-355C-EC5377643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6" t="28256" r="9966" b="26525"/>
          <a:stretch>
            <a:fillRect/>
          </a:stretch>
        </p:blipFill>
        <p:spPr>
          <a:xfrm>
            <a:off x="7891818" y="1758165"/>
            <a:ext cx="1139331" cy="21859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A05D86-6E33-62AB-FF30-FE27749E72D2}"/>
              </a:ext>
            </a:extLst>
          </p:cNvPr>
          <p:cNvGrpSpPr/>
          <p:nvPr/>
        </p:nvGrpSpPr>
        <p:grpSpPr>
          <a:xfrm>
            <a:off x="588896" y="661626"/>
            <a:ext cx="5507104" cy="5958969"/>
            <a:chOff x="3247214" y="1121939"/>
            <a:chExt cx="3115301" cy="34359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75070B-221A-B436-2B3C-A8F59BE79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9" t="-2764" r="-1709" b="2764"/>
            <a:stretch>
              <a:fillRect/>
            </a:stretch>
          </p:blipFill>
          <p:spPr>
            <a:xfrm>
              <a:off x="3247214" y="1121939"/>
              <a:ext cx="3115301" cy="34359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9D2D24-E7BA-FADF-796C-BAF919A7ED69}"/>
                </a:ext>
              </a:extLst>
            </p:cNvPr>
            <p:cNvSpPr txBox="1"/>
            <p:nvPr/>
          </p:nvSpPr>
          <p:spPr>
            <a:xfrm>
              <a:off x="5768817" y="2252400"/>
              <a:ext cx="284010" cy="408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12" name="mesg-ting">
            <a:hlinkClick r:id="" action="ppaction://media"/>
            <a:extLst>
              <a:ext uri="{FF2B5EF4-FFF2-40B4-BE49-F238E27FC236}">
                <a16:creationId xmlns:a16="http://schemas.microsoft.com/office/drawing/2014/main" id="{0117AFA8-A6B2-59DF-BDFD-2CE4C267B9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59DA3-03CC-E96F-C75E-472B43B0F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C9938-8E71-4087-0DED-C1DBCC8AA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C73130-FDC7-CFD8-F062-726DACDC9B9E}"/>
              </a:ext>
            </a:extLst>
          </p:cNvPr>
          <p:cNvSpPr/>
          <p:nvPr/>
        </p:nvSpPr>
        <p:spPr>
          <a:xfrm>
            <a:off x="113156" y="144192"/>
            <a:ext cx="11853144" cy="6657536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17A9E-4CA0-31B4-EC14-AC0BE05DF228}"/>
              </a:ext>
            </a:extLst>
          </p:cNvPr>
          <p:cNvSpPr txBox="1"/>
          <p:nvPr/>
        </p:nvSpPr>
        <p:spPr>
          <a:xfrm>
            <a:off x="1270177" y="170996"/>
            <a:ext cx="10518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041608-5B45-8B13-82B3-D6F6FCEA6F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68" t="3053" r="29063" b="60935"/>
          <a:stretch/>
        </p:blipFill>
        <p:spPr>
          <a:xfrm rot="20434236">
            <a:off x="123759" y="171284"/>
            <a:ext cx="1192156" cy="948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0EAED-5F81-018B-E50A-1DFAC110B76E}"/>
              </a:ext>
            </a:extLst>
          </p:cNvPr>
          <p:cNvSpPr txBox="1"/>
          <p:nvPr/>
        </p:nvSpPr>
        <p:spPr>
          <a:xfrm>
            <a:off x="5777077" y="4016166"/>
            <a:ext cx="5507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giày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dép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kệ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716683-7B93-7540-472D-39028354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6" t="28256" r="9966" b="26525"/>
          <a:stretch>
            <a:fillRect/>
          </a:stretch>
        </p:blipFill>
        <p:spPr>
          <a:xfrm>
            <a:off x="7891818" y="1758165"/>
            <a:ext cx="1139331" cy="2185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6D6C463-6D7D-FE9A-CE2B-B2330CD0F34C}"/>
              </a:ext>
            </a:extLst>
          </p:cNvPr>
          <p:cNvGrpSpPr/>
          <p:nvPr/>
        </p:nvGrpSpPr>
        <p:grpSpPr>
          <a:xfrm>
            <a:off x="320135" y="1049839"/>
            <a:ext cx="5719593" cy="5992801"/>
            <a:chOff x="6160418" y="1290751"/>
            <a:chExt cx="2991692" cy="33656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83F6B3-3799-1869-7F98-278723EE9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>
            <a:xfrm>
              <a:off x="6160418" y="1290751"/>
              <a:ext cx="2991692" cy="33656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CC1A96-AFA3-7F1A-9896-B805D3523C9B}"/>
                </a:ext>
              </a:extLst>
            </p:cNvPr>
            <p:cNvSpPr txBox="1"/>
            <p:nvPr/>
          </p:nvSpPr>
          <p:spPr>
            <a:xfrm>
              <a:off x="8674393" y="2143103"/>
              <a:ext cx="262608" cy="397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4" name="mesg-ting">
            <a:hlinkClick r:id="" action="ppaction://media"/>
            <a:extLst>
              <a:ext uri="{FF2B5EF4-FFF2-40B4-BE49-F238E27FC236}">
                <a16:creationId xmlns:a16="http://schemas.microsoft.com/office/drawing/2014/main" id="{63104E0D-FE18-3979-2F4B-39CBB59D4B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7326-A62C-D502-CF7F-8B2C662F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5D619-B19A-0AEB-8D13-B425CDF23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E2AE5C-FA9B-D854-E17C-39BCAE9D9627}"/>
              </a:ext>
            </a:extLst>
          </p:cNvPr>
          <p:cNvSpPr/>
          <p:nvPr/>
        </p:nvSpPr>
        <p:spPr>
          <a:xfrm>
            <a:off x="113156" y="144192"/>
            <a:ext cx="11853144" cy="6657536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48824-3CEA-9384-4C81-56AF6D4B14FF}"/>
              </a:ext>
            </a:extLst>
          </p:cNvPr>
          <p:cNvSpPr txBox="1"/>
          <p:nvPr/>
        </p:nvSpPr>
        <p:spPr>
          <a:xfrm>
            <a:off x="1270177" y="170996"/>
            <a:ext cx="10518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D2A777-F1B1-E4EF-C7BC-A7744D9B1D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68" t="3053" r="29063" b="60935"/>
          <a:stretch/>
        </p:blipFill>
        <p:spPr>
          <a:xfrm rot="20434236">
            <a:off x="123759" y="171284"/>
            <a:ext cx="1192156" cy="948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ACB85-3731-6D70-1487-202D092077D9}"/>
              </a:ext>
            </a:extLst>
          </p:cNvPr>
          <p:cNvSpPr txBox="1"/>
          <p:nvPr/>
        </p:nvSpPr>
        <p:spPr>
          <a:xfrm>
            <a:off x="6039728" y="4088262"/>
            <a:ext cx="5507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cặp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kệ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C6F439-617A-BBB4-D993-2D23CD78A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6" t="28256" r="9966" b="26525"/>
          <a:stretch>
            <a:fillRect/>
          </a:stretch>
        </p:blipFill>
        <p:spPr>
          <a:xfrm>
            <a:off x="8097479" y="1785190"/>
            <a:ext cx="1139331" cy="21859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C36240-8141-032C-55EB-9C80999FBA87}"/>
              </a:ext>
            </a:extLst>
          </p:cNvPr>
          <p:cNvGrpSpPr/>
          <p:nvPr/>
        </p:nvGrpSpPr>
        <p:grpSpPr>
          <a:xfrm>
            <a:off x="588895" y="1012874"/>
            <a:ext cx="5692726" cy="6291796"/>
            <a:chOff x="6160418" y="1290751"/>
            <a:chExt cx="2991692" cy="33656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322CF4-D4E2-B217-D7E5-947C988C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5" t="-104" r="-1135" b="104"/>
            <a:stretch>
              <a:fillRect/>
            </a:stretch>
          </p:blipFill>
          <p:spPr>
            <a:xfrm>
              <a:off x="6160418" y="1290751"/>
              <a:ext cx="2991692" cy="33656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B7521C-3BF6-7123-2C22-71CB823CED22}"/>
                </a:ext>
              </a:extLst>
            </p:cNvPr>
            <p:cNvSpPr txBox="1"/>
            <p:nvPr/>
          </p:nvSpPr>
          <p:spPr>
            <a:xfrm>
              <a:off x="8640887" y="2136007"/>
              <a:ext cx="375424" cy="411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14" name="mesg-ting">
            <a:hlinkClick r:id="" action="ppaction://media"/>
            <a:extLst>
              <a:ext uri="{FF2B5EF4-FFF2-40B4-BE49-F238E27FC236}">
                <a16:creationId xmlns:a16="http://schemas.microsoft.com/office/drawing/2014/main" id="{034DDF70-6E37-80D6-7169-9AA58B5A81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9CECC-A5C6-779D-69E0-9231EEA4D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73EF9-B99F-8885-9DD6-9EE47E6D4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CCAF65-8D5C-D38A-E451-F506985A908B}"/>
              </a:ext>
            </a:extLst>
          </p:cNvPr>
          <p:cNvSpPr/>
          <p:nvPr/>
        </p:nvSpPr>
        <p:spPr>
          <a:xfrm>
            <a:off x="113156" y="144192"/>
            <a:ext cx="11853144" cy="6657536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20F7D-262D-7971-8960-216FEB27ED15}"/>
              </a:ext>
            </a:extLst>
          </p:cNvPr>
          <p:cNvSpPr txBox="1"/>
          <p:nvPr/>
        </p:nvSpPr>
        <p:spPr>
          <a:xfrm>
            <a:off x="1270177" y="170996"/>
            <a:ext cx="10518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2CA5A2-5640-18AD-311C-D9C6AFA03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68" t="3053" r="29063" b="60935"/>
          <a:stretch/>
        </p:blipFill>
        <p:spPr>
          <a:xfrm rot="20434236">
            <a:off x="123759" y="171284"/>
            <a:ext cx="1192156" cy="948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6699B-C8A8-D023-A38D-7E4641043EDA}"/>
              </a:ext>
            </a:extLst>
          </p:cNvPr>
          <p:cNvSpPr txBox="1"/>
          <p:nvPr/>
        </p:nvSpPr>
        <p:spPr>
          <a:xfrm>
            <a:off x="6039728" y="4088262"/>
            <a:ext cx="5507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treo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quần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áo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tủ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2ECC4-9272-5E47-A2EF-B929F4648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6" t="28256" r="9966" b="26525"/>
          <a:stretch>
            <a:fillRect/>
          </a:stretch>
        </p:blipFill>
        <p:spPr>
          <a:xfrm>
            <a:off x="8097479" y="1785190"/>
            <a:ext cx="1139331" cy="2185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70B4F8-416D-ACB2-CD26-8C25D0B4B47A}"/>
              </a:ext>
            </a:extLst>
          </p:cNvPr>
          <p:cNvGrpSpPr/>
          <p:nvPr/>
        </p:nvGrpSpPr>
        <p:grpSpPr>
          <a:xfrm>
            <a:off x="401586" y="976858"/>
            <a:ext cx="5638141" cy="6138763"/>
            <a:chOff x="1735560" y="3659373"/>
            <a:chExt cx="3023307" cy="33656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F4382A-C09F-004E-B663-6BB089F25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71"/>
            <a:stretch>
              <a:fillRect/>
            </a:stretch>
          </p:blipFill>
          <p:spPr>
            <a:xfrm>
              <a:off x="1735560" y="3659373"/>
              <a:ext cx="3023307" cy="336565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26AFED-6818-2FC5-B6AD-936A3DE6B69D}"/>
                </a:ext>
              </a:extLst>
            </p:cNvPr>
            <p:cNvSpPr txBox="1"/>
            <p:nvPr/>
          </p:nvSpPr>
          <p:spPr>
            <a:xfrm>
              <a:off x="4277232" y="4507722"/>
              <a:ext cx="375424" cy="38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14" name="mesg-ting">
            <a:hlinkClick r:id="" action="ppaction://media"/>
            <a:extLst>
              <a:ext uri="{FF2B5EF4-FFF2-40B4-BE49-F238E27FC236}">
                <a16:creationId xmlns:a16="http://schemas.microsoft.com/office/drawing/2014/main" id="{505F332A-E3AC-DA27-5197-8FEEEF6ED3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46483-011F-B739-6C1D-E1BA3D2CF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93AE3C-8BB7-0F34-8D63-0B729532C847}"/>
              </a:ext>
            </a:extLst>
          </p:cNvPr>
          <p:cNvSpPr/>
          <p:nvPr/>
        </p:nvSpPr>
        <p:spPr>
          <a:xfrm>
            <a:off x="4698610" y="1223890"/>
            <a:ext cx="6893169" cy="2560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3307A7-C832-61A0-4167-E9A38CB9B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50" t="4513" r="77154" b="64717"/>
          <a:stretch/>
        </p:blipFill>
        <p:spPr>
          <a:xfrm>
            <a:off x="4850647" y="1466240"/>
            <a:ext cx="901006" cy="847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31328-AFA8-536F-9367-D0E87ACB7D88}"/>
              </a:ext>
            </a:extLst>
          </p:cNvPr>
          <p:cNvSpPr txBox="1"/>
          <p:nvPr/>
        </p:nvSpPr>
        <p:spPr>
          <a:xfrm>
            <a:off x="5340794" y="2228671"/>
            <a:ext cx="611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hát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012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87204-E7CE-D9FF-AC28-860A51040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09601-5845-DD61-5753-1649A30D8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A4E2F5-D97F-E6B5-BC67-96FEE59BEDAE}"/>
              </a:ext>
            </a:extLst>
          </p:cNvPr>
          <p:cNvSpPr/>
          <p:nvPr/>
        </p:nvSpPr>
        <p:spPr>
          <a:xfrm>
            <a:off x="113156" y="144192"/>
            <a:ext cx="11853144" cy="6657536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F034-3643-05E4-2252-967B247FE574}"/>
              </a:ext>
            </a:extLst>
          </p:cNvPr>
          <p:cNvSpPr txBox="1"/>
          <p:nvPr/>
        </p:nvSpPr>
        <p:spPr>
          <a:xfrm>
            <a:off x="1270177" y="170996"/>
            <a:ext cx="10518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E92370-5C0A-B0D5-04C8-BFA3C8846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68" t="3053" r="29063" b="60935"/>
          <a:stretch/>
        </p:blipFill>
        <p:spPr>
          <a:xfrm rot="20434236">
            <a:off x="123759" y="171284"/>
            <a:ext cx="1192156" cy="948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5922B-0236-AA80-7B25-60480BC219F5}"/>
              </a:ext>
            </a:extLst>
          </p:cNvPr>
          <p:cNvSpPr txBox="1"/>
          <p:nvPr/>
        </p:nvSpPr>
        <p:spPr>
          <a:xfrm>
            <a:off x="6039728" y="4088262"/>
            <a:ext cx="5507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kệ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5A8C1-2B2E-DBB3-876F-58B044306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6" t="28256" r="9966" b="26525"/>
          <a:stretch>
            <a:fillRect/>
          </a:stretch>
        </p:blipFill>
        <p:spPr>
          <a:xfrm>
            <a:off x="8097479" y="1785190"/>
            <a:ext cx="1139331" cy="2185905"/>
          </a:xfrm>
          <a:prstGeom prst="rect">
            <a:avLst/>
          </a:prstGeom>
        </p:spPr>
      </p:pic>
      <p:pic>
        <p:nvPicPr>
          <p:cNvPr id="14" name="mesg-ting">
            <a:hlinkClick r:id="" action="ppaction://media"/>
            <a:extLst>
              <a:ext uri="{FF2B5EF4-FFF2-40B4-BE49-F238E27FC236}">
                <a16:creationId xmlns:a16="http://schemas.microsoft.com/office/drawing/2014/main" id="{39D56C1F-74F0-942A-DACA-09666ED532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022FF71-8685-7F27-5A13-40E4AB325288}"/>
              </a:ext>
            </a:extLst>
          </p:cNvPr>
          <p:cNvGrpSpPr/>
          <p:nvPr/>
        </p:nvGrpSpPr>
        <p:grpSpPr>
          <a:xfrm>
            <a:off x="225700" y="1275018"/>
            <a:ext cx="5823518" cy="6135100"/>
            <a:chOff x="4668538" y="3687509"/>
            <a:chExt cx="3201828" cy="3564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D5473C-8CEB-16B5-BFF2-278738143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8" t="3652" r="-547" b="-3652"/>
            <a:stretch>
              <a:fillRect/>
            </a:stretch>
          </p:blipFill>
          <p:spPr>
            <a:xfrm>
              <a:off x="4668538" y="3687509"/>
              <a:ext cx="3201828" cy="35643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31F59A-4D70-6297-529A-630F774B3FC2}"/>
                </a:ext>
              </a:extLst>
            </p:cNvPr>
            <p:cNvSpPr txBox="1"/>
            <p:nvPr/>
          </p:nvSpPr>
          <p:spPr>
            <a:xfrm>
              <a:off x="7400909" y="4445289"/>
              <a:ext cx="375424" cy="41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6DDDF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36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961CB-D628-3247-201A-B0FDF1E0A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F5DD3F-B341-8F36-66AA-F2C3803D6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03CE17-38C4-1906-FD01-74D81882F188}"/>
              </a:ext>
            </a:extLst>
          </p:cNvPr>
          <p:cNvGrpSpPr/>
          <p:nvPr/>
        </p:nvGrpSpPr>
        <p:grpSpPr>
          <a:xfrm>
            <a:off x="5064370" y="4269543"/>
            <a:ext cx="6893169" cy="2451069"/>
            <a:chOff x="661182" y="471266"/>
            <a:chExt cx="6893169" cy="24510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9830B0E-6553-86F3-41BC-D4DB5D563AA4}"/>
                </a:ext>
              </a:extLst>
            </p:cNvPr>
            <p:cNvSpPr/>
            <p:nvPr/>
          </p:nvSpPr>
          <p:spPr>
            <a:xfrm>
              <a:off x="661182" y="471266"/>
              <a:ext cx="6893169" cy="24510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BE5FF3-3E08-C9B6-87C4-4E06932A9693}"/>
                </a:ext>
              </a:extLst>
            </p:cNvPr>
            <p:cNvSpPr txBox="1"/>
            <p:nvPr/>
          </p:nvSpPr>
          <p:spPr>
            <a:xfrm>
              <a:off x="727866" y="542638"/>
              <a:ext cx="669105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sẻ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sắp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xếp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cá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15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A7B9B-C93D-2C1D-50CC-3D8E442AB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3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C8D31E-4479-41B2-CFAF-F552E203E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B46180-4DE3-87B0-BED5-8C5306F1FA91}"/>
              </a:ext>
            </a:extLst>
          </p:cNvPr>
          <p:cNvGrpSpPr/>
          <p:nvPr/>
        </p:nvGrpSpPr>
        <p:grpSpPr>
          <a:xfrm>
            <a:off x="-28130" y="56271"/>
            <a:ext cx="6798350" cy="1202789"/>
            <a:chOff x="756001" y="471266"/>
            <a:chExt cx="6798350" cy="24510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B8719E-EE52-006A-203D-A3698AA40E3C}"/>
                </a:ext>
              </a:extLst>
            </p:cNvPr>
            <p:cNvSpPr/>
            <p:nvPr/>
          </p:nvSpPr>
          <p:spPr>
            <a:xfrm>
              <a:off x="863301" y="471266"/>
              <a:ext cx="6691050" cy="24510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943320-F25D-9317-DB5E-C7D09A5E069D}"/>
                </a:ext>
              </a:extLst>
            </p:cNvPr>
            <p:cNvSpPr txBox="1"/>
            <p:nvPr/>
          </p:nvSpPr>
          <p:spPr>
            <a:xfrm>
              <a:off x="756001" y="471266"/>
              <a:ext cx="669105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Em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đưa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ra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khuyên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5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10DCA-C370-E421-32FC-99DC99DC6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B96396-B61C-F867-0B14-357E1DCC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DFD264-7209-8554-4579-7F7C8050D978}"/>
              </a:ext>
            </a:extLst>
          </p:cNvPr>
          <p:cNvGrpSpPr/>
          <p:nvPr/>
        </p:nvGrpSpPr>
        <p:grpSpPr>
          <a:xfrm>
            <a:off x="0" y="79593"/>
            <a:ext cx="6756146" cy="1216857"/>
            <a:chOff x="798205" y="442598"/>
            <a:chExt cx="6756146" cy="24797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171A465-FD04-1133-3921-AB31B6ADB578}"/>
                </a:ext>
              </a:extLst>
            </p:cNvPr>
            <p:cNvSpPr/>
            <p:nvPr/>
          </p:nvSpPr>
          <p:spPr>
            <a:xfrm>
              <a:off x="863301" y="471266"/>
              <a:ext cx="6691050" cy="24510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A8E42E-AD82-AF3E-DFEB-A4AD8E50FB8E}"/>
                </a:ext>
              </a:extLst>
            </p:cNvPr>
            <p:cNvSpPr txBox="1"/>
            <p:nvPr/>
          </p:nvSpPr>
          <p:spPr>
            <a:xfrm>
              <a:off x="798205" y="442598"/>
              <a:ext cx="6691050" cy="244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Em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rèn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thói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quen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86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E858F-61E1-6A61-3385-7D5405E55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B9899-3807-63AB-CBBA-BC5F2A6F55EA}"/>
              </a:ext>
            </a:extLst>
          </p:cNvPr>
          <p:cNvSpPr txBox="1"/>
          <p:nvPr/>
        </p:nvSpPr>
        <p:spPr>
          <a:xfrm>
            <a:off x="2584186" y="2875964"/>
            <a:ext cx="9664504" cy="125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sách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vở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,</a:t>
            </a:r>
          </a:p>
          <a:p>
            <a:pPr algn="ctr">
              <a:lnSpc>
                <a:spcPct val="110000"/>
              </a:lnSpc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dễ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EED50-B432-E7F2-B7EB-40C195C80C5B}"/>
              </a:ext>
            </a:extLst>
          </p:cNvPr>
          <p:cNvSpPr txBox="1"/>
          <p:nvPr/>
        </p:nvSpPr>
        <p:spPr>
          <a:xfrm>
            <a:off x="5439441" y="1852119"/>
            <a:ext cx="4560695" cy="773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THÔNG ĐIỆP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86A8FA-ED17-370E-2AAD-58011772E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94596" l="391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3" y="2625151"/>
            <a:ext cx="2715634" cy="40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84F2E-31B4-7736-E55B-700E0FD55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76D70-B033-FBC4-CB16-9EA371E2A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3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D03D3F-532F-F58E-38E1-3E1BF378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BA6A95-2BA0-CAAF-E825-7E75430DD841}"/>
              </a:ext>
            </a:extLst>
          </p:cNvPr>
          <p:cNvSpPr/>
          <p:nvPr/>
        </p:nvSpPr>
        <p:spPr>
          <a:xfrm>
            <a:off x="169428" y="211016"/>
            <a:ext cx="11853144" cy="6457072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A7E3608-DAAD-258D-C447-BD779D4EC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38019" y="174069"/>
            <a:ext cx="1109730" cy="126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6E33ED-B896-13F9-9F4D-4E8DD942BF08}"/>
              </a:ext>
            </a:extLst>
          </p:cNvPr>
          <p:cNvSpPr txBox="1"/>
          <p:nvPr/>
        </p:nvSpPr>
        <p:spPr>
          <a:xfrm>
            <a:off x="530191" y="339807"/>
            <a:ext cx="11244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BC678-6182-183A-4B44-75A615C59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1" y="1507622"/>
            <a:ext cx="5764137" cy="3842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C4385C-D5B4-BACD-9C5F-36C992F93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62" y="1507621"/>
            <a:ext cx="5764138" cy="3842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5F925A-C854-66A9-D19D-BF2DDBE70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67" y="4396873"/>
            <a:ext cx="3888943" cy="21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7BA05-E6C6-FAA2-EEBD-3C8267F14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01A8BB-4931-C43B-E10E-5043C8BA3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D8FC77-2DE8-8DF7-D7E3-ADE191EF8816}"/>
              </a:ext>
            </a:extLst>
          </p:cNvPr>
          <p:cNvSpPr/>
          <p:nvPr/>
        </p:nvSpPr>
        <p:spPr>
          <a:xfrm>
            <a:off x="169428" y="211016"/>
            <a:ext cx="11853144" cy="6457072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5AC03DC-518B-404D-A003-78D3DB0F3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38019" y="174069"/>
            <a:ext cx="1109730" cy="126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C38B4-3465-5F3D-8883-153D3945A412}"/>
              </a:ext>
            </a:extLst>
          </p:cNvPr>
          <p:cNvSpPr txBox="1"/>
          <p:nvPr/>
        </p:nvSpPr>
        <p:spPr>
          <a:xfrm>
            <a:off x="530191" y="339807"/>
            <a:ext cx="11244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7DD4F-875A-A751-CA56-AEC1EF5CE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67" y="1748707"/>
            <a:ext cx="5296666" cy="45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4ABFB-01F9-FA0B-3EB3-53B9AA1FA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CB72D6-3093-A27B-F6DD-319C679328C2}"/>
              </a:ext>
            </a:extLst>
          </p:cNvPr>
          <p:cNvSpPr/>
          <p:nvPr/>
        </p:nvSpPr>
        <p:spPr>
          <a:xfrm>
            <a:off x="169428" y="211016"/>
            <a:ext cx="11853144" cy="6457072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676EE9B-B152-2697-CA97-6A72B859F7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755" t="35018" r="73231" b="32513"/>
          <a:stretch/>
        </p:blipFill>
        <p:spPr>
          <a:xfrm rot="738694" flipH="1">
            <a:off x="38019" y="174069"/>
            <a:ext cx="1109730" cy="1268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BC7CCB-F1DD-C23A-5590-FC55CADAEA44}"/>
              </a:ext>
            </a:extLst>
          </p:cNvPr>
          <p:cNvSpPr txBox="1"/>
          <p:nvPr/>
        </p:nvSpPr>
        <p:spPr>
          <a:xfrm>
            <a:off x="530191" y="339807"/>
            <a:ext cx="11244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0A48E-43E9-8936-5CED-B2ABF7FCE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4" y="1887449"/>
            <a:ext cx="5764137" cy="3842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E615F0-1AA8-B037-1558-FDDEFDE16585}"/>
              </a:ext>
            </a:extLst>
          </p:cNvPr>
          <p:cNvSpPr txBox="1"/>
          <p:nvPr/>
        </p:nvSpPr>
        <p:spPr>
          <a:xfrm>
            <a:off x="6152271" y="2531555"/>
            <a:ext cx="57968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Khi ở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Hoa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giá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thì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sẽ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ngay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1CB3A-60F4-61E4-5DFC-E0F044F88A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 b="20393"/>
          <a:stretch/>
        </p:blipFill>
        <p:spPr>
          <a:xfrm>
            <a:off x="3945976" y="3429000"/>
            <a:ext cx="1777996" cy="2260600"/>
          </a:xfrm>
          <a:prstGeom prst="rect">
            <a:avLst/>
          </a:prstGeom>
        </p:spPr>
      </p:pic>
      <p:pic>
        <p:nvPicPr>
          <p:cNvPr id="9" name="mesg-ting">
            <a:hlinkClick r:id="" action="ppaction://media"/>
            <a:extLst>
              <a:ext uri="{FF2B5EF4-FFF2-40B4-BE49-F238E27FC236}">
                <a16:creationId xmlns:a16="http://schemas.microsoft.com/office/drawing/2014/main" id="{E6A1BE43-BDA3-8B56-45D8-C8D6FC6398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939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A8B4-9AA0-11A1-DD3B-9F35E2BED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A4BF2-6860-8AF6-A016-F95AA44A8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187AAB-AAD1-F6DD-4913-E5EA804595E8}"/>
              </a:ext>
            </a:extLst>
          </p:cNvPr>
          <p:cNvSpPr/>
          <p:nvPr/>
        </p:nvSpPr>
        <p:spPr>
          <a:xfrm>
            <a:off x="169428" y="211016"/>
            <a:ext cx="11853144" cy="6457072"/>
          </a:xfrm>
          <a:prstGeom prst="roundRect">
            <a:avLst>
              <a:gd name="adj" fmla="val 11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FC86FA2-D286-0340-9E09-AE12F0A652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755" t="35018" r="73231" b="32513"/>
          <a:stretch/>
        </p:blipFill>
        <p:spPr>
          <a:xfrm rot="738694" flipH="1">
            <a:off x="38019" y="174069"/>
            <a:ext cx="1109730" cy="1268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7913DB-F708-5331-13E9-3938C506905B}"/>
              </a:ext>
            </a:extLst>
          </p:cNvPr>
          <p:cNvSpPr txBox="1"/>
          <p:nvPr/>
        </p:nvSpPr>
        <p:spPr>
          <a:xfrm>
            <a:off x="530191" y="339807"/>
            <a:ext cx="11244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ngăn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nắp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99756-F13D-93E4-1A98-68A3F5B84546}"/>
              </a:ext>
            </a:extLst>
          </p:cNvPr>
          <p:cNvSpPr txBox="1"/>
          <p:nvPr/>
        </p:nvSpPr>
        <p:spPr>
          <a:xfrm>
            <a:off x="6421693" y="1888814"/>
            <a:ext cx="5521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Khi ở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trường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Minh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gàng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ngay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ngắn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bàn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EC506-B04A-19AF-644B-6C115A424F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5" y="1686496"/>
            <a:ext cx="5967338" cy="4436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304D7-2D99-7209-9030-F8701C2C3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361945" y="2298706"/>
            <a:ext cx="1192138" cy="1515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649A12-BC0D-FC9B-784D-94CA5113059F}"/>
              </a:ext>
            </a:extLst>
          </p:cNvPr>
          <p:cNvSpPr txBox="1"/>
          <p:nvPr/>
        </p:nvSpPr>
        <p:spPr>
          <a:xfrm>
            <a:off x="6356203" y="4000740"/>
            <a:ext cx="5521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Còn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Nga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ngồi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bừa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bộn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thứ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mesg-ting">
            <a:hlinkClick r:id="" action="ppaction://media"/>
            <a:extLst>
              <a:ext uri="{FF2B5EF4-FFF2-40B4-BE49-F238E27FC236}">
                <a16:creationId xmlns:a16="http://schemas.microsoft.com/office/drawing/2014/main" id="{1C53074D-6276-0973-ACF3-6EF46473B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1113" y="2933267"/>
            <a:ext cx="406400" cy="406400"/>
          </a:xfrm>
          <a:prstGeom prst="rect">
            <a:avLst/>
          </a:prstGeom>
        </p:spPr>
      </p:pic>
      <p:pic>
        <p:nvPicPr>
          <p:cNvPr id="12" name="nope">
            <a:hlinkClick r:id="" action="ppaction://media"/>
            <a:extLst>
              <a:ext uri="{FF2B5EF4-FFF2-40B4-BE49-F238E27FC236}">
                <a16:creationId xmlns:a16="http://schemas.microsoft.com/office/drawing/2014/main" id="{79B72D04-1E9D-B471-1D9F-A04FCCF084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0302" y="3904751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8F1426-8F33-2106-25C0-5D07135E5D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4637935" y="2585512"/>
            <a:ext cx="1132696" cy="17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AC340-A1A8-2A95-F037-A036AD406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D8B362-44BB-1F80-46DE-10237CA07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42D002-B8C6-BF0B-A87B-FD48F8AB759F}"/>
              </a:ext>
            </a:extLst>
          </p:cNvPr>
          <p:cNvSpPr/>
          <p:nvPr/>
        </p:nvSpPr>
        <p:spPr>
          <a:xfrm>
            <a:off x="169428" y="211016"/>
            <a:ext cx="11853144" cy="6457072"/>
          </a:xfrm>
          <a:prstGeom prst="roundRect">
            <a:avLst>
              <a:gd name="adj" fmla="val 64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C90B71-A3EF-2B83-0CED-1BCCC5393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38019" y="174069"/>
            <a:ext cx="1109730" cy="126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5402CC-E718-88AB-582E-D46633BB53D9}"/>
              </a:ext>
            </a:extLst>
          </p:cNvPr>
          <p:cNvSpPr txBox="1"/>
          <p:nvPr/>
        </p:nvSpPr>
        <p:spPr>
          <a:xfrm>
            <a:off x="530191" y="339807"/>
            <a:ext cx="112441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   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Chúng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Hoa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Minh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nhanh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Chúng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bừa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bộn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Nga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nhé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BE71FC-374E-ED5E-8126-98E6C976C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6" y="2505614"/>
            <a:ext cx="5764137" cy="3842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07F076-97D4-C518-1EAA-12B000045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27" y="2505613"/>
            <a:ext cx="5764138" cy="38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586</Words>
  <Application>Microsoft Office PowerPoint</Application>
  <PresentationFormat>Widescreen</PresentationFormat>
  <Paragraphs>44</Paragraphs>
  <Slides>25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 Thi Thao Ly_GV</dc:creator>
  <cp:lastModifiedBy>Administrator</cp:lastModifiedBy>
  <cp:revision>6</cp:revision>
  <dcterms:created xsi:type="dcterms:W3CDTF">2025-11-13T04:20:26Z</dcterms:created>
  <dcterms:modified xsi:type="dcterms:W3CDTF">2026-01-13T09:21:51Z</dcterms:modified>
</cp:coreProperties>
</file>