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6" r:id="rId4"/>
    <p:sldId id="260" r:id="rId5"/>
    <p:sldId id="262" r:id="rId6"/>
  </p:sldIdLst>
  <p:sldSz cx="18288000" cy="10287000"/>
  <p:notesSz cx="6858000" cy="9144000"/>
  <p:embeddedFontLst>
    <p:embeddedFont>
      <p:font typeface="Cambria" panose="02040503050406030204" pitchFamily="18" charset="0"/>
      <p:regular r:id="rId7"/>
      <p:bold r:id="rId8"/>
      <p:italic r:id="rId9"/>
      <p:boldItalic r:id="rId10"/>
    </p:embeddedFont>
    <p:embeddedFont>
      <p:font typeface="UTM Avo" panose="02040603050506020204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5" Type="http://schemas.openxmlformats.org/officeDocument/2006/relationships/image" Target="../media/image27.png"/><Relationship Id="rId10" Type="http://schemas.openxmlformats.org/officeDocument/2006/relationships/image" Target="../media/image8.sv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svg"/><Relationship Id="rId15" Type="http://schemas.openxmlformats.org/officeDocument/2006/relationships/image" Target="../media/image27.png"/><Relationship Id="rId10" Type="http://schemas.openxmlformats.org/officeDocument/2006/relationships/image" Target="../media/image8.svg"/><Relationship Id="rId4" Type="http://schemas.openxmlformats.org/officeDocument/2006/relationships/image" Target="../media/image18.png"/><Relationship Id="rId9" Type="http://schemas.openxmlformats.org/officeDocument/2006/relationships/image" Target="../media/image7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12" Type="http://schemas.openxmlformats.org/officeDocument/2006/relationships/image" Target="../media/image8.svg"/><Relationship Id="rId2" Type="http://schemas.openxmlformats.org/officeDocument/2006/relationships/image" Target="../media/image1.pn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7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8.png"/><Relationship Id="rId3" Type="http://schemas.openxmlformats.org/officeDocument/2006/relationships/image" Target="../media/image42.svg"/><Relationship Id="rId7" Type="http://schemas.openxmlformats.org/officeDocument/2006/relationships/image" Target="../media/image7.png"/><Relationship Id="rId12" Type="http://schemas.openxmlformats.org/officeDocument/2006/relationships/image" Target="../media/image47.svg"/><Relationship Id="rId2" Type="http://schemas.openxmlformats.org/officeDocument/2006/relationships/image" Target="../media/image41.png"/><Relationship Id="rId16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2.svg"/><Relationship Id="rId15" Type="http://schemas.openxmlformats.org/officeDocument/2006/relationships/image" Target="../media/image50.png"/><Relationship Id="rId10" Type="http://schemas.openxmlformats.org/officeDocument/2006/relationships/image" Target="../media/image45.svg"/><Relationship Id="rId4" Type="http://schemas.openxmlformats.org/officeDocument/2006/relationships/image" Target="../media/image1.png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854" y="8291452"/>
            <a:ext cx="18823707" cy="4211805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3916844" y="1559187"/>
            <a:ext cx="4639010" cy="4575223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0" y="0"/>
                </a:moveTo>
                <a:lnTo>
                  <a:pt x="4639010" y="0"/>
                </a:lnTo>
                <a:lnTo>
                  <a:pt x="4639010" y="4575223"/>
                </a:lnTo>
                <a:lnTo>
                  <a:pt x="0" y="45752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2440370" y="9169918"/>
            <a:ext cx="3544675" cy="825978"/>
            <a:chOff x="0" y="0"/>
            <a:chExt cx="933577" cy="2175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3577" cy="217542"/>
            </a:xfrm>
            <a:custGeom>
              <a:avLst/>
              <a:gdLst/>
              <a:ahLst/>
              <a:cxnLst/>
              <a:rect l="l" t="t" r="r" b="b"/>
              <a:pathLst>
                <a:path w="933577" h="217542">
                  <a:moveTo>
                    <a:pt x="466789" y="0"/>
                  </a:moveTo>
                  <a:cubicBezTo>
                    <a:pt x="208988" y="0"/>
                    <a:pt x="0" y="48698"/>
                    <a:pt x="0" y="108771"/>
                  </a:cubicBezTo>
                  <a:cubicBezTo>
                    <a:pt x="0" y="168843"/>
                    <a:pt x="208988" y="217542"/>
                    <a:pt x="466789" y="217542"/>
                  </a:cubicBezTo>
                  <a:cubicBezTo>
                    <a:pt x="724589" y="217542"/>
                    <a:pt x="933577" y="168843"/>
                    <a:pt x="933577" y="108771"/>
                  </a:cubicBezTo>
                  <a:cubicBezTo>
                    <a:pt x="933577" y="48698"/>
                    <a:pt x="724589" y="0"/>
                    <a:pt x="46678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7523" y="-8180"/>
              <a:ext cx="758531" cy="205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284212" y="8926385"/>
            <a:ext cx="3758215" cy="656522"/>
            <a:chOff x="0" y="0"/>
            <a:chExt cx="989818" cy="17291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9818" cy="172911"/>
            </a:xfrm>
            <a:custGeom>
              <a:avLst/>
              <a:gdLst/>
              <a:ahLst/>
              <a:cxnLst/>
              <a:rect l="l" t="t" r="r" b="b"/>
              <a:pathLst>
                <a:path w="989818" h="172911">
                  <a:moveTo>
                    <a:pt x="494909" y="0"/>
                  </a:moveTo>
                  <a:cubicBezTo>
                    <a:pt x="221578" y="0"/>
                    <a:pt x="0" y="38707"/>
                    <a:pt x="0" y="86456"/>
                  </a:cubicBezTo>
                  <a:cubicBezTo>
                    <a:pt x="0" y="134204"/>
                    <a:pt x="221578" y="172911"/>
                    <a:pt x="494909" y="172911"/>
                  </a:cubicBezTo>
                  <a:cubicBezTo>
                    <a:pt x="768240" y="172911"/>
                    <a:pt x="989818" y="134204"/>
                    <a:pt x="989818" y="86456"/>
                  </a:cubicBezTo>
                  <a:cubicBezTo>
                    <a:pt x="989818" y="38707"/>
                    <a:pt x="768240" y="0"/>
                    <a:pt x="494909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2795" y="-12365"/>
              <a:ext cx="804227" cy="1690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-1642603" y="1559187"/>
            <a:ext cx="4639010" cy="4575223"/>
          </a:xfrm>
          <a:custGeom>
            <a:avLst/>
            <a:gdLst/>
            <a:ahLst/>
            <a:cxnLst/>
            <a:rect l="l" t="t" r="r" b="b"/>
            <a:pathLst>
              <a:path w="4639010" h="4575223">
                <a:moveTo>
                  <a:pt x="4639009" y="0"/>
                </a:moveTo>
                <a:lnTo>
                  <a:pt x="0" y="0"/>
                </a:lnTo>
                <a:lnTo>
                  <a:pt x="0" y="4575223"/>
                </a:lnTo>
                <a:lnTo>
                  <a:pt x="4639009" y="4575223"/>
                </a:lnTo>
                <a:lnTo>
                  <a:pt x="46390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flipH="1">
            <a:off x="-2099844" y="2994893"/>
            <a:ext cx="6090685" cy="6862744"/>
          </a:xfrm>
          <a:custGeom>
            <a:avLst/>
            <a:gdLst/>
            <a:ahLst/>
            <a:cxnLst/>
            <a:rect l="l" t="t" r="r" b="b"/>
            <a:pathLst>
              <a:path w="6090685" h="6862744">
                <a:moveTo>
                  <a:pt x="6090685" y="0"/>
                </a:moveTo>
                <a:lnTo>
                  <a:pt x="0" y="0"/>
                </a:lnTo>
                <a:lnTo>
                  <a:pt x="0" y="6862744"/>
                </a:lnTo>
                <a:lnTo>
                  <a:pt x="6090685" y="6862744"/>
                </a:lnTo>
                <a:lnTo>
                  <a:pt x="60906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2" name="Group 12"/>
          <p:cNvGrpSpPr/>
          <p:nvPr/>
        </p:nvGrpSpPr>
        <p:grpSpPr>
          <a:xfrm>
            <a:off x="3406115" y="9395718"/>
            <a:ext cx="1097585" cy="461918"/>
            <a:chOff x="0" y="0"/>
            <a:chExt cx="289076" cy="1216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9076" cy="121657"/>
            </a:xfrm>
            <a:custGeom>
              <a:avLst/>
              <a:gdLst/>
              <a:ahLst/>
              <a:cxnLst/>
              <a:rect l="l" t="t" r="r" b="b"/>
              <a:pathLst>
                <a:path w="289076" h="121657">
                  <a:moveTo>
                    <a:pt x="144538" y="0"/>
                  </a:moveTo>
                  <a:cubicBezTo>
                    <a:pt x="64712" y="0"/>
                    <a:pt x="0" y="27234"/>
                    <a:pt x="0" y="60829"/>
                  </a:cubicBezTo>
                  <a:cubicBezTo>
                    <a:pt x="0" y="94424"/>
                    <a:pt x="64712" y="121657"/>
                    <a:pt x="144538" y="121657"/>
                  </a:cubicBezTo>
                  <a:cubicBezTo>
                    <a:pt x="224364" y="121657"/>
                    <a:pt x="289076" y="94424"/>
                    <a:pt x="289076" y="60829"/>
                  </a:cubicBezTo>
                  <a:cubicBezTo>
                    <a:pt x="289076" y="27234"/>
                    <a:pt x="224364" y="0"/>
                    <a:pt x="144538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7101" y="-17170"/>
              <a:ext cx="234874" cy="127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597321" y="-847803"/>
            <a:ext cx="2121160" cy="240699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3574422" y="-847803"/>
            <a:ext cx="2121160" cy="240699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13436087" y="4727857"/>
            <a:ext cx="5137950" cy="5338129"/>
          </a:xfrm>
          <a:custGeom>
            <a:avLst/>
            <a:gdLst/>
            <a:ahLst/>
            <a:cxnLst/>
            <a:rect l="l" t="t" r="r" b="b"/>
            <a:pathLst>
              <a:path w="5137950" h="5338129">
                <a:moveTo>
                  <a:pt x="0" y="0"/>
                </a:moveTo>
                <a:lnTo>
                  <a:pt x="5137950" y="0"/>
                </a:lnTo>
                <a:lnTo>
                  <a:pt x="5137950" y="5338129"/>
                </a:lnTo>
                <a:lnTo>
                  <a:pt x="0" y="5338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2357010" y="1272272"/>
            <a:ext cx="12120990" cy="8585364"/>
          </a:xfrm>
          <a:custGeom>
            <a:avLst/>
            <a:gdLst/>
            <a:ahLst/>
            <a:cxnLst/>
            <a:rect l="l" t="t" r="r" b="b"/>
            <a:pathLst>
              <a:path w="9577705" h="8161271">
                <a:moveTo>
                  <a:pt x="0" y="0"/>
                </a:moveTo>
                <a:lnTo>
                  <a:pt x="9577705" y="0"/>
                </a:lnTo>
                <a:lnTo>
                  <a:pt x="9577705" y="8161271"/>
                </a:lnTo>
                <a:lnTo>
                  <a:pt x="0" y="81612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42" r="-31434" b="-14804"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9" name="Freeform 19"/>
          <p:cNvSpPr/>
          <p:nvPr/>
        </p:nvSpPr>
        <p:spPr>
          <a:xfrm>
            <a:off x="188182" y="7064130"/>
            <a:ext cx="6772480" cy="3174600"/>
          </a:xfrm>
          <a:custGeom>
            <a:avLst/>
            <a:gdLst/>
            <a:ahLst/>
            <a:cxnLst/>
            <a:rect l="l" t="t" r="r" b="b"/>
            <a:pathLst>
              <a:path w="6772480" h="3174600">
                <a:moveTo>
                  <a:pt x="0" y="0"/>
                </a:moveTo>
                <a:lnTo>
                  <a:pt x="6772480" y="0"/>
                </a:lnTo>
                <a:lnTo>
                  <a:pt x="6772480" y="3174600"/>
                </a:lnTo>
                <a:lnTo>
                  <a:pt x="0" y="3174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596CB7-A0EF-481C-697A-3F226F987DE3}"/>
              </a:ext>
            </a:extLst>
          </p:cNvPr>
          <p:cNvSpPr/>
          <p:nvPr/>
        </p:nvSpPr>
        <p:spPr>
          <a:xfrm>
            <a:off x="6324600" y="190500"/>
            <a:ext cx="5074358" cy="6858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Hoạt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động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trải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nghiệm</a:t>
            </a:r>
            <a:endParaRPr lang="vi-VN" sz="30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A green and white logo&#10;&#10;AI-generated content may be incorrect.">
            <a:extLst>
              <a:ext uri="{FF2B5EF4-FFF2-40B4-BE49-F238E27FC236}">
                <a16:creationId xmlns:a16="http://schemas.microsoft.com/office/drawing/2014/main" id="{E56CCCCC-784C-B263-65E3-927540301E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" y="-168934"/>
            <a:ext cx="1819067" cy="1819067"/>
          </a:xfrm>
          <a:prstGeom prst="rect">
            <a:avLst/>
          </a:prstGeom>
        </p:spPr>
      </p:pic>
      <p:pic>
        <p:nvPicPr>
          <p:cNvPr id="24" name="Picture 23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id="{8B809534-2871-836F-CF3A-121E3E08F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48270"/>
            <a:ext cx="1529386" cy="15769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7313D0E-76DF-8FD4-7627-4CF9950F4088}"/>
              </a:ext>
            </a:extLst>
          </p:cNvPr>
          <p:cNvSpPr/>
          <p:nvPr/>
        </p:nvSpPr>
        <p:spPr>
          <a:xfrm rot="21348485">
            <a:off x="4187560" y="1580377"/>
            <a:ext cx="8580477" cy="41130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25ADE11-F9B9-DEA1-1FCB-D186C2E395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383837">
            <a:off x="3811588" y="1769718"/>
            <a:ext cx="9095358" cy="38930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419E90D-6FFF-856C-3C48-37760AAEF5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05380" y="5376914"/>
            <a:ext cx="3087444" cy="4910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7362" y="2242887"/>
            <a:ext cx="9093276" cy="4558755"/>
            <a:chOff x="0" y="0"/>
            <a:chExt cx="2394937" cy="1200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4937" cy="1200660"/>
            </a:xfrm>
            <a:custGeom>
              <a:avLst/>
              <a:gdLst/>
              <a:ahLst/>
              <a:cxnLst/>
              <a:rect l="l" t="t" r="r" b="b"/>
              <a:pathLst>
                <a:path w="2394937" h="1200660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67854" y="8291452"/>
            <a:ext cx="18823707" cy="4211805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/>
          <p:cNvGrpSpPr/>
          <p:nvPr/>
        </p:nvGrpSpPr>
        <p:grpSpPr>
          <a:xfrm>
            <a:off x="1683890" y="8824918"/>
            <a:ext cx="6892294" cy="1783051"/>
            <a:chOff x="0" y="0"/>
            <a:chExt cx="1815254" cy="4696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15254" cy="469610"/>
            </a:xfrm>
            <a:custGeom>
              <a:avLst/>
              <a:gdLst/>
              <a:ahLst/>
              <a:cxnLst/>
              <a:rect l="l" t="t" r="r" b="b"/>
              <a:pathLst>
                <a:path w="1815254" h="469610">
                  <a:moveTo>
                    <a:pt x="907627" y="0"/>
                  </a:moveTo>
                  <a:cubicBezTo>
                    <a:pt x="406359" y="0"/>
                    <a:pt x="0" y="105126"/>
                    <a:pt x="0" y="234805"/>
                  </a:cubicBezTo>
                  <a:cubicBezTo>
                    <a:pt x="0" y="364484"/>
                    <a:pt x="406359" y="469610"/>
                    <a:pt x="907627" y="469610"/>
                  </a:cubicBezTo>
                  <a:cubicBezTo>
                    <a:pt x="1408896" y="469610"/>
                    <a:pt x="1815254" y="364484"/>
                    <a:pt x="1815254" y="234805"/>
                  </a:cubicBezTo>
                  <a:cubicBezTo>
                    <a:pt x="1815254" y="105126"/>
                    <a:pt x="1408896" y="0"/>
                    <a:pt x="907627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0180" y="15451"/>
              <a:ext cx="1474894" cy="410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823917" y="8566032"/>
            <a:ext cx="6024023" cy="1462516"/>
            <a:chOff x="0" y="0"/>
            <a:chExt cx="1586574" cy="3851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86574" cy="385189"/>
            </a:xfrm>
            <a:custGeom>
              <a:avLst/>
              <a:gdLst/>
              <a:ahLst/>
              <a:cxnLst/>
              <a:rect l="l" t="t" r="r" b="b"/>
              <a:pathLst>
                <a:path w="1586574" h="385189">
                  <a:moveTo>
                    <a:pt x="793287" y="0"/>
                  </a:moveTo>
                  <a:cubicBezTo>
                    <a:pt x="355167" y="0"/>
                    <a:pt x="0" y="86228"/>
                    <a:pt x="0" y="192595"/>
                  </a:cubicBezTo>
                  <a:cubicBezTo>
                    <a:pt x="0" y="298962"/>
                    <a:pt x="355167" y="385189"/>
                    <a:pt x="793287" y="385189"/>
                  </a:cubicBezTo>
                  <a:cubicBezTo>
                    <a:pt x="1231407" y="385189"/>
                    <a:pt x="1586574" y="298962"/>
                    <a:pt x="1586574" y="192595"/>
                  </a:cubicBezTo>
                  <a:cubicBezTo>
                    <a:pt x="1586574" y="86228"/>
                    <a:pt x="1231407" y="0"/>
                    <a:pt x="793287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8741" y="7537"/>
              <a:ext cx="1289091" cy="341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189593" y="1260803"/>
            <a:ext cx="3366260" cy="1726544"/>
          </a:xfrm>
          <a:custGeom>
            <a:avLst/>
            <a:gdLst/>
            <a:ahLst/>
            <a:cxnLst/>
            <a:rect l="l" t="t" r="r" b="b"/>
            <a:pathLst>
              <a:path w="3366260" h="1726544">
                <a:moveTo>
                  <a:pt x="0" y="0"/>
                </a:moveTo>
                <a:lnTo>
                  <a:pt x="3366261" y="0"/>
                </a:lnTo>
                <a:lnTo>
                  <a:pt x="3366261" y="1726544"/>
                </a:lnTo>
                <a:lnTo>
                  <a:pt x="0" y="1726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48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11823917" y="3102738"/>
            <a:ext cx="6024023" cy="6592638"/>
          </a:xfrm>
          <a:custGeom>
            <a:avLst/>
            <a:gdLst/>
            <a:ahLst/>
            <a:cxnLst/>
            <a:rect l="l" t="t" r="r" b="b"/>
            <a:pathLst>
              <a:path w="6024023" h="6592638">
                <a:moveTo>
                  <a:pt x="0" y="0"/>
                </a:moveTo>
                <a:lnTo>
                  <a:pt x="6024024" y="0"/>
                </a:lnTo>
                <a:lnTo>
                  <a:pt x="6024024" y="6592639"/>
                </a:lnTo>
                <a:lnTo>
                  <a:pt x="0" y="65926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376460" y="1359541"/>
            <a:ext cx="2175700" cy="4114800"/>
          </a:xfrm>
          <a:custGeom>
            <a:avLst/>
            <a:gdLst/>
            <a:ahLst/>
            <a:cxnLst/>
            <a:rect l="l" t="t" r="r" b="b"/>
            <a:pathLst>
              <a:path w="2175700" h="4114800">
                <a:moveTo>
                  <a:pt x="0" y="0"/>
                </a:moveTo>
                <a:lnTo>
                  <a:pt x="2175700" y="0"/>
                </a:lnTo>
                <a:lnTo>
                  <a:pt x="21757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13068433" y="-716767"/>
            <a:ext cx="2121160" cy="240699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1"/>
                </a:lnTo>
                <a:lnTo>
                  <a:pt x="0" y="2406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2848564" y="1353940"/>
            <a:ext cx="1748798" cy="1748798"/>
          </a:xfrm>
          <a:custGeom>
            <a:avLst/>
            <a:gdLst/>
            <a:ahLst/>
            <a:cxnLst/>
            <a:rect l="l" t="t" r="r" b="b"/>
            <a:pathLst>
              <a:path w="1748798" h="1748798">
                <a:moveTo>
                  <a:pt x="0" y="0"/>
                </a:moveTo>
                <a:lnTo>
                  <a:pt x="1748798" y="0"/>
                </a:lnTo>
                <a:lnTo>
                  <a:pt x="1748798" y="1748798"/>
                </a:lnTo>
                <a:lnTo>
                  <a:pt x="0" y="1748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>
            <a:off x="-805844" y="4589117"/>
            <a:ext cx="4979467" cy="4708173"/>
          </a:xfrm>
          <a:custGeom>
            <a:avLst/>
            <a:gdLst/>
            <a:ahLst/>
            <a:cxnLst/>
            <a:rect l="l" t="t" r="r" b="b"/>
            <a:pathLst>
              <a:path w="4979467" h="4708173">
                <a:moveTo>
                  <a:pt x="0" y="0"/>
                </a:moveTo>
                <a:lnTo>
                  <a:pt x="4979467" y="0"/>
                </a:lnTo>
                <a:lnTo>
                  <a:pt x="4979467" y="4708173"/>
                </a:lnTo>
                <a:lnTo>
                  <a:pt x="0" y="47081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1611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 flipH="1">
            <a:off x="1838907" y="5474341"/>
            <a:ext cx="6467562" cy="5133627"/>
          </a:xfrm>
          <a:custGeom>
            <a:avLst/>
            <a:gdLst/>
            <a:ahLst/>
            <a:cxnLst/>
            <a:rect l="l" t="t" r="r" b="b"/>
            <a:pathLst>
              <a:path w="6467562" h="5133627">
                <a:moveTo>
                  <a:pt x="6467562" y="0"/>
                </a:moveTo>
                <a:lnTo>
                  <a:pt x="0" y="0"/>
                </a:lnTo>
                <a:lnTo>
                  <a:pt x="0" y="5133628"/>
                </a:lnTo>
                <a:lnTo>
                  <a:pt x="6467562" y="5133628"/>
                </a:lnTo>
                <a:lnTo>
                  <a:pt x="6467562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3C6E679-ABDC-AFFD-9BB3-2C7CD16632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4179" y="2911284"/>
            <a:ext cx="14677436" cy="2644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F5678-E3E5-D581-7101-7A9012216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4B051C-6114-66D7-97CF-A29DEE509612}"/>
              </a:ext>
            </a:extLst>
          </p:cNvPr>
          <p:cNvGrpSpPr/>
          <p:nvPr/>
        </p:nvGrpSpPr>
        <p:grpSpPr>
          <a:xfrm>
            <a:off x="3429000" y="2242887"/>
            <a:ext cx="11052680" cy="4558755"/>
            <a:chOff x="0" y="0"/>
            <a:chExt cx="2394937" cy="120066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5202F39-D775-EFE5-50F8-C209AA2A2E8C}"/>
                </a:ext>
              </a:extLst>
            </p:cNvPr>
            <p:cNvSpPr/>
            <p:nvPr/>
          </p:nvSpPr>
          <p:spPr>
            <a:xfrm>
              <a:off x="0" y="0"/>
              <a:ext cx="2394937" cy="1200660"/>
            </a:xfrm>
            <a:custGeom>
              <a:avLst/>
              <a:gdLst/>
              <a:ahLst/>
              <a:cxnLst/>
              <a:rect l="l" t="t" r="r" b="b"/>
              <a:pathLst>
                <a:path w="2394937" h="1200660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E836F7A-7708-A4EC-E18B-1D698597690F}"/>
                </a:ext>
              </a:extLst>
            </p:cNvPr>
            <p:cNvSpPr txBox="1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2BD1F8E-1CED-5664-97A0-0EB8CE80A0A4}"/>
              </a:ext>
            </a:extLst>
          </p:cNvPr>
          <p:cNvSpPr/>
          <p:nvPr/>
        </p:nvSpPr>
        <p:spPr>
          <a:xfrm>
            <a:off x="-267854" y="8291452"/>
            <a:ext cx="18823707" cy="4211805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8DB8DBA-CDE1-FAF8-A39B-9E28C3F083E1}"/>
              </a:ext>
            </a:extLst>
          </p:cNvPr>
          <p:cNvGrpSpPr/>
          <p:nvPr/>
        </p:nvGrpSpPr>
        <p:grpSpPr>
          <a:xfrm>
            <a:off x="1683890" y="8824918"/>
            <a:ext cx="6892294" cy="1783051"/>
            <a:chOff x="0" y="0"/>
            <a:chExt cx="1815254" cy="46961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76BC94-3193-8389-AE39-157BB42F1C14}"/>
                </a:ext>
              </a:extLst>
            </p:cNvPr>
            <p:cNvSpPr/>
            <p:nvPr/>
          </p:nvSpPr>
          <p:spPr>
            <a:xfrm>
              <a:off x="0" y="0"/>
              <a:ext cx="1815254" cy="469610"/>
            </a:xfrm>
            <a:custGeom>
              <a:avLst/>
              <a:gdLst/>
              <a:ahLst/>
              <a:cxnLst/>
              <a:rect l="l" t="t" r="r" b="b"/>
              <a:pathLst>
                <a:path w="1815254" h="469610">
                  <a:moveTo>
                    <a:pt x="907627" y="0"/>
                  </a:moveTo>
                  <a:cubicBezTo>
                    <a:pt x="406359" y="0"/>
                    <a:pt x="0" y="105126"/>
                    <a:pt x="0" y="234805"/>
                  </a:cubicBezTo>
                  <a:cubicBezTo>
                    <a:pt x="0" y="364484"/>
                    <a:pt x="406359" y="469610"/>
                    <a:pt x="907627" y="469610"/>
                  </a:cubicBezTo>
                  <a:cubicBezTo>
                    <a:pt x="1408896" y="469610"/>
                    <a:pt x="1815254" y="364484"/>
                    <a:pt x="1815254" y="234805"/>
                  </a:cubicBezTo>
                  <a:cubicBezTo>
                    <a:pt x="1815254" y="105126"/>
                    <a:pt x="1408896" y="0"/>
                    <a:pt x="907627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FAF0E6C-5F9E-F587-A6EB-EC3C86769EEA}"/>
                </a:ext>
              </a:extLst>
            </p:cNvPr>
            <p:cNvSpPr txBox="1"/>
            <p:nvPr/>
          </p:nvSpPr>
          <p:spPr>
            <a:xfrm>
              <a:off x="170180" y="15451"/>
              <a:ext cx="1474894" cy="4101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36A5B14-5BD5-E449-E302-BC13FF374CEC}"/>
              </a:ext>
            </a:extLst>
          </p:cNvPr>
          <p:cNvGrpSpPr/>
          <p:nvPr/>
        </p:nvGrpSpPr>
        <p:grpSpPr>
          <a:xfrm>
            <a:off x="11823917" y="8566032"/>
            <a:ext cx="6024023" cy="1462516"/>
            <a:chOff x="0" y="0"/>
            <a:chExt cx="1586574" cy="385189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B9F0387-BE24-8A25-6FC1-C8FA5107DFDC}"/>
                </a:ext>
              </a:extLst>
            </p:cNvPr>
            <p:cNvSpPr/>
            <p:nvPr/>
          </p:nvSpPr>
          <p:spPr>
            <a:xfrm>
              <a:off x="0" y="0"/>
              <a:ext cx="1586574" cy="385189"/>
            </a:xfrm>
            <a:custGeom>
              <a:avLst/>
              <a:gdLst/>
              <a:ahLst/>
              <a:cxnLst/>
              <a:rect l="l" t="t" r="r" b="b"/>
              <a:pathLst>
                <a:path w="1586574" h="385189">
                  <a:moveTo>
                    <a:pt x="793287" y="0"/>
                  </a:moveTo>
                  <a:cubicBezTo>
                    <a:pt x="355167" y="0"/>
                    <a:pt x="0" y="86228"/>
                    <a:pt x="0" y="192595"/>
                  </a:cubicBezTo>
                  <a:cubicBezTo>
                    <a:pt x="0" y="298962"/>
                    <a:pt x="355167" y="385189"/>
                    <a:pt x="793287" y="385189"/>
                  </a:cubicBezTo>
                  <a:cubicBezTo>
                    <a:pt x="1231407" y="385189"/>
                    <a:pt x="1586574" y="298962"/>
                    <a:pt x="1586574" y="192595"/>
                  </a:cubicBezTo>
                  <a:cubicBezTo>
                    <a:pt x="1586574" y="86228"/>
                    <a:pt x="1231407" y="0"/>
                    <a:pt x="793287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7CF42CF-F2A3-0C39-C175-E1DA470014FA}"/>
                </a:ext>
              </a:extLst>
            </p:cNvPr>
            <p:cNvSpPr txBox="1"/>
            <p:nvPr/>
          </p:nvSpPr>
          <p:spPr>
            <a:xfrm>
              <a:off x="148741" y="7537"/>
              <a:ext cx="1289091" cy="3415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0A8A5C0-C4FC-1DD1-E68B-1C1F6E20B0F2}"/>
              </a:ext>
            </a:extLst>
          </p:cNvPr>
          <p:cNvSpPr/>
          <p:nvPr/>
        </p:nvSpPr>
        <p:spPr>
          <a:xfrm>
            <a:off x="15189593" y="1260803"/>
            <a:ext cx="3366260" cy="1726544"/>
          </a:xfrm>
          <a:custGeom>
            <a:avLst/>
            <a:gdLst/>
            <a:ahLst/>
            <a:cxnLst/>
            <a:rect l="l" t="t" r="r" b="b"/>
            <a:pathLst>
              <a:path w="3366260" h="1726544">
                <a:moveTo>
                  <a:pt x="0" y="0"/>
                </a:moveTo>
                <a:lnTo>
                  <a:pt x="3366261" y="0"/>
                </a:lnTo>
                <a:lnTo>
                  <a:pt x="3366261" y="1726544"/>
                </a:lnTo>
                <a:lnTo>
                  <a:pt x="0" y="1726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48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1EE5FDF-9956-50A2-F7E2-A5D233E84549}"/>
              </a:ext>
            </a:extLst>
          </p:cNvPr>
          <p:cNvSpPr/>
          <p:nvPr/>
        </p:nvSpPr>
        <p:spPr>
          <a:xfrm>
            <a:off x="11823917" y="3102738"/>
            <a:ext cx="6024023" cy="6592638"/>
          </a:xfrm>
          <a:custGeom>
            <a:avLst/>
            <a:gdLst/>
            <a:ahLst/>
            <a:cxnLst/>
            <a:rect l="l" t="t" r="r" b="b"/>
            <a:pathLst>
              <a:path w="6024023" h="6592638">
                <a:moveTo>
                  <a:pt x="0" y="0"/>
                </a:moveTo>
                <a:lnTo>
                  <a:pt x="6024024" y="0"/>
                </a:lnTo>
                <a:lnTo>
                  <a:pt x="6024024" y="6592639"/>
                </a:lnTo>
                <a:lnTo>
                  <a:pt x="0" y="65926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892BEFF-65F9-9D39-ABE4-5C2CF8490C0D}"/>
              </a:ext>
            </a:extLst>
          </p:cNvPr>
          <p:cNvSpPr/>
          <p:nvPr/>
        </p:nvSpPr>
        <p:spPr>
          <a:xfrm>
            <a:off x="376460" y="1359541"/>
            <a:ext cx="2175700" cy="4114800"/>
          </a:xfrm>
          <a:custGeom>
            <a:avLst/>
            <a:gdLst/>
            <a:ahLst/>
            <a:cxnLst/>
            <a:rect l="l" t="t" r="r" b="b"/>
            <a:pathLst>
              <a:path w="2175700" h="4114800">
                <a:moveTo>
                  <a:pt x="0" y="0"/>
                </a:moveTo>
                <a:lnTo>
                  <a:pt x="2175700" y="0"/>
                </a:lnTo>
                <a:lnTo>
                  <a:pt x="21757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48805D0-AE81-9B29-C14D-5EA2B44E91A0}"/>
              </a:ext>
            </a:extLst>
          </p:cNvPr>
          <p:cNvSpPr/>
          <p:nvPr/>
        </p:nvSpPr>
        <p:spPr>
          <a:xfrm>
            <a:off x="13068433" y="-716767"/>
            <a:ext cx="2121160" cy="240699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1"/>
                </a:lnTo>
                <a:lnTo>
                  <a:pt x="0" y="24069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C4FE6D01-F392-A217-7B7E-EF75CFB2DD2A}"/>
              </a:ext>
            </a:extLst>
          </p:cNvPr>
          <p:cNvSpPr/>
          <p:nvPr/>
        </p:nvSpPr>
        <p:spPr>
          <a:xfrm>
            <a:off x="2722192" y="1202804"/>
            <a:ext cx="1748798" cy="1748798"/>
          </a:xfrm>
          <a:custGeom>
            <a:avLst/>
            <a:gdLst/>
            <a:ahLst/>
            <a:cxnLst/>
            <a:rect l="l" t="t" r="r" b="b"/>
            <a:pathLst>
              <a:path w="1748798" h="1748798">
                <a:moveTo>
                  <a:pt x="0" y="0"/>
                </a:moveTo>
                <a:lnTo>
                  <a:pt x="1748798" y="0"/>
                </a:lnTo>
                <a:lnTo>
                  <a:pt x="1748798" y="1748798"/>
                </a:lnTo>
                <a:lnTo>
                  <a:pt x="0" y="17487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29DD9D4-32A7-E557-43A7-C6C8529801A9}"/>
              </a:ext>
            </a:extLst>
          </p:cNvPr>
          <p:cNvSpPr/>
          <p:nvPr/>
        </p:nvSpPr>
        <p:spPr>
          <a:xfrm>
            <a:off x="-805844" y="4589117"/>
            <a:ext cx="4979467" cy="4708173"/>
          </a:xfrm>
          <a:custGeom>
            <a:avLst/>
            <a:gdLst/>
            <a:ahLst/>
            <a:cxnLst/>
            <a:rect l="l" t="t" r="r" b="b"/>
            <a:pathLst>
              <a:path w="4979467" h="4708173">
                <a:moveTo>
                  <a:pt x="0" y="0"/>
                </a:moveTo>
                <a:lnTo>
                  <a:pt x="4979467" y="0"/>
                </a:lnTo>
                <a:lnTo>
                  <a:pt x="4979467" y="4708173"/>
                </a:lnTo>
                <a:lnTo>
                  <a:pt x="0" y="47081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11611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B8DCA0D3-DEFB-1712-7547-50E5E980DB58}"/>
              </a:ext>
            </a:extLst>
          </p:cNvPr>
          <p:cNvSpPr/>
          <p:nvPr/>
        </p:nvSpPr>
        <p:spPr>
          <a:xfrm flipH="1">
            <a:off x="1838907" y="5474341"/>
            <a:ext cx="6467562" cy="5133627"/>
          </a:xfrm>
          <a:custGeom>
            <a:avLst/>
            <a:gdLst/>
            <a:ahLst/>
            <a:cxnLst/>
            <a:rect l="l" t="t" r="r" b="b"/>
            <a:pathLst>
              <a:path w="6467562" h="5133627">
                <a:moveTo>
                  <a:pt x="6467562" y="0"/>
                </a:moveTo>
                <a:lnTo>
                  <a:pt x="0" y="0"/>
                </a:lnTo>
                <a:lnTo>
                  <a:pt x="0" y="5133628"/>
                </a:lnTo>
                <a:lnTo>
                  <a:pt x="6467562" y="5133628"/>
                </a:lnTo>
                <a:lnTo>
                  <a:pt x="6467562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B6566F-E079-F265-DE0B-7857F841544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42123" b="5856"/>
          <a:stretch>
            <a:fillRect/>
          </a:stretch>
        </p:blipFill>
        <p:spPr>
          <a:xfrm>
            <a:off x="4588909" y="2154203"/>
            <a:ext cx="8276998" cy="21067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9010F4-B98E-DB49-05FD-E67239D8B31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8490" b="4761"/>
          <a:stretch>
            <a:fillRect/>
          </a:stretch>
        </p:blipFill>
        <p:spPr>
          <a:xfrm>
            <a:off x="6100751" y="4028218"/>
            <a:ext cx="6086498" cy="21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32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7854" y="8291452"/>
            <a:ext cx="18823707" cy="4211805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454907" y="2333792"/>
            <a:ext cx="2279863" cy="1923634"/>
          </a:xfrm>
          <a:custGeom>
            <a:avLst/>
            <a:gdLst/>
            <a:ahLst/>
            <a:cxnLst/>
            <a:rect l="l" t="t" r="r" b="b"/>
            <a:pathLst>
              <a:path w="2279863" h="1923634">
                <a:moveTo>
                  <a:pt x="2279863" y="0"/>
                </a:moveTo>
                <a:lnTo>
                  <a:pt x="0" y="0"/>
                </a:lnTo>
                <a:lnTo>
                  <a:pt x="0" y="1923634"/>
                </a:lnTo>
                <a:lnTo>
                  <a:pt x="2279863" y="1923634"/>
                </a:lnTo>
                <a:lnTo>
                  <a:pt x="227986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-686968" y="7879164"/>
            <a:ext cx="7316095" cy="1277931"/>
            <a:chOff x="0" y="0"/>
            <a:chExt cx="1926873" cy="3365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6873" cy="336574"/>
            </a:xfrm>
            <a:custGeom>
              <a:avLst/>
              <a:gdLst/>
              <a:ahLst/>
              <a:cxnLst/>
              <a:rect l="l" t="t" r="r" b="b"/>
              <a:pathLst>
                <a:path w="1926873" h="336574">
                  <a:moveTo>
                    <a:pt x="963436" y="0"/>
                  </a:moveTo>
                  <a:cubicBezTo>
                    <a:pt x="431345" y="0"/>
                    <a:pt x="0" y="75345"/>
                    <a:pt x="0" y="168287"/>
                  </a:cubicBezTo>
                  <a:cubicBezTo>
                    <a:pt x="0" y="261230"/>
                    <a:pt x="431345" y="336574"/>
                    <a:pt x="963436" y="336574"/>
                  </a:cubicBezTo>
                  <a:cubicBezTo>
                    <a:pt x="1495528" y="336574"/>
                    <a:pt x="1926873" y="261230"/>
                    <a:pt x="1926873" y="168287"/>
                  </a:cubicBezTo>
                  <a:cubicBezTo>
                    <a:pt x="1926873" y="75345"/>
                    <a:pt x="1495528" y="0"/>
                    <a:pt x="963436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0644" y="2979"/>
              <a:ext cx="1565584" cy="302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454907" y="4527543"/>
            <a:ext cx="6886695" cy="4114800"/>
          </a:xfrm>
          <a:custGeom>
            <a:avLst/>
            <a:gdLst/>
            <a:ahLst/>
            <a:cxnLst/>
            <a:rect l="l" t="t" r="r" b="b"/>
            <a:pathLst>
              <a:path w="6886695" h="4114800">
                <a:moveTo>
                  <a:pt x="0" y="0"/>
                </a:moveTo>
                <a:lnTo>
                  <a:pt x="6886694" y="0"/>
                </a:lnTo>
                <a:lnTo>
                  <a:pt x="6886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4386081" y="3576952"/>
            <a:ext cx="1902181" cy="1671542"/>
          </a:xfrm>
          <a:custGeom>
            <a:avLst/>
            <a:gdLst/>
            <a:ahLst/>
            <a:cxnLst/>
            <a:rect l="l" t="t" r="r" b="b"/>
            <a:pathLst>
              <a:path w="1902181" h="1671542">
                <a:moveTo>
                  <a:pt x="0" y="0"/>
                </a:moveTo>
                <a:lnTo>
                  <a:pt x="1902181" y="0"/>
                </a:lnTo>
                <a:lnTo>
                  <a:pt x="1902181" y="1671542"/>
                </a:lnTo>
                <a:lnTo>
                  <a:pt x="0" y="16715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9" name="Group 9"/>
          <p:cNvGrpSpPr/>
          <p:nvPr/>
        </p:nvGrpSpPr>
        <p:grpSpPr>
          <a:xfrm>
            <a:off x="1130327" y="9090018"/>
            <a:ext cx="2680224" cy="772846"/>
            <a:chOff x="0" y="0"/>
            <a:chExt cx="705903" cy="2035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5903" cy="203548"/>
            </a:xfrm>
            <a:custGeom>
              <a:avLst/>
              <a:gdLst/>
              <a:ahLst/>
              <a:cxnLst/>
              <a:rect l="l" t="t" r="r" b="b"/>
              <a:pathLst>
                <a:path w="705903" h="203548">
                  <a:moveTo>
                    <a:pt x="352951" y="0"/>
                  </a:moveTo>
                  <a:cubicBezTo>
                    <a:pt x="158022" y="0"/>
                    <a:pt x="0" y="45566"/>
                    <a:pt x="0" y="101774"/>
                  </a:cubicBezTo>
                  <a:cubicBezTo>
                    <a:pt x="0" y="157982"/>
                    <a:pt x="158022" y="203548"/>
                    <a:pt x="352951" y="203548"/>
                  </a:cubicBezTo>
                  <a:cubicBezTo>
                    <a:pt x="547881" y="203548"/>
                    <a:pt x="705903" y="157982"/>
                    <a:pt x="705903" y="101774"/>
                  </a:cubicBezTo>
                  <a:cubicBezTo>
                    <a:pt x="705903" y="45566"/>
                    <a:pt x="547881" y="0"/>
                    <a:pt x="352951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6178" y="-9492"/>
              <a:ext cx="573546" cy="193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540714" y="2951561"/>
            <a:ext cx="5548664" cy="6605553"/>
          </a:xfrm>
          <a:custGeom>
            <a:avLst/>
            <a:gdLst/>
            <a:ahLst/>
            <a:cxnLst/>
            <a:rect l="l" t="t" r="r" b="b"/>
            <a:pathLst>
              <a:path w="5548664" h="6605553">
                <a:moveTo>
                  <a:pt x="5548664" y="0"/>
                </a:moveTo>
                <a:lnTo>
                  <a:pt x="0" y="0"/>
                </a:lnTo>
                <a:lnTo>
                  <a:pt x="0" y="6605552"/>
                </a:lnTo>
                <a:lnTo>
                  <a:pt x="5548664" y="6605552"/>
                </a:lnTo>
                <a:lnTo>
                  <a:pt x="554866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2119578" y="-784707"/>
            <a:ext cx="4312210" cy="2673570"/>
          </a:xfrm>
          <a:custGeom>
            <a:avLst/>
            <a:gdLst/>
            <a:ahLst/>
            <a:cxnLst/>
            <a:rect l="l" t="t" r="r" b="b"/>
            <a:pathLst>
              <a:path w="4312210" h="2673570">
                <a:moveTo>
                  <a:pt x="0" y="0"/>
                </a:moveTo>
                <a:lnTo>
                  <a:pt x="4312209" y="0"/>
                </a:lnTo>
                <a:lnTo>
                  <a:pt x="4312209" y="2673570"/>
                </a:lnTo>
                <a:lnTo>
                  <a:pt x="0" y="2673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4" name="Group 14"/>
          <p:cNvGrpSpPr/>
          <p:nvPr/>
        </p:nvGrpSpPr>
        <p:grpSpPr>
          <a:xfrm>
            <a:off x="15565780" y="8198510"/>
            <a:ext cx="3541376" cy="830256"/>
            <a:chOff x="0" y="0"/>
            <a:chExt cx="932708" cy="2186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2708" cy="218668"/>
            </a:xfrm>
            <a:custGeom>
              <a:avLst/>
              <a:gdLst/>
              <a:ahLst/>
              <a:cxnLst/>
              <a:rect l="l" t="t" r="r" b="b"/>
              <a:pathLst>
                <a:path w="932708" h="218668">
                  <a:moveTo>
                    <a:pt x="466354" y="0"/>
                  </a:moveTo>
                  <a:cubicBezTo>
                    <a:pt x="208794" y="0"/>
                    <a:pt x="0" y="48951"/>
                    <a:pt x="0" y="109334"/>
                  </a:cubicBezTo>
                  <a:cubicBezTo>
                    <a:pt x="0" y="169718"/>
                    <a:pt x="208794" y="218668"/>
                    <a:pt x="466354" y="218668"/>
                  </a:cubicBezTo>
                  <a:cubicBezTo>
                    <a:pt x="723914" y="218668"/>
                    <a:pt x="932708" y="169718"/>
                    <a:pt x="932708" y="109334"/>
                  </a:cubicBezTo>
                  <a:cubicBezTo>
                    <a:pt x="932708" y="48951"/>
                    <a:pt x="723914" y="0"/>
                    <a:pt x="466354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7441" y="-8075"/>
              <a:ext cx="757825" cy="206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60737" y="2220027"/>
            <a:ext cx="9093276" cy="4558755"/>
            <a:chOff x="0" y="0"/>
            <a:chExt cx="2394937" cy="120066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94937" cy="1200660"/>
            </a:xfrm>
            <a:custGeom>
              <a:avLst/>
              <a:gdLst/>
              <a:ahLst/>
              <a:cxnLst/>
              <a:rect l="l" t="t" r="r" b="b"/>
              <a:pathLst>
                <a:path w="2394937" h="1200660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629128" y="1023687"/>
            <a:ext cx="909327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D1545A"/>
                </a:solidFill>
                <a:latin typeface="UTM Avo" panose="02040603050506020204" pitchFamily="18" charset="0"/>
                <a:ea typeface="Mango AC"/>
                <a:cs typeface="Mango AC"/>
                <a:sym typeface="Mango AC"/>
              </a:rPr>
              <a:t>Kitchen</a:t>
            </a:r>
          </a:p>
        </p:txBody>
      </p:sp>
      <p:sp>
        <p:nvSpPr>
          <p:cNvPr id="22" name="Freeform 22"/>
          <p:cNvSpPr/>
          <p:nvPr/>
        </p:nvSpPr>
        <p:spPr>
          <a:xfrm>
            <a:off x="10115186" y="-1364253"/>
            <a:ext cx="2121160" cy="240699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0" y="0"/>
                </a:lnTo>
                <a:lnTo>
                  <a:pt x="2121160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23" name="Group 23"/>
          <p:cNvGrpSpPr/>
          <p:nvPr/>
        </p:nvGrpSpPr>
        <p:grpSpPr>
          <a:xfrm>
            <a:off x="13929309" y="8224374"/>
            <a:ext cx="1510896" cy="417969"/>
            <a:chOff x="0" y="0"/>
            <a:chExt cx="397932" cy="1100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97932" cy="110082"/>
            </a:xfrm>
            <a:custGeom>
              <a:avLst/>
              <a:gdLst/>
              <a:ahLst/>
              <a:cxnLst/>
              <a:rect l="l" t="t" r="r" b="b"/>
              <a:pathLst>
                <a:path w="397932" h="110082">
                  <a:moveTo>
                    <a:pt x="198966" y="0"/>
                  </a:moveTo>
                  <a:cubicBezTo>
                    <a:pt x="89080" y="0"/>
                    <a:pt x="0" y="24643"/>
                    <a:pt x="0" y="55041"/>
                  </a:cubicBezTo>
                  <a:cubicBezTo>
                    <a:pt x="0" y="85440"/>
                    <a:pt x="89080" y="110082"/>
                    <a:pt x="198966" y="110082"/>
                  </a:cubicBezTo>
                  <a:cubicBezTo>
                    <a:pt x="308852" y="110082"/>
                    <a:pt x="397932" y="85440"/>
                    <a:pt x="397932" y="55041"/>
                  </a:cubicBezTo>
                  <a:cubicBezTo>
                    <a:pt x="397932" y="24643"/>
                    <a:pt x="308852" y="0"/>
                    <a:pt x="198966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7306" y="-18255"/>
              <a:ext cx="323319" cy="118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3728866" y="6415691"/>
            <a:ext cx="1836914" cy="2035361"/>
          </a:xfrm>
          <a:custGeom>
            <a:avLst/>
            <a:gdLst/>
            <a:ahLst/>
            <a:cxnLst/>
            <a:rect l="l" t="t" r="r" b="b"/>
            <a:pathLst>
              <a:path w="1836914" h="2035361">
                <a:moveTo>
                  <a:pt x="0" y="0"/>
                </a:moveTo>
                <a:lnTo>
                  <a:pt x="1836914" y="0"/>
                </a:lnTo>
                <a:lnTo>
                  <a:pt x="1836914" y="2035362"/>
                </a:lnTo>
                <a:lnTo>
                  <a:pt x="0" y="20353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E4D789-6D20-FE65-ACEC-66CC69470302}"/>
              </a:ext>
            </a:extLst>
          </p:cNvPr>
          <p:cNvSpPr txBox="1"/>
          <p:nvPr/>
        </p:nvSpPr>
        <p:spPr>
          <a:xfrm>
            <a:off x="7854387" y="2867314"/>
            <a:ext cx="8739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5000" b="1" dirty="0"/>
              <a:t>Tôi có bụng rỗng nhưng luôn đầy đồ ăn. Tôi không bao giờ đói, nhưng ai cũng tìm đến tôi khi đói. Tôi là ai?</a:t>
            </a:r>
          </a:p>
        </p:txBody>
      </p:sp>
      <p:sp>
        <p:nvSpPr>
          <p:cNvPr id="29" name="Freeform 3">
            <a:extLst>
              <a:ext uri="{FF2B5EF4-FFF2-40B4-BE49-F238E27FC236}">
                <a16:creationId xmlns:a16="http://schemas.microsoft.com/office/drawing/2014/main" id="{D6923E9C-8C72-FCB9-8F80-B7AD49C8D427}"/>
              </a:ext>
            </a:extLst>
          </p:cNvPr>
          <p:cNvSpPr/>
          <p:nvPr/>
        </p:nvSpPr>
        <p:spPr>
          <a:xfrm>
            <a:off x="5117595" y="1082206"/>
            <a:ext cx="8160023" cy="8007812"/>
          </a:xfrm>
          <a:custGeom>
            <a:avLst/>
            <a:gdLst/>
            <a:ahLst/>
            <a:cxnLst/>
            <a:rect l="l" t="t" r="r" b="b"/>
            <a:pathLst>
              <a:path w="3096387" h="4114800">
                <a:moveTo>
                  <a:pt x="0" y="0"/>
                </a:moveTo>
                <a:lnTo>
                  <a:pt x="3096387" y="0"/>
                </a:lnTo>
                <a:lnTo>
                  <a:pt x="30963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15424" y="2793685"/>
            <a:ext cx="3656664" cy="1526657"/>
          </a:xfrm>
          <a:custGeom>
            <a:avLst/>
            <a:gdLst/>
            <a:ahLst/>
            <a:cxnLst/>
            <a:rect l="l" t="t" r="r" b="b"/>
            <a:pathLst>
              <a:path w="3656664" h="1526657">
                <a:moveTo>
                  <a:pt x="0" y="0"/>
                </a:moveTo>
                <a:lnTo>
                  <a:pt x="3656664" y="0"/>
                </a:lnTo>
                <a:lnTo>
                  <a:pt x="3656664" y="1526657"/>
                </a:lnTo>
                <a:lnTo>
                  <a:pt x="0" y="1526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267854" y="8291452"/>
            <a:ext cx="18823707" cy="4211805"/>
          </a:xfrm>
          <a:custGeom>
            <a:avLst/>
            <a:gdLst/>
            <a:ahLst/>
            <a:cxnLst/>
            <a:rect l="l" t="t" r="r" b="b"/>
            <a:pathLst>
              <a:path w="18823707" h="4211805">
                <a:moveTo>
                  <a:pt x="0" y="0"/>
                </a:moveTo>
                <a:lnTo>
                  <a:pt x="18823708" y="0"/>
                </a:lnTo>
                <a:lnTo>
                  <a:pt x="18823708" y="4211804"/>
                </a:lnTo>
                <a:lnTo>
                  <a:pt x="0" y="4211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822895" y="9010398"/>
            <a:ext cx="5527620" cy="1030136"/>
            <a:chOff x="0" y="0"/>
            <a:chExt cx="1455834" cy="2713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55834" cy="271312"/>
            </a:xfrm>
            <a:custGeom>
              <a:avLst/>
              <a:gdLst/>
              <a:ahLst/>
              <a:cxnLst/>
              <a:rect l="l" t="t" r="r" b="b"/>
              <a:pathLst>
                <a:path w="1455834" h="271312">
                  <a:moveTo>
                    <a:pt x="727917" y="0"/>
                  </a:moveTo>
                  <a:cubicBezTo>
                    <a:pt x="325900" y="0"/>
                    <a:pt x="0" y="60735"/>
                    <a:pt x="0" y="135656"/>
                  </a:cubicBezTo>
                  <a:cubicBezTo>
                    <a:pt x="0" y="210576"/>
                    <a:pt x="325900" y="271312"/>
                    <a:pt x="727917" y="271312"/>
                  </a:cubicBezTo>
                  <a:cubicBezTo>
                    <a:pt x="1129935" y="271312"/>
                    <a:pt x="1455834" y="210576"/>
                    <a:pt x="1455834" y="135656"/>
                  </a:cubicBezTo>
                  <a:cubicBezTo>
                    <a:pt x="1455834" y="60735"/>
                    <a:pt x="1129935" y="0"/>
                    <a:pt x="727917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36484" y="-3140"/>
              <a:ext cx="1182865" cy="249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210463" y="3630866"/>
            <a:ext cx="6607342" cy="6103532"/>
          </a:xfrm>
          <a:custGeom>
            <a:avLst/>
            <a:gdLst/>
            <a:ahLst/>
            <a:cxnLst/>
            <a:rect l="l" t="t" r="r" b="b"/>
            <a:pathLst>
              <a:path w="6607342" h="6103532">
                <a:moveTo>
                  <a:pt x="6607342" y="0"/>
                </a:moveTo>
                <a:lnTo>
                  <a:pt x="0" y="0"/>
                </a:lnTo>
                <a:lnTo>
                  <a:pt x="0" y="6103532"/>
                </a:lnTo>
                <a:lnTo>
                  <a:pt x="6607342" y="6103532"/>
                </a:lnTo>
                <a:lnTo>
                  <a:pt x="660734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8" name="Group 8"/>
          <p:cNvGrpSpPr/>
          <p:nvPr/>
        </p:nvGrpSpPr>
        <p:grpSpPr>
          <a:xfrm>
            <a:off x="6817805" y="2242887"/>
            <a:ext cx="11259732" cy="4558755"/>
            <a:chOff x="0" y="0"/>
            <a:chExt cx="2394937" cy="12006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4937" cy="1200660"/>
            </a:xfrm>
            <a:custGeom>
              <a:avLst/>
              <a:gdLst/>
              <a:ahLst/>
              <a:cxnLst/>
              <a:rect l="l" t="t" r="r" b="b"/>
              <a:pathLst>
                <a:path w="2394937" h="1200660">
                  <a:moveTo>
                    <a:pt x="17028" y="0"/>
                  </a:moveTo>
                  <a:lnTo>
                    <a:pt x="2377909" y="0"/>
                  </a:lnTo>
                  <a:cubicBezTo>
                    <a:pt x="2387313" y="0"/>
                    <a:pt x="2394937" y="7624"/>
                    <a:pt x="2394937" y="17028"/>
                  </a:cubicBezTo>
                  <a:lnTo>
                    <a:pt x="2394937" y="1183632"/>
                  </a:lnTo>
                  <a:cubicBezTo>
                    <a:pt x="2394937" y="1193036"/>
                    <a:pt x="2387313" y="1200660"/>
                    <a:pt x="2377909" y="1200660"/>
                  </a:cubicBezTo>
                  <a:lnTo>
                    <a:pt x="17028" y="1200660"/>
                  </a:lnTo>
                  <a:cubicBezTo>
                    <a:pt x="7624" y="1200660"/>
                    <a:pt x="0" y="1193036"/>
                    <a:pt x="0" y="1183632"/>
                  </a:cubicBezTo>
                  <a:lnTo>
                    <a:pt x="0" y="17028"/>
                  </a:lnTo>
                  <a:cubicBezTo>
                    <a:pt x="0" y="7624"/>
                    <a:pt x="7624" y="0"/>
                    <a:pt x="17028" y="0"/>
                  </a:cubicBezTo>
                  <a:close/>
                </a:path>
              </a:pathLst>
            </a:custGeom>
            <a:solidFill>
              <a:srgbClr val="FFFAC0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394937" cy="12292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17805" y="904875"/>
            <a:ext cx="909327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D1545A"/>
                </a:solidFill>
                <a:latin typeface="UTM Avo" panose="02040603050506020204" pitchFamily="18" charset="0"/>
                <a:ea typeface="Mango AC"/>
                <a:cs typeface="Mango AC"/>
                <a:sym typeface="Mango AC"/>
              </a:rPr>
              <a:t>Bathroom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303863" y="-1364253"/>
            <a:ext cx="2121160" cy="2406990"/>
          </a:xfrm>
          <a:custGeom>
            <a:avLst/>
            <a:gdLst/>
            <a:ahLst/>
            <a:cxnLst/>
            <a:rect l="l" t="t" r="r" b="b"/>
            <a:pathLst>
              <a:path w="2121160" h="2406990">
                <a:moveTo>
                  <a:pt x="0" y="0"/>
                </a:moveTo>
                <a:lnTo>
                  <a:pt x="2121161" y="0"/>
                </a:lnTo>
                <a:lnTo>
                  <a:pt x="2121161" y="2406990"/>
                </a:lnTo>
                <a:lnTo>
                  <a:pt x="0" y="2406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7170546" y="2841258"/>
            <a:ext cx="11138790" cy="3362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allpoint"/>
                <a:sym typeface="Ballpoint"/>
              </a:rPr>
              <a:t>Tôi quay vòng vòng, chẳng hề chóng mặt, Giặt sạch quần áo, thơm tho ngát hương.</a:t>
            </a:r>
          </a:p>
          <a:p>
            <a:pPr>
              <a:lnSpc>
                <a:spcPts val="6719"/>
              </a:lnSpc>
            </a:pP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allpoint"/>
                <a:sym typeface="Ballpoint"/>
              </a:rPr>
              <a:t>Khi tôi làm việc, nước chảy rì rào, </a:t>
            </a:r>
          </a:p>
          <a:p>
            <a:pPr>
              <a:lnSpc>
                <a:spcPts val="6719"/>
              </a:lnSpc>
            </a:pPr>
            <a:r>
              <a:rPr lang="vi-VN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Ballpoint"/>
                <a:sym typeface="Ballpoint"/>
              </a:rPr>
              <a:t>Tôi là vật dụng, nhà nào cũng thích</a:t>
            </a:r>
            <a:endParaRPr lang="en-US" sz="4800" dirty="0">
              <a:solidFill>
                <a:srgbClr val="000000"/>
              </a:solidFill>
              <a:latin typeface="UTM Avo" panose="02040603050506020204" pitchFamily="18" charset="0"/>
              <a:ea typeface="Cambria" panose="02040503050406030204" pitchFamily="18" charset="0"/>
              <a:cs typeface="Ballpoint"/>
              <a:sym typeface="Ballpoin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6103668" y="8906184"/>
            <a:ext cx="2452185" cy="619282"/>
            <a:chOff x="0" y="0"/>
            <a:chExt cx="645843" cy="1631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5843" cy="163103"/>
            </a:xfrm>
            <a:custGeom>
              <a:avLst/>
              <a:gdLst/>
              <a:ahLst/>
              <a:cxnLst/>
              <a:rect l="l" t="t" r="r" b="b"/>
              <a:pathLst>
                <a:path w="645843" h="163103">
                  <a:moveTo>
                    <a:pt x="322922" y="0"/>
                  </a:moveTo>
                  <a:cubicBezTo>
                    <a:pt x="144577" y="0"/>
                    <a:pt x="0" y="36512"/>
                    <a:pt x="0" y="81552"/>
                  </a:cubicBezTo>
                  <a:cubicBezTo>
                    <a:pt x="0" y="126591"/>
                    <a:pt x="144577" y="163103"/>
                    <a:pt x="322922" y="163103"/>
                  </a:cubicBezTo>
                  <a:cubicBezTo>
                    <a:pt x="501266" y="163103"/>
                    <a:pt x="645843" y="126591"/>
                    <a:pt x="645843" y="81552"/>
                  </a:cubicBezTo>
                  <a:cubicBezTo>
                    <a:pt x="645843" y="36512"/>
                    <a:pt x="501266" y="0"/>
                    <a:pt x="322922" y="0"/>
                  </a:cubicBezTo>
                  <a:close/>
                </a:path>
              </a:pathLst>
            </a:custGeom>
            <a:solidFill>
              <a:srgbClr val="FBB8B1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0548" y="-13284"/>
              <a:ext cx="524747" cy="161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UTM Avo" panose="02040603050506020204" pitchFamily="18" charset="0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6894651" y="6012659"/>
            <a:ext cx="1904690" cy="2294807"/>
          </a:xfrm>
          <a:custGeom>
            <a:avLst/>
            <a:gdLst/>
            <a:ahLst/>
            <a:cxnLst/>
            <a:rect l="l" t="t" r="r" b="b"/>
            <a:pathLst>
              <a:path w="1904690" h="2294807">
                <a:moveTo>
                  <a:pt x="0" y="0"/>
                </a:moveTo>
                <a:lnTo>
                  <a:pt x="1904690" y="0"/>
                </a:lnTo>
                <a:lnTo>
                  <a:pt x="1904690" y="2294807"/>
                </a:lnTo>
                <a:lnTo>
                  <a:pt x="0" y="22948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>
            <a:off x="210463" y="4522265"/>
            <a:ext cx="1374534" cy="2160367"/>
          </a:xfrm>
          <a:custGeom>
            <a:avLst/>
            <a:gdLst/>
            <a:ahLst/>
            <a:cxnLst/>
            <a:rect l="l" t="t" r="r" b="b"/>
            <a:pathLst>
              <a:path w="1374534" h="2160367">
                <a:moveTo>
                  <a:pt x="0" y="0"/>
                </a:moveTo>
                <a:lnTo>
                  <a:pt x="1374534" y="0"/>
                </a:lnTo>
                <a:lnTo>
                  <a:pt x="1374534" y="2160367"/>
                </a:lnTo>
                <a:lnTo>
                  <a:pt x="0" y="21603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14328511" y="5847620"/>
            <a:ext cx="1412647" cy="1846598"/>
          </a:xfrm>
          <a:custGeom>
            <a:avLst/>
            <a:gdLst/>
            <a:ahLst/>
            <a:cxnLst/>
            <a:rect l="l" t="t" r="r" b="b"/>
            <a:pathLst>
              <a:path w="1412647" h="1846598">
                <a:moveTo>
                  <a:pt x="0" y="0"/>
                </a:moveTo>
                <a:lnTo>
                  <a:pt x="1412648" y="0"/>
                </a:lnTo>
                <a:lnTo>
                  <a:pt x="1412648" y="1846598"/>
                </a:lnTo>
                <a:lnTo>
                  <a:pt x="0" y="18465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6825BE7-4F4D-4383-F03F-A57FDAD0970C}"/>
              </a:ext>
            </a:extLst>
          </p:cNvPr>
          <p:cNvSpPr/>
          <p:nvPr/>
        </p:nvSpPr>
        <p:spPr>
          <a:xfrm>
            <a:off x="5369533" y="904875"/>
            <a:ext cx="6607341" cy="7515911"/>
          </a:xfrm>
          <a:custGeom>
            <a:avLst/>
            <a:gdLst/>
            <a:ahLst/>
            <a:cxnLst/>
            <a:rect l="l" t="t" r="r" b="b"/>
            <a:pathLst>
              <a:path w="3806190" h="4114800">
                <a:moveTo>
                  <a:pt x="0" y="0"/>
                </a:moveTo>
                <a:lnTo>
                  <a:pt x="3806190" y="0"/>
                </a:lnTo>
                <a:lnTo>
                  <a:pt x="38061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74</Words>
  <Application>Microsoft Office PowerPoint</Application>
  <PresentationFormat>Custom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Administrator</cp:lastModifiedBy>
  <cp:revision>8</cp:revision>
  <dcterms:created xsi:type="dcterms:W3CDTF">2006-08-16T00:00:00Z</dcterms:created>
  <dcterms:modified xsi:type="dcterms:W3CDTF">2026-01-13T03:17:28Z</dcterms:modified>
  <dc:identifier>DAGwYmF1n4c</dc:identifier>
</cp:coreProperties>
</file>