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38" r:id="rId3"/>
    <p:sldMasterId id="2147483750" r:id="rId4"/>
  </p:sldMasterIdLst>
  <p:notesMasterIdLst>
    <p:notesMasterId r:id="rId33"/>
  </p:notesMasterIdLst>
  <p:sldIdLst>
    <p:sldId id="2876" r:id="rId5"/>
    <p:sldId id="353" r:id="rId6"/>
    <p:sldId id="347" r:id="rId7"/>
    <p:sldId id="348" r:id="rId8"/>
    <p:sldId id="349" r:id="rId9"/>
    <p:sldId id="350" r:id="rId10"/>
    <p:sldId id="351" r:id="rId11"/>
    <p:sldId id="256" r:id="rId12"/>
    <p:sldId id="257" r:id="rId13"/>
    <p:sldId id="258" r:id="rId14"/>
    <p:sldId id="259" r:id="rId15"/>
    <p:sldId id="311" r:id="rId16"/>
    <p:sldId id="312" r:id="rId17"/>
    <p:sldId id="316" r:id="rId18"/>
    <p:sldId id="313" r:id="rId19"/>
    <p:sldId id="315" r:id="rId20"/>
    <p:sldId id="2877" r:id="rId21"/>
    <p:sldId id="2878" r:id="rId22"/>
    <p:sldId id="2879" r:id="rId23"/>
    <p:sldId id="2880" r:id="rId24"/>
    <p:sldId id="2882" r:id="rId25"/>
    <p:sldId id="2881" r:id="rId26"/>
    <p:sldId id="2883" r:id="rId27"/>
    <p:sldId id="2884" r:id="rId28"/>
    <p:sldId id="2885" r:id="rId29"/>
    <p:sldId id="320" r:id="rId30"/>
    <p:sldId id="288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4" d="100"/>
          <a:sy n="94" d="100"/>
        </p:scale>
        <p:origin x="2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8072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81448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7278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97574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84942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93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793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6030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0157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115928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1/13/2026</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708008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1/13/2026</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C4E26B3E-D8A2-5CFB-BFC5-C3C5248858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1/13/2026</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A16242CD-06D4-8044-BD5D-FCC7E878136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42105790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1/13/2026</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820367F-FEAE-6AD4-D775-75D9A7D1D99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293081" y="0"/>
            <a:ext cx="2024762" cy="2024762"/>
          </a:xfrm>
          <a:prstGeom prst="rect">
            <a:avLst/>
          </a:prstGeom>
        </p:spPr>
      </p:pic>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6.jpg"/><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1.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0.gi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44.xml"/><Relationship Id="rId7" Type="http://schemas.openxmlformats.org/officeDocument/2006/relationships/image" Target="../media/image9.png"/><Relationship Id="rId12"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gif"/><Relationship Id="rId5" Type="http://schemas.openxmlformats.org/officeDocument/2006/relationships/image" Target="../media/image7.png"/><Relationship Id="rId1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1.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g"/><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21.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66.png"/><Relationship Id="rId18" Type="http://schemas.openxmlformats.org/officeDocument/2006/relationships/image" Target="../media/image79.svg"/><Relationship Id="rId3" Type="http://schemas.openxmlformats.org/officeDocument/2006/relationships/image" Target="../media/image61.png"/><Relationship Id="rId21" Type="http://schemas.openxmlformats.org/officeDocument/2006/relationships/image" Target="../media/image70.png"/><Relationship Id="rId7" Type="http://schemas.openxmlformats.org/officeDocument/2006/relationships/image" Target="../media/image63.png"/><Relationship Id="rId12" Type="http://schemas.openxmlformats.org/officeDocument/2006/relationships/image" Target="../media/image73.svg"/><Relationship Id="rId17" Type="http://schemas.openxmlformats.org/officeDocument/2006/relationships/image" Target="../media/image68.png"/><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4.xml"/><Relationship Id="rId6" Type="http://schemas.openxmlformats.org/officeDocument/2006/relationships/image" Target="../media/image67.svg"/><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image" Target="../media/image71.svg"/><Relationship Id="rId19" Type="http://schemas.openxmlformats.org/officeDocument/2006/relationships/image" Target="../media/image69.png"/><Relationship Id="rId4" Type="http://schemas.openxmlformats.org/officeDocument/2006/relationships/image" Target="../media/image65.svg"/><Relationship Id="rId9" Type="http://schemas.openxmlformats.org/officeDocument/2006/relationships/image" Target="../media/image64.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slide" Target="slide4.xml"/><Relationship Id="rId12" Type="http://schemas.openxmlformats.org/officeDocument/2006/relationships/slide" Target="slide7.xml"/><Relationship Id="rId17" Type="http://schemas.openxmlformats.org/officeDocument/2006/relationships/image" Target="../media/image12.gif"/><Relationship Id="rId2" Type="http://schemas.openxmlformats.org/officeDocument/2006/relationships/notesSlide" Target="../notesSlides/notesSlide3.xml"/><Relationship Id="rId16" Type="http://schemas.openxmlformats.org/officeDocument/2006/relationships/slide" Target="slide8.xml"/><Relationship Id="rId1" Type="http://schemas.openxmlformats.org/officeDocument/2006/relationships/slideLayout" Target="../slideLayouts/slideLayout60.xml"/><Relationship Id="rId6" Type="http://schemas.openxmlformats.org/officeDocument/2006/relationships/image" Target="../media/image20.svg"/><Relationship Id="rId11" Type="http://schemas.openxmlformats.org/officeDocument/2006/relationships/slide" Target="slide6.xml"/><Relationship Id="rId5" Type="http://schemas.openxmlformats.org/officeDocument/2006/relationships/image" Target="../media/image17.png"/><Relationship Id="rId15" Type="http://schemas.openxmlformats.org/officeDocument/2006/relationships/image" Target="../media/image4.png"/><Relationship Id="rId10" Type="http://schemas.openxmlformats.org/officeDocument/2006/relationships/slide" Target="slide5.xml"/><Relationship Id="rId4" Type="http://schemas.openxmlformats.org/officeDocument/2006/relationships/image" Target="../media/image18.svg"/><Relationship Id="rId9" Type="http://schemas.openxmlformats.org/officeDocument/2006/relationships/image" Target="../media/image11.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329269" y="1701647"/>
            <a:ext cx="5720763"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Hôm qua, cô giáo có cho lớp em tìm hiểu về các loại cây mọc lên từ một số bộ phận của cây mẹ.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700981" y="1120113"/>
            <a:ext cx="4583318"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6562341" y="1871232"/>
            <a:ext cx="5472960" cy="2085277"/>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ơi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ở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trồng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rất</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nhiều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Làm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thế</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nào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để</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biết</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con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mọc</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lên</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từ</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đâu</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endParaRP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thì</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hãy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quan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sát</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và</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tìm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hiểu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loại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này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nhé</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5C3B3235-9650-8D4A-AFC7-D96F72E019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91800" y="5475992"/>
            <a:ext cx="1176873" cy="1176873"/>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a:extLst>
              <a:ext uri="{FF2B5EF4-FFF2-40B4-BE49-F238E27FC236}">
                <a16:creationId xmlns:a16="http://schemas.microsoft.com/office/drawing/2014/main" id="{621F7539-3D61-625E-342D-43EA3B9F1D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A4731F1-5480-4BE7-B141-E4592F5E4688}"/>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4">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43A6C83-E4CE-C5EC-4909-1C5D4D75FB29}"/>
              </a:ext>
            </a:extLst>
          </p:cNvPr>
          <p:cNvPicPr>
            <a:picLocks noChangeAspect="1"/>
          </p:cNvPicPr>
          <p:nvPr/>
        </p:nvPicPr>
        <p:blipFill>
          <a:blip r:embed="rId3"/>
          <a:stretch>
            <a:fillRect/>
          </a:stretch>
        </p:blipFill>
        <p:spPr>
          <a:xfrm>
            <a:off x="623887" y="2395220"/>
            <a:ext cx="5441477" cy="3619500"/>
          </a:xfrm>
          <a:prstGeom prst="rect">
            <a:avLst/>
          </a:prstGeom>
        </p:spPr>
      </p:pic>
      <p:grpSp>
        <p:nvGrpSpPr>
          <p:cNvPr id="11" name="THANH TÂM">
            <a:extLst>
              <a:ext uri="{FF2B5EF4-FFF2-40B4-BE49-F238E27FC236}">
                <a16:creationId xmlns:a16="http://schemas.microsoft.com/office/drawing/2014/main" id="{3684BD5D-4252-25DA-8C18-BAF060348202}"/>
              </a:ext>
            </a:extLst>
          </p:cNvPr>
          <p:cNvGrpSpPr/>
          <p:nvPr/>
        </p:nvGrpSpPr>
        <p:grpSpPr>
          <a:xfrm>
            <a:off x="6228080" y="2081136"/>
            <a:ext cx="5323840" cy="1881264"/>
            <a:chOff x="4965437" y="5783580"/>
            <a:chExt cx="7844222" cy="2925382"/>
          </a:xfrm>
        </p:grpSpPr>
        <p:sp>
          <p:nvSpPr>
            <p:cNvPr id="12" name="Rectangle: Rounded Corners 11">
              <a:extLst>
                <a:ext uri="{FF2B5EF4-FFF2-40B4-BE49-F238E27FC236}">
                  <a16:creationId xmlns:a16="http://schemas.microsoft.com/office/drawing/2014/main" id="{AC1B771A-267B-0831-927F-DD0F904D565C}"/>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E8526A-1183-C25C-D88A-F0586167ED43}"/>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a:extLst>
              <a:ext uri="{FF2B5EF4-FFF2-40B4-BE49-F238E27FC236}">
                <a16:creationId xmlns:a16="http://schemas.microsoft.com/office/drawing/2014/main" id="{C0CA60DC-62BE-9A41-2C6A-6C6AA8D73678}"/>
              </a:ext>
            </a:extLst>
          </p:cNvPr>
          <p:cNvGrpSpPr/>
          <p:nvPr/>
        </p:nvGrpSpPr>
        <p:grpSpPr>
          <a:xfrm>
            <a:off x="6289040" y="4367135"/>
            <a:ext cx="5323840" cy="1454544"/>
            <a:chOff x="4965437" y="5783580"/>
            <a:chExt cx="7844222" cy="2261829"/>
          </a:xfrm>
        </p:grpSpPr>
        <p:sp>
          <p:nvSpPr>
            <p:cNvPr id="34" name="Rectangle: Rounded Corners 33">
              <a:extLst>
                <a:ext uri="{FF2B5EF4-FFF2-40B4-BE49-F238E27FC236}">
                  <a16:creationId xmlns:a16="http://schemas.microsoft.com/office/drawing/2014/main" id="{1B44FE3C-BB7A-47C6-7EBB-862F4F0B0440}"/>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E9E461E-AFC3-5E07-F806-806D47C8B4A8}"/>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1E13C71-C90A-CFB9-EAA1-25CC8F848B02}"/>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a:extLst>
              <a:ext uri="{FF2B5EF4-FFF2-40B4-BE49-F238E27FC236}">
                <a16:creationId xmlns:a16="http://schemas.microsoft.com/office/drawing/2014/main" id="{124403F3-7349-74C6-F865-B337B89A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4F83D7D2-0CD4-0267-30AF-E83CD1D8D084}"/>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487A947E-D438-C0CF-68A3-C2DEBFEBE051}"/>
              </a:ext>
            </a:extLst>
          </p:cNvPr>
          <p:cNvCxnSpPr>
            <a:cxnSpLocks/>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E8B76CC-B91C-2715-8040-C208B563E1D9}"/>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E7C09678-898B-6DE9-235D-B7EB359B992A}"/>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DF4B855-F03B-5924-4226-0CF43FDB3012}"/>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B51FB41D-61BA-1ED4-36B2-D2E66FFF5CE6}"/>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272B58F-B253-99FE-70A0-9CE187D26C36}"/>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778BB8C-003B-8079-F220-73972DE95D0D}"/>
              </a:ext>
            </a:extLst>
          </p:cNvPr>
          <p:cNvPicPr>
            <a:picLocks noChangeAspect="1"/>
          </p:cNvPicPr>
          <p:nvPr/>
        </p:nvPicPr>
        <p:blipFill>
          <a:blip r:embed="rId3"/>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0335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5"/>
          <a:stretch>
            <a:fillRect/>
          </a:stretch>
        </p:blipFill>
        <p:spPr>
          <a:xfrm>
            <a:off x="0" y="0"/>
            <a:ext cx="12844130" cy="7006856"/>
          </a:xfrm>
          <a:prstGeom prst="rect">
            <a:avLst/>
          </a:prstGeom>
        </p:spPr>
      </p:pic>
      <p:grpSp>
        <p:nvGrpSpPr>
          <p:cNvPr id="3" name="Group 2">
            <a:extLst>
              <a:ext uri="{FF2B5EF4-FFF2-40B4-BE49-F238E27FC236}">
                <a16:creationId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pic>
        <p:nvPicPr>
          <p:cNvPr id="29" name="Picture 28" descr="A round pink label with white text and a black background&#10;&#10;Description automatically generated">
            <a:extLst>
              <a:ext uri="{FF2B5EF4-FFF2-40B4-BE49-F238E27FC236}">
                <a16:creationId xmlns:a16="http://schemas.microsoft.com/office/drawing/2014/main" id="{76C2363F-06FE-3CCB-CF29-BCC7B7031059}"/>
              </a:ext>
            </a:extLst>
          </p:cNvPr>
          <p:cNvPicPr>
            <a:picLocks noChangeAspect="1"/>
          </p:cNvPicPr>
          <p:nvPr/>
        </p:nvPicPr>
        <p:blipFill>
          <a:blip r:embed="rId15">
            <a:alphaModFix amt="41000"/>
            <a:extLst>
              <a:ext uri="{28A0092B-C50C-407E-A947-70E740481C1C}">
                <a14:useLocalDpi xmlns:a14="http://schemas.microsoft.com/office/drawing/2010/main" val="0"/>
              </a:ext>
            </a:extLst>
          </a:blip>
          <a:stretch>
            <a:fillRect/>
          </a:stretch>
        </p:blipFill>
        <p:spPr>
          <a:xfrm>
            <a:off x="6868632" y="2143201"/>
            <a:ext cx="3250019" cy="3250019"/>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u phat trien cua cay đau_480">
            <a:hlinkClick r:id="" action="ppaction://media"/>
            <a:extLst>
              <a:ext uri="{FF2B5EF4-FFF2-40B4-BE49-F238E27FC236}">
                <a16:creationId xmlns:a16="http://schemas.microsoft.com/office/drawing/2014/main" id="{4DD438F6-5689-615C-213D-B5956D659B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840" y="38100"/>
            <a:ext cx="9093200" cy="6819900"/>
          </a:xfrm>
          <a:prstGeom prst="rect">
            <a:avLst/>
          </a:prstGeom>
        </p:spPr>
      </p:pic>
    </p:spTree>
    <p:extLst>
      <p:ext uri="{BB962C8B-B14F-4D97-AF65-F5344CB8AC3E}">
        <p14:creationId xmlns:p14="http://schemas.microsoft.com/office/powerpoint/2010/main" val="35943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0C3E3B9-AE4B-5CEA-31A2-030DF123678F}"/>
              </a:ext>
            </a:extLst>
          </p:cNvPr>
          <p:cNvPicPr>
            <a:picLocks noChangeAspect="1"/>
          </p:cNvPicPr>
          <p:nvPr/>
        </p:nvPicPr>
        <p:blipFill>
          <a:blip r:embed="rId7"/>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20738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pic>
        <p:nvPicPr>
          <p:cNvPr id="6" name="Picture 5">
            <a:extLst>
              <a:ext uri="{FF2B5EF4-FFF2-40B4-BE49-F238E27FC236}">
                <a16:creationId xmlns:a16="http://schemas.microsoft.com/office/drawing/2014/main" id="{E775C674-B855-0060-71AC-BE77C9D5B55C}"/>
              </a:ext>
            </a:extLst>
          </p:cNvPr>
          <p:cNvPicPr>
            <a:picLocks noChangeAspect="1"/>
          </p:cNvPicPr>
          <p:nvPr/>
        </p:nvPicPr>
        <p:blipFill>
          <a:blip r:embed="rId3"/>
          <a:stretch>
            <a:fillRect/>
          </a:stretch>
        </p:blipFill>
        <p:spPr>
          <a:xfrm>
            <a:off x="1090612" y="695324"/>
            <a:ext cx="10241327" cy="5553075"/>
          </a:xfrm>
          <a:prstGeom prst="rect">
            <a:avLst/>
          </a:prstGeom>
        </p:spPr>
      </p:pic>
      <p:sp>
        <p:nvSpPr>
          <p:cNvPr id="7" name="TextBox 6">
            <a:extLst>
              <a:ext uri="{FF2B5EF4-FFF2-40B4-BE49-F238E27FC236}">
                <a16:creationId xmlns:a16="http://schemas.microsoft.com/office/drawing/2014/main" id="{24021A99-B789-6682-F3B7-2056C37777A2}"/>
              </a:ext>
            </a:extLst>
          </p:cNvPr>
          <p:cNvSpPr txBox="1"/>
          <p:nvPr/>
        </p:nvSpPr>
        <p:spPr>
          <a:xfrm>
            <a:off x="5915025" y="1885950"/>
            <a:ext cx="22002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đủ</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Cây đu đủ có tác dụng gì?">
            <a:extLst>
              <a:ext uri="{FF2B5EF4-FFF2-40B4-BE49-F238E27FC236}">
                <a16:creationId xmlns:a16="http://schemas.microsoft.com/office/drawing/2014/main" id="{C7F63D55-E003-575F-C556-EE1D952A5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292C95-94A9-3182-9C3F-9DBA56BA609D}"/>
              </a:ext>
            </a:extLst>
          </p:cNvPr>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AB8FA05-9E70-7128-0F8E-F43336187309}"/>
              </a:ext>
            </a:extLst>
          </p:cNvPr>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sp>
        <p:nvSpPr>
          <p:cNvPr id="9" name="Freeform 2">
            <a:extLst>
              <a:ext uri="{FF2B5EF4-FFF2-40B4-BE49-F238E27FC236}">
                <a16:creationId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1" action="ppaction://hlinksldjump"/>
            <a:extLst>
              <a:ext uri="{FF2B5EF4-FFF2-40B4-BE49-F238E27FC236}">
                <a16:creationId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2" action="ppaction://hlinksldjump"/>
            <a:extLst>
              <a:ext uri="{FF2B5EF4-FFF2-40B4-BE49-F238E27FC236}">
                <a16:creationId xmlns:a16="http://schemas.microsoft.com/office/drawing/2014/main"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id="{EE8717A8-2204-55E6-25A9-DC6D5055E7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id="{6920DB43-2367-B71B-CCAD-37B69072E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8" name="Picture 27">
            <a:extLst>
              <a:ext uri="{FF2B5EF4-FFF2-40B4-BE49-F238E27FC236}">
                <a16:creationId xmlns:a16="http://schemas.microsoft.com/office/drawing/2014/main" id="{5F49E7F5-8F52-4E4A-5ACE-DD219B5F99B3}"/>
              </a:ext>
            </a:extLst>
          </p:cNvPr>
          <p:cNvPicPr>
            <a:picLocks noChangeAspect="1"/>
          </p:cNvPicPr>
          <p:nvPr/>
        </p:nvPicPr>
        <p:blipFill>
          <a:blip r:embed="rId15"/>
          <a:stretch>
            <a:fillRect/>
          </a:stretch>
        </p:blipFill>
        <p:spPr>
          <a:xfrm>
            <a:off x="9620174" y="0"/>
            <a:ext cx="2965329" cy="382772"/>
          </a:xfrm>
          <a:prstGeom prst="rect">
            <a:avLst/>
          </a:prstGeom>
        </p:spPr>
      </p:pic>
      <p:pic>
        <p:nvPicPr>
          <p:cNvPr id="29" name="Picture 4">
            <a:hlinkClick r:id="rId16" action="ppaction://hlinksldjump"/>
            <a:extLst>
              <a:ext uri="{FF2B5EF4-FFF2-40B4-BE49-F238E27FC236}">
                <a16:creationId xmlns:a16="http://schemas.microsoft.com/office/drawing/2014/main" id="{B1F9FA9C-EB99-FFFD-B5A3-89ABBDA8E46E}"/>
              </a:ext>
            </a:extLst>
          </p:cNvPr>
          <p:cNvPicPr>
            <a:picLocks noChangeAspect="1"/>
          </p:cNvPicPr>
          <p:nvPr/>
        </p:nvPicPr>
        <p:blipFill>
          <a:blip r:embed="rId17"/>
          <a:srcRect/>
          <a:stretch>
            <a:fillRect/>
          </a:stretch>
        </p:blipFill>
        <p:spPr>
          <a:xfrm>
            <a:off x="9948531" y="191386"/>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2" name="Rectangle 1">
            <a:extLst>
              <a:ext uri="{FF2B5EF4-FFF2-40B4-BE49-F238E27FC236}">
                <a16:creationId xmlns:a16="http://schemas.microsoft.com/office/drawing/2014/main" id="{E1B2B56B-BEC2-86FE-069A-C085BCD45AB1}"/>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a:extLst>
              <a:ext uri="{FF2B5EF4-FFF2-40B4-BE49-F238E27FC236}">
                <a16:creationId xmlns:a16="http://schemas.microsoft.com/office/drawing/2014/main" id="{E7E6B934-0A5B-F455-C24C-CB52182FB1B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ACAA50A0-DE79-4660-4E5F-6134D5BD3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a:extLst>
              <a:ext uri="{FF2B5EF4-FFF2-40B4-BE49-F238E27FC236}">
                <a16:creationId xmlns:a16="http://schemas.microsoft.com/office/drawing/2014/main" id="{AF093CB1-C67C-340E-0A6A-4B8846C603FB}"/>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9472AA7-C494-7B1D-D6A5-C5BB5D5E66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a16="http://schemas.microsoft.com/office/drawing/2014/main" id="{258E0368-8ED3-770A-E4B9-A38A1FD62588}"/>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6889B788-3049-64DA-AD0A-9B23E1E2DE70}"/>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a16="http://schemas.microsoft.com/office/drawing/2014/main" id="{D11A27E0-5E56-A86F-DA36-B0838AB29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9" action="ppaction://hlinksldjump"/>
            <a:extLst>
              <a:ext uri="{FF2B5EF4-FFF2-40B4-BE49-F238E27FC236}">
                <a16:creationId xmlns:a16="http://schemas.microsoft.com/office/drawing/2014/main" id="{09562794-3DEF-965B-A21B-2F28F5D112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a:extLst>
              <a:ext uri="{FF2B5EF4-FFF2-40B4-BE49-F238E27FC236}">
                <a16:creationId xmlns:a16="http://schemas.microsoft.com/office/drawing/2014/main" id="{3360319D-E6C9-C087-C399-FB8211A31869}"/>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10" action="ppaction://hlinksldjump"/>
            <a:extLst>
              <a:ext uri="{FF2B5EF4-FFF2-40B4-BE49-F238E27FC236}">
                <a16:creationId xmlns:a16="http://schemas.microsoft.com/office/drawing/2014/main" id="{E5FE9684-9574-D7C5-2D86-BC1F149DDC6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86DE8553-B25A-E802-C058-F5F5ADCDD02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4D6C6714-5B7D-DE2D-1736-9853EDECDDC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873561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7" name="Picture 16">
            <a:extLst>
              <a:ext uri="{FF2B5EF4-FFF2-40B4-BE49-F238E27FC236}">
                <a16:creationId xmlns:a16="http://schemas.microsoft.com/office/drawing/2014/main" id="{51003E9E-FF94-621C-2873-0104C9EC67EF}"/>
              </a:ext>
            </a:extLst>
          </p:cNvPr>
          <p:cNvPicPr>
            <a:picLocks noChangeAspect="1"/>
          </p:cNvPicPr>
          <p:nvPr/>
        </p:nvPicPr>
        <p:blipFill>
          <a:blip r:embed="rId7"/>
          <a:stretch>
            <a:fillRect/>
          </a:stretch>
        </p:blipFill>
        <p:spPr>
          <a:xfrm>
            <a:off x="-506089" y="178765"/>
            <a:ext cx="2780017" cy="1176630"/>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0383A22C-B3D6-F054-EED4-AEFF24B863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1750329" y="23452"/>
            <a:ext cx="2079993" cy="2267524"/>
          </a:xfrm>
          <a:prstGeom prst="rect">
            <a:avLst/>
          </a:prstGeom>
        </p:spPr>
      </p:pic>
      <p:grpSp>
        <p:nvGrpSpPr>
          <p:cNvPr id="17" name="Group 16">
            <a:extLst>
              <a:ext uri="{FF2B5EF4-FFF2-40B4-BE49-F238E27FC236}">
                <a16:creationId xmlns:a16="http://schemas.microsoft.com/office/drawing/2014/main" id="{38F3CE82-E9E3-41F3-954F-93FFE7BE9A6B}"/>
              </a:ext>
            </a:extLst>
          </p:cNvPr>
          <p:cNvGrpSpPr/>
          <p:nvPr/>
        </p:nvGrpSpPr>
        <p:grpSpPr>
          <a:xfrm>
            <a:off x="1595141" y="2385462"/>
            <a:ext cx="9244012" cy="3893418"/>
            <a:chOff x="500352" y="1476765"/>
            <a:chExt cx="10557164" cy="1573305"/>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a:extLst>
              <a:ext uri="{FF2B5EF4-FFF2-40B4-BE49-F238E27FC236}">
                <a16:creationId xmlns:a16="http://schemas.microsoft.com/office/drawing/2014/main" id="{37AED68E-8D16-427E-B40D-8CAE01D87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878</Words>
  <Application>Microsoft Office PowerPoint</Application>
  <PresentationFormat>Widescreen</PresentationFormat>
  <Paragraphs>81</Paragraphs>
  <Slides>28</Slides>
  <Notes>9</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Arial</vt:lpstr>
      <vt:lpstr>Arial-Rounded</vt:lpstr>
      <vt:lpstr>Calibri</vt:lpstr>
      <vt:lpstr>Calibri Light</vt:lpstr>
      <vt:lpstr>Cambria</vt:lpstr>
      <vt:lpstr>Cordia New</vt:lpstr>
      <vt:lpstr>等线</vt:lpstr>
      <vt:lpstr>iCiel Cadena</vt:lpstr>
      <vt:lpstr>Pattaya</vt:lpstr>
      <vt:lpstr>Default Design</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28</cp:revision>
  <dcterms:created xsi:type="dcterms:W3CDTF">2024-10-08T15:41:43Z</dcterms:created>
  <dcterms:modified xsi:type="dcterms:W3CDTF">2026-01-13T13:57:50Z</dcterms:modified>
</cp:coreProperties>
</file>