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52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1/13/2026</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0B4F94D2-1F7E-B890-278D-FB68905F5F6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B993E64-0F2C-DB43-5342-E8B0BA11E9C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1/13/2026</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55.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1.png"/><Relationship Id="rId5" Type="http://schemas.openxmlformats.org/officeDocument/2006/relationships/image" Target="../media/image53.sv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svg"/><Relationship Id="rId12"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43.png"/><Relationship Id="rId4" Type="http://schemas.openxmlformats.org/officeDocument/2006/relationships/image" Target="../media/image26.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36.svg"/><Relationship Id="rId12" Type="http://schemas.openxmlformats.org/officeDocument/2006/relationships/image" Target="../media/image4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6.wdp"/><Relationship Id="rId5" Type="http://schemas.openxmlformats.org/officeDocument/2006/relationships/image" Target="../media/image35.png"/><Relationship Id="rId10" Type="http://schemas.openxmlformats.org/officeDocument/2006/relationships/image" Target="../media/image47.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5.png"/><Relationship Id="rId10" Type="http://schemas.openxmlformats.org/officeDocument/2006/relationships/image" Target="../media/image39.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19.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8.png"/><Relationship Id="rId7" Type="http://schemas.openxmlformats.org/officeDocument/2006/relationships/image" Target="../media/image36.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9.png"/><Relationship Id="rId12" Type="http://schemas.openxmlformats.org/officeDocument/2006/relationships/image" Target="../media/image5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9.png"/><Relationship Id="rId10" Type="http://schemas.openxmlformats.org/officeDocument/2006/relationships/image" Target="../media/image50.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7.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control" Target="../activeX/activeX2.xml"/><Relationship Id="rId7" Type="http://schemas.openxmlformats.org/officeDocument/2006/relationships/image" Target="../media/image64.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2.wmf"/></Relationships>
</file>

<file path=ppt/slides/_rels/slide2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2.wdp"/><Relationship Id="rId2" Type="http://schemas.openxmlformats.org/officeDocument/2006/relationships/image" Target="../media/image4.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image" Target="../media/image4.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4.wdp"/><Relationship Id="rId2" Type="http://schemas.openxmlformats.org/officeDocument/2006/relationships/image" Target="../media/image4.jpe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18.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pic>
        <p:nvPicPr>
          <p:cNvPr id="23" name="Picture 22" descr="A round pink label with white text and a black background&#10;&#10;Description automatically generated">
            <a:extLst>
              <a:ext uri="{FF2B5EF4-FFF2-40B4-BE49-F238E27FC236}">
                <a16:creationId xmlns:a16="http://schemas.microsoft.com/office/drawing/2014/main" id="{130B735A-82F1-F1A5-50A4-7947FABC9F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06600" y="8267700"/>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5950104"/>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369C44B8-FBFE-D149-B2AD-D1997856C5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pic>
        <p:nvPicPr>
          <p:cNvPr id="11" name="Picture 10" descr="A round pink label with white text and a black background&#10;&#10;Description automatically generated">
            <a:extLst>
              <a:ext uri="{FF2B5EF4-FFF2-40B4-BE49-F238E27FC236}">
                <a16:creationId xmlns:a16="http://schemas.microsoft.com/office/drawing/2014/main" id="{3FF23A4D-2180-E181-6D76-A4F09771BB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26" name="TextBox1" r:id="rId2" imgW="6756480" imgH="4597560"/>
        </mc:Choice>
        <mc:Fallback>
          <p:control name="TextBox1" r:id="rId2"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27" name="TextBox2" r:id="rId3" imgW="6756480" imgH="4597560"/>
        </mc:Choice>
        <mc:Fallback>
          <p:control name="TextBox2" r:id="rId3"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QUYNH</cp:lastModifiedBy>
  <cp:revision>33</cp:revision>
  <dcterms:created xsi:type="dcterms:W3CDTF">2006-08-16T00:00:00Z</dcterms:created>
  <dcterms:modified xsi:type="dcterms:W3CDTF">2026-01-13T13:57:26Z</dcterms:modified>
  <dc:identifier>DAGR2Yeb-4Y</dc:identifier>
</cp:coreProperties>
</file>