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36" r:id="rId2"/>
    <p:sldId id="262" r:id="rId3"/>
    <p:sldId id="256" r:id="rId4"/>
    <p:sldId id="341" r:id="rId5"/>
    <p:sldId id="342" r:id="rId6"/>
    <p:sldId id="259" r:id="rId7"/>
    <p:sldId id="260" r:id="rId8"/>
    <p:sldId id="261" r:id="rId9"/>
    <p:sldId id="257" r:id="rId10"/>
    <p:sldId id="335" r:id="rId11"/>
    <p:sldId id="340" r:id="rId12"/>
    <p:sldId id="339" r:id="rId13"/>
    <p:sldId id="311" r:id="rId14"/>
    <p:sldId id="343" r:id="rId15"/>
    <p:sldId id="344" r:id="rId16"/>
    <p:sldId id="314" r:id="rId17"/>
    <p:sldId id="328" r:id="rId18"/>
    <p:sldId id="345" r:id="rId19"/>
    <p:sldId id="346" r:id="rId20"/>
    <p:sldId id="347" r:id="rId21"/>
    <p:sldId id="348" r:id="rId22"/>
    <p:sldId id="352" r:id="rId23"/>
    <p:sldId id="353" r:id="rId24"/>
    <p:sldId id="349" r:id="rId25"/>
    <p:sldId id="350" r:id="rId26"/>
    <p:sldId id="351" r:id="rId27"/>
    <p:sldId id="338" r:id="rId28"/>
    <p:sldId id="33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649" autoAdjust="0"/>
  </p:normalViewPr>
  <p:slideViewPr>
    <p:cSldViewPr snapToGrid="0">
      <p:cViewPr>
        <p:scale>
          <a:sx n="25" d="100"/>
          <a:sy n="25" d="100"/>
        </p:scale>
        <p:origin x="244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EA8FA37-A70F-DD4E-D0E4-D3B04478195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9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07/relationships/media" Target="../media/media3.mp3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gif"/><Relationship Id="rId4" Type="http://schemas.openxmlformats.org/officeDocument/2006/relationships/audio" Target="../media/media3.mp3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3.gif"/><Relationship Id="rId10" Type="http://schemas.openxmlformats.org/officeDocument/2006/relationships/slide" Target="slide6.xml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3.gif"/><Relationship Id="rId10" Type="http://schemas.openxmlformats.org/officeDocument/2006/relationships/slide" Target="slide7.xml"/><Relationship Id="rId4" Type="http://schemas.openxmlformats.org/officeDocument/2006/relationships/image" Target="../media/image2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3.gif"/><Relationship Id="rId10" Type="http://schemas.openxmlformats.org/officeDocument/2006/relationships/slide" Target="slide8.xml"/><Relationship Id="rId4" Type="http://schemas.openxmlformats.org/officeDocument/2006/relationships/image" Target="../media/image2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0.gif"/><Relationship Id="rId5" Type="http://schemas.openxmlformats.org/officeDocument/2006/relationships/image" Target="../media/image2.jp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>
                <a:latin typeface="UTM Bell" panose="02040603050506020204" pitchFamily="18" charset="0"/>
              </a:rPr>
              <a:t>Khám phá</a:t>
            </a:r>
            <a:endParaRPr sz="11733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Em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B79E7-5781-48D3-FA3C-54610E811FEB}"/>
              </a:ext>
            </a:extLst>
          </p:cNvPr>
          <p:cNvGrpSpPr/>
          <p:nvPr/>
        </p:nvGrpSpPr>
        <p:grpSpPr>
          <a:xfrm>
            <a:off x="428625" y="1"/>
            <a:ext cx="11477625" cy="1779372"/>
            <a:chOff x="4144021" y="1484380"/>
            <a:chExt cx="7574794" cy="6193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CFF5A1-5C0F-C4D6-FF27-62B34B48022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092364" cy="555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UTM Bell" panose="02040603050506020204" pitchFamily="18" charset="0"/>
              </a:rPr>
              <a:t>VẬN DỤNG</a:t>
            </a:r>
            <a:endParaRPr sz="9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FF9918-91AF-D9DD-4DC9-07D6FFE4C3E9}"/>
              </a:ext>
            </a:extLst>
          </p:cNvPr>
          <p:cNvSpPr txBox="1"/>
          <p:nvPr/>
        </p:nvSpPr>
        <p:spPr>
          <a:xfrm>
            <a:off x="3382297" y="919931"/>
            <a:ext cx="573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Zalo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attaya" panose="00000500000000000000" pitchFamily="2" charset="-34"/>
                <a:ea typeface="Cambria" panose="02040503050406030204" pitchFamily="18" charset="0"/>
                <a:cs typeface="Pattaya" panose="00000500000000000000" pitchFamily="2" charset="-34"/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225</TotalTime>
  <Words>675</Words>
  <Application>Microsoft Office PowerPoint</Application>
  <PresentationFormat>Widescreen</PresentationFormat>
  <Paragraphs>120</Paragraphs>
  <Slides>28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Happy Monkey</vt:lpstr>
      <vt:lpstr>iCiel Gotham Ultra</vt:lpstr>
      <vt:lpstr>Pattaya</vt:lpstr>
      <vt:lpstr>Roboto Condensed Light</vt:lpstr>
      <vt:lpstr>UTM Bell</vt:lpstr>
      <vt:lpstr>Math Subject for Elementary - 3rd Grade: Operations and Algebraic Thinking by Slidesgo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Dặn dò - Ôn lại nội dung bài học - Chuẩn bị bài mới</vt:lpstr>
      <vt:lpstr>Chúc các em học tốt!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36</cp:revision>
  <dcterms:created xsi:type="dcterms:W3CDTF">2024-06-11T03:00:20Z</dcterms:created>
  <dcterms:modified xsi:type="dcterms:W3CDTF">2024-09-03T09:03:03Z</dcterms:modified>
  <cp:category>9Slide.vn</cp:category>
</cp:coreProperties>
</file>