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4A820-5C22-F40F-26CF-7611353A81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ABeeZee</vt:lpstr>
      <vt:lpstr>#9Slide07 IcielBaliho Script</vt:lpstr>
      <vt:lpstr>.VnArial</vt:lpstr>
      <vt:lpstr>.VnTime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Thao Tran</cp:lastModifiedBy>
  <cp:revision>33</cp:revision>
  <dcterms:created xsi:type="dcterms:W3CDTF">2024-07-15T04:42:25Z</dcterms:created>
  <dcterms:modified xsi:type="dcterms:W3CDTF">2024-09-30T01:51:53Z</dcterms:modified>
</cp:coreProperties>
</file>