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B82F06A-4C82-8BC4-0D3B-09317EB11A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49" y="123824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410</Words>
  <Application>Microsoft Office PowerPoint</Application>
  <PresentationFormat>Widescreen</PresentationFormat>
  <Paragraphs>90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(Body)</vt:lpstr>
      <vt:lpstr>Cambria</vt:lpstr>
      <vt:lpstr>等线</vt:lpstr>
      <vt:lpstr>等线 Light</vt:lpstr>
      <vt:lpstr>Times New Roman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</cp:lastModifiedBy>
  <cp:revision>25</cp:revision>
  <dcterms:created xsi:type="dcterms:W3CDTF">2023-08-10T03:02:37Z</dcterms:created>
  <dcterms:modified xsi:type="dcterms:W3CDTF">2026-01-13T13:52:46Z</dcterms:modified>
</cp:coreProperties>
</file>