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517" r:id="rId11"/>
    <p:sldId id="518" r:id="rId12"/>
    <p:sldId id="519" r:id="rId13"/>
    <p:sldId id="52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E7C6-23B4-46BF-8BC8-7216D2D9402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EE96-262D-4360-BBAA-2E19707B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53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293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4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904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98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77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10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12C08-3967-6368-2BDE-6F7D93E31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8097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76299" y="3495675"/>
            <a:ext cx="1041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chữ cái nào vừa có các que tính được xếp song song vừa có các que tính được xếp vuông góc?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971550" y="29908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1307" y="3776042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6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  <p:sp>
        <p:nvSpPr>
          <p:cNvPr id="2" name="Line 160">
            <a:extLst>
              <a:ext uri="{FF2B5EF4-FFF2-40B4-BE49-F238E27FC236}">
                <a16:creationId xmlns:a16="http://schemas.microsoft.com/office/drawing/2014/main" id="{2FE7809F-898E-AD34-FA18-C15A9C6DE419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34127CE3-C93B-C21F-67A5-E7B84B0D6132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2543174" y="2371726"/>
            <a:ext cx="4912205" cy="1334210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4705350" y="394335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298</Words>
  <Application>Microsoft Office PowerPoint</Application>
  <PresentationFormat>Widescreen</PresentationFormat>
  <Paragraphs>49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Arial</vt:lpstr>
      <vt:lpstr>Calibri</vt:lpstr>
      <vt:lpstr>Cambria</vt:lpstr>
      <vt:lpstr>等线</vt:lpstr>
      <vt:lpstr>等线 Light</vt:lpstr>
      <vt:lpstr>UTM Cookies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QUYNH</cp:lastModifiedBy>
  <cp:revision>21</cp:revision>
  <dcterms:created xsi:type="dcterms:W3CDTF">2023-10-05T07:54:23Z</dcterms:created>
  <dcterms:modified xsi:type="dcterms:W3CDTF">2026-01-13T13:54:23Z</dcterms:modified>
</cp:coreProperties>
</file>