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2"/>
  </p:notesMasterIdLst>
  <p:sldIdLst>
    <p:sldId id="258" r:id="rId2"/>
    <p:sldId id="770" r:id="rId3"/>
    <p:sldId id="265" r:id="rId4"/>
    <p:sldId id="266" r:id="rId5"/>
    <p:sldId id="764" r:id="rId6"/>
    <p:sldId id="765" r:id="rId7"/>
    <p:sldId id="766" r:id="rId8"/>
    <p:sldId id="767" r:id="rId9"/>
    <p:sldId id="272" r:id="rId10"/>
    <p:sldId id="768" r:id="rId11"/>
    <p:sldId id="257" r:id="rId12"/>
    <p:sldId id="297" r:id="rId13"/>
    <p:sldId id="298" r:id="rId14"/>
    <p:sldId id="771" r:id="rId15"/>
    <p:sldId id="772" r:id="rId16"/>
    <p:sldId id="773" r:id="rId17"/>
    <p:sldId id="774" r:id="rId18"/>
    <p:sldId id="775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109" autoAdjust="0"/>
  </p:normalViewPr>
  <p:slideViewPr>
    <p:cSldViewPr snapToGrid="0">
      <p:cViewPr varScale="1">
        <p:scale>
          <a:sx n="49" d="100"/>
          <a:sy n="49" d="100"/>
        </p:scale>
        <p:origin x="15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322B-C807-5D33-55B3-4F2A47A39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B05B8-3CBA-0699-8861-2D60B7BD9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3A824-DE5D-823F-66F1-CE05164D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BD8F2-F1E4-A09B-3880-2B1F6BCF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9DEAB-31C7-F655-3893-1BA05F4F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9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859C-79AF-56FE-6FD2-38800501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B7559-BAF2-3604-DC71-4791A7D36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36B1C-160D-33F1-6459-4EAC2503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3C11F-0E31-5416-348E-91498741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822FE-65DF-59BE-D1A0-80FC6872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8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C90E8-B140-96D7-AE60-F63AC83F0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17C72-D643-35A7-5D74-D0BFD55F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E4317-02E6-97C2-CB8B-C9A3789F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CC196-8743-E9E1-40AE-4E5B74C5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F03B4-9ADB-C174-2A24-C0EE359D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0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4D5DE-E335-A7C9-9571-A776FE64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6CF48-E1D3-2C5B-9D1C-9EDD8EF1A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020E6-60DC-832D-DB70-CBA9CB7D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E6B4A-C5AA-CBBC-63B5-453758ED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63619-3B5D-E779-C872-43E2BA9F3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4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8D619-098B-AEB3-EE5A-5A1E958B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3507E-4DFC-AD9F-2FC6-06C21BF54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C888-60F8-8ECA-65FC-C5FDF99B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23619-2CA4-DFFA-15C0-0B65AB1E2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7543B-1905-96F7-13DC-21184391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2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6F6B-FF21-BAE5-9163-BB4133F0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0E74A-E2E0-CF10-D9F8-EB1BA68D3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2416B-39F1-A7E3-2139-9BAF4DCD3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CFA17-FC30-728B-795E-8EAE7554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4E3D4-4AC1-0B62-61C8-32DF267F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AFB80-2000-01F3-1008-31BE1808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F42B-29CC-3474-BDEA-7568708C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D30FB-1778-1F55-FC99-FE47B6DA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7EE82-4253-7966-70B1-89EB0FB69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98869-1EDE-85FD-BAC9-15C0F8E0B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9200F1-DB1F-4EFC-97C5-7D9E48917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CEF9D-9555-46EE-C449-E7A77A46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6BB033-1B6A-0B5A-FEA6-016E45A9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E29D3-32C7-11BE-9D1C-9A7B5629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5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6120-5A63-D53D-6E3C-D6C4053C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FB57F-55F1-CD0F-D075-B3C5AEEAE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AAE0F-8329-9042-D95C-ADC2FBE2F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328D6-A690-2ED9-A7F2-B0EDDAF48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2F6571-1923-6293-B2C1-CF0D1559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9B853-E0D7-8708-91F1-3C192C250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5521F-3057-1A9F-0F83-CECA743D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0FC5-1321-0956-652E-5B8CDBD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C2358-AC59-E20C-DCA9-80790EA2F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2438D-D088-17FE-C0EF-50D511E2C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D8295-52F9-E25F-E8FB-6256D819A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FFE34-3257-B077-2F24-22F3639B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48606-4FF4-6668-8AEB-7DEECC363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5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CF76-E07E-AF04-2137-DABEDB9AF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96A4DC-309B-E8C4-BB55-7F971970A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D1077-BD0A-3167-E08E-F1990B9F3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1B318-1B42-2DB1-25A3-66894F21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5BBD4-9AA1-6B1B-0E88-4CED6B4A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B9A73-2C46-6CC5-576D-50B05726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22EA5DD-CF7C-3643-618E-1F8C9408FDF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3CD48-AFCB-EC8B-8B41-61507A27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07D27-0379-957E-361A-7787E7176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327F9-3EAC-DD88-0511-4F7EBEF8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0F9D8-F893-404C-843F-D1EA8222AC03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77F91-4784-AA58-E6A7-4F33B7934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134B4-7693-E716-8C35-C8F1F6587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72B81C-D954-49A2-B0E8-D05877D9C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77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1.emf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2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1.sv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51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9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slide" Target="slide10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364</Words>
  <Application>Microsoft Office PowerPoint</Application>
  <PresentationFormat>Widescreen</PresentationFormat>
  <Paragraphs>96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Cambria</vt:lpstr>
      <vt:lpstr>Cambria Math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2024-06-04T12:49:17Z</dcterms:created>
  <dcterms:modified xsi:type="dcterms:W3CDTF">2024-08-11T01:39:13Z</dcterms:modified>
  <cp:category>9Slide.vn</cp:category>
</cp:coreProperties>
</file>