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1" r:id="rId7"/>
    <p:sldMasterId id="2147483859" r:id="rId8"/>
    <p:sldMasterId id="2147483895" r:id="rId9"/>
    <p:sldMasterId id="2147483900" r:id="rId10"/>
    <p:sldMasterId id="2147483919" r:id="rId11"/>
    <p:sldMasterId id="2147483931" r:id="rId12"/>
    <p:sldMasterId id="2147483933" r:id="rId13"/>
  </p:sldMasterIdLst>
  <p:notesMasterIdLst>
    <p:notesMasterId r:id="rId30"/>
  </p:notesMasterIdLst>
  <p:sldIdLst>
    <p:sldId id="258" r:id="rId14"/>
    <p:sldId id="427" r:id="rId15"/>
    <p:sldId id="386" r:id="rId16"/>
    <p:sldId id="387" r:id="rId17"/>
    <p:sldId id="389" r:id="rId18"/>
    <p:sldId id="390" r:id="rId19"/>
    <p:sldId id="2007577155" r:id="rId20"/>
    <p:sldId id="2007577095" r:id="rId21"/>
    <p:sldId id="286" r:id="rId22"/>
    <p:sldId id="265" r:id="rId23"/>
    <p:sldId id="496" r:id="rId24"/>
    <p:sldId id="3397" r:id="rId25"/>
    <p:sldId id="3398" r:id="rId26"/>
    <p:sldId id="300" r:id="rId27"/>
    <p:sldId id="516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95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text “Ong </a:t>
            </a:r>
            <a:r>
              <a:rPr lang="en-US" dirty="0" err="1"/>
              <a:t>vàng</a:t>
            </a:r>
            <a:r>
              <a:rPr lang="en-US" dirty="0"/>
              <a:t>”, “</a:t>
            </a:r>
            <a:r>
              <a:rPr lang="en-US" dirty="0" err="1"/>
              <a:t>Bướm</a:t>
            </a:r>
            <a:r>
              <a:rPr lang="en-US" dirty="0"/>
              <a:t>” </a:t>
            </a:r>
            <a:r>
              <a:rPr lang="en-US" dirty="0" err="1"/>
              <a:t>hoặc</a:t>
            </a:r>
            <a:r>
              <a:rPr lang="en-US" dirty="0"/>
              <a:t> “</a:t>
            </a:r>
            <a:r>
              <a:rPr lang="en-US" dirty="0" err="1"/>
              <a:t>Cánh</a:t>
            </a:r>
            <a:r>
              <a:rPr lang="en-US" dirty="0"/>
              <a:t> cam”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bay </a:t>
            </a:r>
            <a:r>
              <a:rPr lang="en-US" dirty="0" err="1"/>
              <a:t>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33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883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10" Type="http://schemas.openxmlformats.org/officeDocument/2006/relationships/image" Target="../media/image5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73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12" Type="http://schemas.openxmlformats.org/officeDocument/2006/relationships/image" Target="../media/image59.png"/><Relationship Id="rId17" Type="http://schemas.openxmlformats.org/officeDocument/2006/relationships/image" Target="../media/image104.png"/><Relationship Id="rId2" Type="http://schemas.openxmlformats.org/officeDocument/2006/relationships/image" Target="../media/image93.png"/><Relationship Id="rId16" Type="http://schemas.openxmlformats.org/officeDocument/2006/relationships/image" Target="../media/image10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2.png"/><Relationship Id="rId10" Type="http://schemas.openxmlformats.org/officeDocument/2006/relationships/image" Target="../media/image100.png"/><Relationship Id="rId4" Type="http://schemas.openxmlformats.org/officeDocument/2006/relationships/image" Target="../media/image51.png"/><Relationship Id="rId9" Type="http://schemas.openxmlformats.org/officeDocument/2006/relationships/image" Target="../media/image99.png"/><Relationship Id="rId14" Type="http://schemas.openxmlformats.org/officeDocument/2006/relationships/image" Target="../media/image71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7508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807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6405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877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475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5845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09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9106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3558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93900"/>
      </p:ext>
    </p:extLst>
  </p:cSld>
  <p:clrMapOvr>
    <a:masterClrMapping/>
  </p:clrMapOvr>
  <p:transition spd="slow" advTm="1000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40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7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3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4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4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5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4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5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18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600000"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9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0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286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1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4907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4222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0061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417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061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6618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1927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68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2024/11/22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7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9" r:id="rId14"/>
    <p:sldLayoutId id="2147483660" r:id="rId15"/>
    <p:sldLayoutId id="2147483658" r:id="rId16"/>
    <p:sldLayoutId id="2147483663" r:id="rId17"/>
    <p:sldLayoutId id="2147483662" r:id="rId18"/>
    <p:sldLayoutId id="214748365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26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8" r:id="rId7"/>
    <p:sldLayoutId id="2147483909" r:id="rId8"/>
    <p:sldLayoutId id="2147483910" r:id="rId9"/>
    <p:sldLayoutId id="2147483914" r:id="rId10"/>
    <p:sldLayoutId id="2147483915" r:id="rId11"/>
    <p:sldLayoutId id="21474839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51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64152D-96D4-D01B-B065-94BBD989D0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6C891DD-7E86-ADEA-B6E1-E73BF706A33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2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14BBE0-90C5-4516-B3EB-E84CFD2A21F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2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2024/11/22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0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6.xml"/><Relationship Id="rId4" Type="http://schemas.openxmlformats.org/officeDocument/2006/relationships/image" Target="../media/image14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19.png"/><Relationship Id="rId3" Type="http://schemas.microsoft.com/office/2007/relationships/hdphoto" Target="../media/hdphoto1.wdp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microsoft.com/office/2007/relationships/hdphoto" Target="../media/hdphoto2.wdp"/><Relationship Id="rId2" Type="http://schemas.openxmlformats.org/officeDocument/2006/relationships/image" Target="../media/image105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12.png"/><Relationship Id="rId18" Type="http://schemas.openxmlformats.org/officeDocument/2006/relationships/image" Target="../media/image125.png"/><Relationship Id="rId3" Type="http://schemas.openxmlformats.org/officeDocument/2006/relationships/image" Target="../media/image105.png"/><Relationship Id="rId21" Type="http://schemas.openxmlformats.org/officeDocument/2006/relationships/image" Target="../media/image126.png"/><Relationship Id="rId7" Type="http://schemas.openxmlformats.org/officeDocument/2006/relationships/image" Target="../media/image121.png"/><Relationship Id="rId12" Type="http://schemas.openxmlformats.org/officeDocument/2006/relationships/slide" Target="slide5.xml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7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20.png"/><Relationship Id="rId11" Type="http://schemas.microsoft.com/office/2007/relationships/hdphoto" Target="../media/hdphoto3.wdp"/><Relationship Id="rId5" Type="http://schemas.openxmlformats.org/officeDocument/2006/relationships/image" Target="../media/image106.png"/><Relationship Id="rId15" Type="http://schemas.openxmlformats.org/officeDocument/2006/relationships/slide" Target="slide6.xml"/><Relationship Id="rId10" Type="http://schemas.openxmlformats.org/officeDocument/2006/relationships/image" Target="../media/image123.png"/><Relationship Id="rId19" Type="http://schemas.openxmlformats.org/officeDocument/2006/relationships/image" Target="../media/image113.png"/><Relationship Id="rId4" Type="http://schemas.microsoft.com/office/2007/relationships/hdphoto" Target="../media/hdphoto1.wdp"/><Relationship Id="rId9" Type="http://schemas.openxmlformats.org/officeDocument/2006/relationships/image" Target="../media/image122.png"/><Relationship Id="rId1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7.jpeg"/><Relationship Id="rId7" Type="http://schemas.openxmlformats.org/officeDocument/2006/relationships/image" Target="../media/image1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5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29.png"/><Relationship Id="rId4" Type="http://schemas.openxmlformats.org/officeDocument/2006/relationships/image" Target="../media/image11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7.jpeg"/><Relationship Id="rId7" Type="http://schemas.openxmlformats.org/officeDocument/2006/relationships/image" Target="../media/image1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5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29.png"/><Relationship Id="rId4" Type="http://schemas.openxmlformats.org/officeDocument/2006/relationships/image" Target="../media/image118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8.png"/><Relationship Id="rId5" Type="http://schemas.openxmlformats.org/officeDocument/2006/relationships/image" Target="../media/image127.jpeg"/><Relationship Id="rId4" Type="http://schemas.openxmlformats.org/officeDocument/2006/relationships/audio" Target="../media/audio3.wav"/><Relationship Id="rId9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5.xml"/><Relationship Id="rId6" Type="http://schemas.microsoft.com/office/2007/relationships/hdphoto" Target="../media/hdphoto2.wdp"/><Relationship Id="rId5" Type="http://schemas.openxmlformats.org/officeDocument/2006/relationships/image" Target="../media/image118.png"/><Relationship Id="rId4" Type="http://schemas.openxmlformats.org/officeDocument/2006/relationships/image" Target="../media/image127.jpeg"/><Relationship Id="rId9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80673" y="2170362"/>
            <a:ext cx="4222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0" normalizeH="0" baseline="0" noProof="0" dirty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kumimoji="0" lang="zh-CN" altLang="en-US" sz="6400" b="1" i="0" u="none" strike="noStrike" kern="1200" cap="none" spc="0" normalizeH="0" baseline="0" noProof="0" dirty="0">
              <a:ln w="22225">
                <a:solidFill>
                  <a:srgbClr val="0082B0"/>
                </a:solidFill>
                <a:prstDash val="solid"/>
              </a:ln>
              <a:solidFill>
                <a:srgbClr val="4BACC6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395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95F0C3FD-2E53-4F22-A438-A3A99024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998" y="611900"/>
            <a:ext cx="2237784" cy="863493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F21745-2D54-43CB-8A4B-CE7E14681AF7}"/>
              </a:ext>
            </a:extLst>
          </p:cNvPr>
          <p:cNvGrpSpPr/>
          <p:nvPr/>
        </p:nvGrpSpPr>
        <p:grpSpPr>
          <a:xfrm>
            <a:off x="1394837" y="1475393"/>
            <a:ext cx="3781958" cy="551191"/>
            <a:chOff x="974415" y="1351128"/>
            <a:chExt cx="3781958" cy="55119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657562F-15BC-404C-A6E3-4E80EFFE9DC5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A9D480-5963-4325-8A18-4006D0F15178}"/>
                </a:ext>
              </a:extLst>
            </p:cNvPr>
            <p:cNvSpPr txBox="1"/>
            <p:nvPr/>
          </p:nvSpPr>
          <p:spPr>
            <a:xfrm>
              <a:off x="1527604" y="1440654"/>
              <a:ext cx="3228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FDC569-F563-4149-BE24-F49E9C38D400}"/>
              </a:ext>
            </a:extLst>
          </p:cNvPr>
          <p:cNvSpPr txBox="1"/>
          <p:nvPr/>
        </p:nvSpPr>
        <p:spPr>
          <a:xfrm>
            <a:off x="2173136" y="4792541"/>
            <a:ext cx="9114020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Hai đồng hồ chỉ cùng giờ vào buổi chiều là:</a:t>
            </a:r>
          </a:p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EC53E1"/>
                </a:solidFill>
              </a:rPr>
              <a:t>A</a:t>
            </a:r>
            <a:r>
              <a:rPr lang="en-VN" sz="2800" dirty="0"/>
              <a:t>.   M và E		</a:t>
            </a:r>
            <a:r>
              <a:rPr lang="en-VN" sz="2800" dirty="0">
                <a:solidFill>
                  <a:srgbClr val="EC53E1"/>
                </a:solidFill>
              </a:rPr>
              <a:t>B</a:t>
            </a:r>
            <a:r>
              <a:rPr lang="en-VN" sz="2800" dirty="0"/>
              <a:t>.   M và G		</a:t>
            </a:r>
            <a:r>
              <a:rPr lang="en-VN" sz="2800" dirty="0">
                <a:solidFill>
                  <a:srgbClr val="EC53E1"/>
                </a:solidFill>
              </a:rPr>
              <a:t>C</a:t>
            </a:r>
            <a:r>
              <a:rPr lang="en-VN" sz="2800" dirty="0"/>
              <a:t>.   N và G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05BE47-E3A3-498C-B54C-30FCAB65E5DC}"/>
              </a:ext>
            </a:extLst>
          </p:cNvPr>
          <p:cNvSpPr/>
          <p:nvPr/>
        </p:nvSpPr>
        <p:spPr>
          <a:xfrm>
            <a:off x="2054584" y="5511830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20FA59-3EC8-4F82-82D2-DC64D4B49C09}"/>
              </a:ext>
            </a:extLst>
          </p:cNvPr>
          <p:cNvGrpSpPr/>
          <p:nvPr/>
        </p:nvGrpSpPr>
        <p:grpSpPr>
          <a:xfrm>
            <a:off x="1394837" y="2267830"/>
            <a:ext cx="8979373" cy="2322339"/>
            <a:chOff x="884474" y="1790187"/>
            <a:chExt cx="8979373" cy="23223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412ABE-9924-4724-8F3A-6B69F9FEB4BF}"/>
                </a:ext>
              </a:extLst>
            </p:cNvPr>
            <p:cNvSpPr txBox="1"/>
            <p:nvPr/>
          </p:nvSpPr>
          <p:spPr>
            <a:xfrm>
              <a:off x="884474" y="1790187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69F2E6-AD5C-40ED-87A6-14C9B6C311B4}"/>
                </a:ext>
              </a:extLst>
            </p:cNvPr>
            <p:cNvGrpSpPr/>
            <p:nvPr/>
          </p:nvGrpSpPr>
          <p:grpSpPr>
            <a:xfrm>
              <a:off x="1435665" y="1885956"/>
              <a:ext cx="8428182" cy="2226570"/>
              <a:chOff x="1435665" y="1652187"/>
              <a:chExt cx="8428182" cy="222657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6FF6AAB-4063-41DC-9DC3-FB24B9A7C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6000"/>
                        </a14:imgEffect>
                        <a14:imgEffect>
                          <a14:brightnessContrast bright="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5665" y="1652187"/>
                <a:ext cx="8428182" cy="153038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C4BC01-0A64-440E-B433-BD1B81338C26}"/>
                  </a:ext>
                </a:extLst>
              </p:cNvPr>
              <p:cNvSpPr txBox="1"/>
              <p:nvPr/>
            </p:nvSpPr>
            <p:spPr>
              <a:xfrm>
                <a:off x="1953491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B78A44F-D4F2-44BF-BE15-600601DC657B}"/>
                  </a:ext>
                </a:extLst>
              </p:cNvPr>
              <p:cNvSpPr txBox="1"/>
              <p:nvPr/>
            </p:nvSpPr>
            <p:spPr>
              <a:xfrm>
                <a:off x="4087091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383976-FFD9-4F02-9D91-8088A860AD6A}"/>
                  </a:ext>
                </a:extLst>
              </p:cNvPr>
              <p:cNvSpPr txBox="1"/>
              <p:nvPr/>
            </p:nvSpPr>
            <p:spPr>
              <a:xfrm>
                <a:off x="6317673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0A65417-DD0E-4CF0-B564-654C5E8569EC}"/>
                  </a:ext>
                </a:extLst>
              </p:cNvPr>
              <p:cNvSpPr txBox="1"/>
              <p:nvPr/>
            </p:nvSpPr>
            <p:spPr>
              <a:xfrm>
                <a:off x="8451273" y="3355537"/>
                <a:ext cx="8589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:\Users\TUAN\Downloads\Luyện tập 1.png">
            <a:extLst>
              <a:ext uri="{FF2B5EF4-FFF2-40B4-BE49-F238E27FC236}">
                <a16:creationId xmlns:a16="http://schemas.microsoft.com/office/drawing/2014/main" id="{171ED02C-6626-4CC5-B7C7-835DF43E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898" y="190264"/>
            <a:ext cx="2237784" cy="863493"/>
          </a:xfrm>
          <a:prstGeom prst="rect">
            <a:avLst/>
          </a:prstGeom>
          <a:noFill/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66A6692-FAC9-46B7-8E04-C00B8D4727F1}"/>
              </a:ext>
            </a:extLst>
          </p:cNvPr>
          <p:cNvGrpSpPr/>
          <p:nvPr/>
        </p:nvGrpSpPr>
        <p:grpSpPr>
          <a:xfrm>
            <a:off x="1581855" y="1114707"/>
            <a:ext cx="3781958" cy="551191"/>
            <a:chOff x="974415" y="1351128"/>
            <a:chExt cx="3781958" cy="55119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2324B22-F728-4FDD-A536-71CA9666169E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EF46D3-3713-43D8-9EF7-1441B63163B1}"/>
                </a:ext>
              </a:extLst>
            </p:cNvPr>
            <p:cNvSpPr txBox="1"/>
            <p:nvPr/>
          </p:nvSpPr>
          <p:spPr>
            <a:xfrm>
              <a:off x="1527604" y="1440654"/>
              <a:ext cx="3228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Chọn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.</a:t>
              </a:r>
              <a:endParaRPr lang="vi-VN" sz="24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37D0408-1CB1-4548-AF8C-82AFAA0EEE37}"/>
              </a:ext>
            </a:extLst>
          </p:cNvPr>
          <p:cNvSpPr txBox="1"/>
          <p:nvPr/>
        </p:nvSpPr>
        <p:spPr>
          <a:xfrm>
            <a:off x="1581855" y="1907144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b)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ADF9F0-4443-4C7B-8031-348A74F0D56C}"/>
              </a:ext>
            </a:extLst>
          </p:cNvPr>
          <p:cNvGrpSpPr/>
          <p:nvPr/>
        </p:nvGrpSpPr>
        <p:grpSpPr>
          <a:xfrm>
            <a:off x="3060090" y="1602933"/>
            <a:ext cx="6536452" cy="2834109"/>
            <a:chOff x="2362709" y="1485976"/>
            <a:chExt cx="6536452" cy="28341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8AB9F02-A89C-4ACC-A4A6-30526FAFCC74}"/>
                </a:ext>
              </a:extLst>
            </p:cNvPr>
            <p:cNvGrpSpPr/>
            <p:nvPr/>
          </p:nvGrpSpPr>
          <p:grpSpPr>
            <a:xfrm>
              <a:off x="3123689" y="1899043"/>
              <a:ext cx="5273852" cy="2388126"/>
              <a:chOff x="3123689" y="1899043"/>
              <a:chExt cx="5273852" cy="2388126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0795FD9-54DF-46D4-8258-5F2321277747}"/>
                  </a:ext>
                </a:extLst>
              </p:cNvPr>
              <p:cNvGrpSpPr/>
              <p:nvPr/>
            </p:nvGrpSpPr>
            <p:grpSpPr>
              <a:xfrm>
                <a:off x="3172691" y="1939636"/>
                <a:ext cx="5181600" cy="2313710"/>
                <a:chOff x="1856509" y="2576945"/>
                <a:chExt cx="5181600" cy="2313710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3CFCC01-C41D-4557-BB5B-06DE958EBB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56509" y="2673928"/>
                  <a:ext cx="1385455" cy="221672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9DC269B5-5F32-4C1B-8D34-EDD1789D38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41965" y="2673929"/>
                  <a:ext cx="1011380" cy="163483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08CA1D2-0EDE-4F7C-8CAB-167A82D9AF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53346" y="2576945"/>
                  <a:ext cx="2784763" cy="173182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C0E6643-CC29-478A-AC35-E4BB42B46EFA}"/>
                  </a:ext>
                </a:extLst>
              </p:cNvPr>
              <p:cNvSpPr/>
              <p:nvPr/>
            </p:nvSpPr>
            <p:spPr>
              <a:xfrm>
                <a:off x="5543385" y="3592545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4F14B60-7138-4BE0-B11A-789C85E1A684}"/>
                  </a:ext>
                </a:extLst>
              </p:cNvPr>
              <p:cNvSpPr/>
              <p:nvPr/>
            </p:nvSpPr>
            <p:spPr>
              <a:xfrm>
                <a:off x="4509146" y="2002796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D9C8B17-1E40-4960-9712-0C7F31F58D84}"/>
                  </a:ext>
                </a:extLst>
              </p:cNvPr>
              <p:cNvSpPr/>
              <p:nvPr/>
            </p:nvSpPr>
            <p:spPr>
              <a:xfrm>
                <a:off x="3123689" y="4189167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6AC7AB9-0CE7-4D55-BACC-1CF7E3F972BF}"/>
                  </a:ext>
                </a:extLst>
              </p:cNvPr>
              <p:cNvSpPr/>
              <p:nvPr/>
            </p:nvSpPr>
            <p:spPr>
              <a:xfrm>
                <a:off x="8299539" y="1899043"/>
                <a:ext cx="98002" cy="98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07AD38D-3ED1-47BB-A76D-45FE16DAF56A}"/>
                </a:ext>
              </a:extLst>
            </p:cNvPr>
            <p:cNvSpPr txBox="1"/>
            <p:nvPr/>
          </p:nvSpPr>
          <p:spPr>
            <a:xfrm>
              <a:off x="2362709" y="3796865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7111CE-BA88-4CEA-BD21-CC01133FCC14}"/>
                </a:ext>
              </a:extLst>
            </p:cNvPr>
            <p:cNvSpPr txBox="1"/>
            <p:nvPr/>
          </p:nvSpPr>
          <p:spPr>
            <a:xfrm>
              <a:off x="4165676" y="1485976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55A95E4-D2F8-4002-BA05-455ED6E40AC2}"/>
                </a:ext>
              </a:extLst>
            </p:cNvPr>
            <p:cNvSpPr txBox="1"/>
            <p:nvPr/>
          </p:nvSpPr>
          <p:spPr>
            <a:xfrm>
              <a:off x="5162895" y="3796865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C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610B095-13E4-4D9F-BE4D-925D73229BAF}"/>
                </a:ext>
              </a:extLst>
            </p:cNvPr>
            <p:cNvSpPr txBox="1"/>
            <p:nvPr/>
          </p:nvSpPr>
          <p:spPr>
            <a:xfrm>
              <a:off x="8040179" y="2034346"/>
              <a:ext cx="858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4CDF873-2751-4B8A-9D71-8B4EA86C69C9}"/>
                </a:ext>
              </a:extLst>
            </p:cNvPr>
            <p:cNvSpPr txBox="1"/>
            <p:nvPr/>
          </p:nvSpPr>
          <p:spPr>
            <a:xfrm rot="18105934">
              <a:off x="2692078" y="2834384"/>
              <a:ext cx="1670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4 cm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F32FD-A0BD-4B74-AC3F-2BCFFEA4237A}"/>
                </a:ext>
              </a:extLst>
            </p:cNvPr>
            <p:cNvSpPr txBox="1"/>
            <p:nvPr/>
          </p:nvSpPr>
          <p:spPr>
            <a:xfrm rot="3437681">
              <a:off x="4500877" y="2464602"/>
              <a:ext cx="1670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3 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2AAB189-AE51-4044-A95E-BA0C7344B3F9}"/>
                </a:ext>
              </a:extLst>
            </p:cNvPr>
            <p:cNvSpPr txBox="1"/>
            <p:nvPr/>
          </p:nvSpPr>
          <p:spPr>
            <a:xfrm rot="19761424">
              <a:off x="5984197" y="2309649"/>
              <a:ext cx="1670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6 cm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134281B-7958-44E4-A736-387B760A3DE0}"/>
              </a:ext>
            </a:extLst>
          </p:cNvPr>
          <p:cNvSpPr txBox="1"/>
          <p:nvPr/>
        </p:nvSpPr>
        <p:spPr>
          <a:xfrm>
            <a:off x="1709898" y="4874160"/>
            <a:ext cx="9114020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Độ dài đường gấp khúc ABCD là:</a:t>
            </a:r>
          </a:p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EC53E1"/>
                </a:solidFill>
              </a:rPr>
              <a:t>A</a:t>
            </a:r>
            <a:r>
              <a:rPr lang="en-VN" sz="2800" dirty="0"/>
              <a:t>.   7 cm		</a:t>
            </a:r>
            <a:r>
              <a:rPr lang="en-VN" sz="2800" dirty="0">
                <a:solidFill>
                  <a:srgbClr val="EC53E1"/>
                </a:solidFill>
              </a:rPr>
              <a:t>B</a:t>
            </a:r>
            <a:r>
              <a:rPr lang="en-VN" sz="2800" dirty="0"/>
              <a:t>.   12 cm		</a:t>
            </a:r>
            <a:r>
              <a:rPr lang="en-VN" sz="2800" dirty="0">
                <a:solidFill>
                  <a:srgbClr val="EC53E1"/>
                </a:solidFill>
              </a:rPr>
              <a:t>C</a:t>
            </a:r>
            <a:r>
              <a:rPr lang="en-VN" sz="2800" dirty="0"/>
              <a:t>.   13 cm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50732DA-C6A5-42F0-9EA8-755E89FCC5CE}"/>
              </a:ext>
            </a:extLst>
          </p:cNvPr>
          <p:cNvSpPr/>
          <p:nvPr/>
        </p:nvSpPr>
        <p:spPr>
          <a:xfrm>
            <a:off x="7126733" y="5593449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137B517-0A9F-4FEE-82FE-78E3F1A93EF9}"/>
              </a:ext>
            </a:extLst>
          </p:cNvPr>
          <p:cNvSpPr txBox="1"/>
          <p:nvPr/>
        </p:nvSpPr>
        <p:spPr>
          <a:xfrm>
            <a:off x="7025201" y="4998067"/>
            <a:ext cx="4968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(4 cm + 6 cm + 3 cm = 13 cm)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76059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1CF91B-133B-4C1F-B9BA-B5E2C834E12C}"/>
              </a:ext>
            </a:extLst>
          </p:cNvPr>
          <p:cNvGrpSpPr/>
          <p:nvPr/>
        </p:nvGrpSpPr>
        <p:grpSpPr>
          <a:xfrm>
            <a:off x="1169790" y="1545169"/>
            <a:ext cx="9737271" cy="4546046"/>
            <a:chOff x="861097" y="1421165"/>
            <a:chExt cx="9737271" cy="45460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580F1E8-79B4-4043-9324-468DD6C1EF87}"/>
                </a:ext>
              </a:extLst>
            </p:cNvPr>
            <p:cNvGrpSpPr/>
            <p:nvPr/>
          </p:nvGrpSpPr>
          <p:grpSpPr>
            <a:xfrm>
              <a:off x="1263658" y="4750257"/>
              <a:ext cx="4127208" cy="1216954"/>
              <a:chOff x="1263658" y="4750257"/>
              <a:chExt cx="4127208" cy="121695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3596F8-3E1D-449E-A924-B5F99C8EBD63}"/>
                  </a:ext>
                </a:extLst>
              </p:cNvPr>
              <p:cNvSpPr txBox="1"/>
              <p:nvPr/>
            </p:nvSpPr>
            <p:spPr>
              <a:xfrm>
                <a:off x="1263658" y="4750257"/>
                <a:ext cx="412720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  kg +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kg =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kg </a:t>
                </a:r>
              </a:p>
              <a:p>
                <a:r>
                  <a:rPr lang="en-US" sz="2800" dirty="0" err="1"/>
                  <a:t>Quả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mít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cân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nặng</a:t>
                </a:r>
                <a:r>
                  <a:rPr lang="en-US" sz="2800" dirty="0"/>
                  <a:t>       kg    </a:t>
                </a:r>
                <a:endParaRPr lang="vi-VN" sz="2800" dirty="0"/>
              </a:p>
            </p:txBody>
          </p:sp>
          <p:sp>
            <p:nvSpPr>
              <p:cNvPr id="17" name="Rounded Rectangle 18">
                <a:extLst>
                  <a:ext uri="{FF2B5EF4-FFF2-40B4-BE49-F238E27FC236}">
                    <a16:creationId xmlns:a16="http://schemas.microsoft.com/office/drawing/2014/main" id="{87CFE316-3D3A-4907-A3E3-4D30627C607E}"/>
                  </a:ext>
                </a:extLst>
              </p:cNvPr>
              <p:cNvSpPr/>
              <p:nvPr/>
            </p:nvSpPr>
            <p:spPr>
              <a:xfrm>
                <a:off x="1357491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8" name="Rounded Rectangle 19">
                <a:extLst>
                  <a:ext uri="{FF2B5EF4-FFF2-40B4-BE49-F238E27FC236}">
                    <a16:creationId xmlns:a16="http://schemas.microsoft.com/office/drawing/2014/main" id="{A38DDB7F-5B30-42B9-8707-3275B928B663}"/>
                  </a:ext>
                </a:extLst>
              </p:cNvPr>
              <p:cNvSpPr/>
              <p:nvPr/>
            </p:nvSpPr>
            <p:spPr>
              <a:xfrm>
                <a:off x="2691719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9" name="Rounded Rectangle 20">
                <a:extLst>
                  <a:ext uri="{FF2B5EF4-FFF2-40B4-BE49-F238E27FC236}">
                    <a16:creationId xmlns:a16="http://schemas.microsoft.com/office/drawing/2014/main" id="{585BF65C-099B-405E-B506-48C1E840529D}"/>
                  </a:ext>
                </a:extLst>
              </p:cNvPr>
              <p:cNvSpPr/>
              <p:nvPr/>
            </p:nvSpPr>
            <p:spPr>
              <a:xfrm>
                <a:off x="4047972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0" name="Rounded Rectangle 21">
                <a:extLst>
                  <a:ext uri="{FF2B5EF4-FFF2-40B4-BE49-F238E27FC236}">
                    <a16:creationId xmlns:a16="http://schemas.microsoft.com/office/drawing/2014/main" id="{E4540CF6-4204-4919-920B-166C492FD814}"/>
                  </a:ext>
                </a:extLst>
              </p:cNvPr>
              <p:cNvSpPr/>
              <p:nvPr/>
            </p:nvSpPr>
            <p:spPr>
              <a:xfrm>
                <a:off x="4278588" y="5416721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F08299-1548-4C29-B105-6C2B32E5EFCC}"/>
                </a:ext>
              </a:extLst>
            </p:cNvPr>
            <p:cNvGrpSpPr/>
            <p:nvPr/>
          </p:nvGrpSpPr>
          <p:grpSpPr>
            <a:xfrm>
              <a:off x="6313331" y="4750257"/>
              <a:ext cx="4127208" cy="1216954"/>
              <a:chOff x="1263658" y="4750257"/>
              <a:chExt cx="4127208" cy="121695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E904D7-FF6C-4305-B8E9-3ED2D3D11764}"/>
                  </a:ext>
                </a:extLst>
              </p:cNvPr>
              <p:cNvSpPr txBox="1"/>
              <p:nvPr/>
            </p:nvSpPr>
            <p:spPr>
              <a:xfrm>
                <a:off x="1263658" y="4750257"/>
                <a:ext cx="4127208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   l  -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l =   </a:t>
                </a:r>
                <a:r>
                  <a:rPr lang="en-US" sz="2800" b="1" dirty="0">
                    <a:solidFill>
                      <a:srgbClr val="E75B42"/>
                    </a:solidFill>
                  </a:rPr>
                  <a:t> </a:t>
                </a:r>
                <a:r>
                  <a:rPr lang="en-US" sz="2800" dirty="0"/>
                  <a:t>    l </a:t>
                </a:r>
              </a:p>
              <a:p>
                <a:r>
                  <a:rPr lang="en-US" sz="2800" dirty="0" err="1"/>
                  <a:t>Trong</a:t>
                </a:r>
                <a:r>
                  <a:rPr lang="en-US" sz="2800" dirty="0"/>
                  <a:t> can </a:t>
                </a:r>
                <a:r>
                  <a:rPr lang="en-US" sz="2800" dirty="0" err="1"/>
                  <a:t>còn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lại</a:t>
                </a:r>
                <a:r>
                  <a:rPr lang="en-US" sz="2800" dirty="0"/>
                  <a:t>       l    </a:t>
                </a:r>
                <a:endParaRPr lang="vi-VN" sz="2800" dirty="0"/>
              </a:p>
            </p:txBody>
          </p:sp>
          <p:sp>
            <p:nvSpPr>
              <p:cNvPr id="11" name="Rounded Rectangle 25">
                <a:extLst>
                  <a:ext uri="{FF2B5EF4-FFF2-40B4-BE49-F238E27FC236}">
                    <a16:creationId xmlns:a16="http://schemas.microsoft.com/office/drawing/2014/main" id="{EE7C6C8D-87AC-4F3A-A4FB-418F29A24AB9}"/>
                  </a:ext>
                </a:extLst>
              </p:cNvPr>
              <p:cNvSpPr/>
              <p:nvPr/>
            </p:nvSpPr>
            <p:spPr>
              <a:xfrm>
                <a:off x="1357491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3" name="Rounded Rectangle 26">
                <a:extLst>
                  <a:ext uri="{FF2B5EF4-FFF2-40B4-BE49-F238E27FC236}">
                    <a16:creationId xmlns:a16="http://schemas.microsoft.com/office/drawing/2014/main" id="{B26E3573-C73B-4D8F-A435-12BA44F9393D}"/>
                  </a:ext>
                </a:extLst>
              </p:cNvPr>
              <p:cNvSpPr/>
              <p:nvPr/>
            </p:nvSpPr>
            <p:spPr>
              <a:xfrm>
                <a:off x="2501219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ounded Rectangle 27">
                <a:extLst>
                  <a:ext uri="{FF2B5EF4-FFF2-40B4-BE49-F238E27FC236}">
                    <a16:creationId xmlns:a16="http://schemas.microsoft.com/office/drawing/2014/main" id="{9A2B4198-1FEB-4920-92B9-EA3219AB3FBD}"/>
                  </a:ext>
                </a:extLst>
              </p:cNvPr>
              <p:cNvSpPr/>
              <p:nvPr/>
            </p:nvSpPr>
            <p:spPr>
              <a:xfrm>
                <a:off x="3647922" y="4817092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Rounded Rectangle 28">
                <a:extLst>
                  <a:ext uri="{FF2B5EF4-FFF2-40B4-BE49-F238E27FC236}">
                    <a16:creationId xmlns:a16="http://schemas.microsoft.com/office/drawing/2014/main" id="{E00D6B9D-1CAC-43DB-B738-F59A5E54DED5}"/>
                  </a:ext>
                </a:extLst>
              </p:cNvPr>
              <p:cNvSpPr/>
              <p:nvPr/>
            </p:nvSpPr>
            <p:spPr>
              <a:xfrm>
                <a:off x="4143508" y="5416721"/>
                <a:ext cx="550490" cy="55049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A12A10-06D4-44C7-A864-B568890DA066}"/>
                </a:ext>
              </a:extLst>
            </p:cNvPr>
            <p:cNvGrpSpPr/>
            <p:nvPr/>
          </p:nvGrpSpPr>
          <p:grpSpPr>
            <a:xfrm>
              <a:off x="861097" y="1421165"/>
              <a:ext cx="9737271" cy="3257066"/>
              <a:chOff x="861097" y="1421165"/>
              <a:chExt cx="9737271" cy="325706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7838CF-4F79-4632-BACB-809D8BE6B16E}"/>
                  </a:ext>
                </a:extLst>
              </p:cNvPr>
              <p:cNvSpPr txBox="1"/>
              <p:nvPr/>
            </p:nvSpPr>
            <p:spPr>
              <a:xfrm>
                <a:off x="877230" y="1421165"/>
                <a:ext cx="72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a)                                                b)</a:t>
                </a:r>
                <a:endParaRPr lang="vi-VN" sz="2800" dirty="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DFAD18-BEBF-4944-9AEB-330A894BA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097" y="1882692"/>
                <a:ext cx="9737271" cy="2795539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44B36E-949D-4F05-8656-B9A67554DCAD}"/>
              </a:ext>
            </a:extLst>
          </p:cNvPr>
          <p:cNvGrpSpPr/>
          <p:nvPr/>
        </p:nvGrpSpPr>
        <p:grpSpPr>
          <a:xfrm>
            <a:off x="1296756" y="751800"/>
            <a:ext cx="1635416" cy="560681"/>
            <a:chOff x="974415" y="1351128"/>
            <a:chExt cx="1635416" cy="560681"/>
          </a:xfrm>
        </p:grpSpPr>
        <p:sp>
          <p:nvSpPr>
            <p:cNvPr id="22" name="Rounded Rectangle 2">
              <a:extLst>
                <a:ext uri="{FF2B5EF4-FFF2-40B4-BE49-F238E27FC236}">
                  <a16:creationId xmlns:a16="http://schemas.microsoft.com/office/drawing/2014/main" id="{95E562AC-92DB-47B7-98C3-1F2D46C040AF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D6A1871-2B4A-4E5C-8D3A-3D9DF3C57204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C7F9D13-3538-49E2-99E3-77814D336FA2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2</a:t>
                </a:r>
                <a:endParaRPr lang="vi-VN" sz="3200" b="1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B3EE9A-2BD0-4E89-804A-C4D18A33934D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  <a:endParaRPr lang="vi-VN" sz="2800" dirty="0"/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14CA13D-071D-4D93-B8CB-B92CEF00275D}"/>
              </a:ext>
            </a:extLst>
          </p:cNvPr>
          <p:cNvSpPr txBox="1"/>
          <p:nvPr/>
        </p:nvSpPr>
        <p:spPr>
          <a:xfrm>
            <a:off x="1847947" y="5001765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2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4615E-1687-469C-BEC2-1E0BFE81B3A5}"/>
              </a:ext>
            </a:extLst>
          </p:cNvPr>
          <p:cNvSpPr txBox="1"/>
          <p:nvPr/>
        </p:nvSpPr>
        <p:spPr>
          <a:xfrm>
            <a:off x="3181055" y="5001765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5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CC784C-7BB6-4445-9135-68AFAF68E31B}"/>
              </a:ext>
            </a:extLst>
          </p:cNvPr>
          <p:cNvSpPr txBox="1"/>
          <p:nvPr/>
        </p:nvSpPr>
        <p:spPr>
          <a:xfrm>
            <a:off x="4532543" y="5001765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7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28B4BB-AAAD-4BAF-A080-158B2BDEE686}"/>
              </a:ext>
            </a:extLst>
          </p:cNvPr>
          <p:cNvSpPr txBox="1"/>
          <p:nvPr/>
        </p:nvSpPr>
        <p:spPr>
          <a:xfrm>
            <a:off x="4742709" y="560052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7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245EBE-D0A7-4157-8F09-ECF3B307AA88}"/>
              </a:ext>
            </a:extLst>
          </p:cNvPr>
          <p:cNvSpPr txBox="1"/>
          <p:nvPr/>
        </p:nvSpPr>
        <p:spPr>
          <a:xfrm>
            <a:off x="6816260" y="5013997"/>
            <a:ext cx="40456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10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A7201-5340-4123-931F-01FC21016E60}"/>
              </a:ext>
            </a:extLst>
          </p:cNvPr>
          <p:cNvSpPr txBox="1"/>
          <p:nvPr/>
        </p:nvSpPr>
        <p:spPr>
          <a:xfrm>
            <a:off x="8044032" y="50139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4    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D3AB7C-04A5-4DC2-BB74-E976A5503B3A}"/>
              </a:ext>
            </a:extLst>
          </p:cNvPr>
          <p:cNvSpPr txBox="1"/>
          <p:nvPr/>
        </p:nvSpPr>
        <p:spPr>
          <a:xfrm>
            <a:off x="9182143" y="5013997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6</a:t>
            </a:r>
            <a:endParaRPr lang="vi-VN" sz="2800" b="1" dirty="0">
              <a:solidFill>
                <a:srgbClr val="E75B4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CA2213-5D38-45A8-AEF4-2B5E3856EBBD}"/>
              </a:ext>
            </a:extLst>
          </p:cNvPr>
          <p:cNvSpPr txBox="1"/>
          <p:nvPr/>
        </p:nvSpPr>
        <p:spPr>
          <a:xfrm>
            <a:off x="9658393" y="5600526"/>
            <a:ext cx="32889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800" b="1" dirty="0">
                <a:solidFill>
                  <a:srgbClr val="E75B42"/>
                </a:solidFill>
              </a:rPr>
              <a:t>6</a:t>
            </a:r>
            <a:endParaRPr lang="vi-VN" sz="2800" b="1" dirty="0">
              <a:solidFill>
                <a:srgbClr val="E75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065B85-8552-4F53-AEF6-851A3A5108E5}"/>
              </a:ext>
            </a:extLst>
          </p:cNvPr>
          <p:cNvGrpSpPr/>
          <p:nvPr/>
        </p:nvGrpSpPr>
        <p:grpSpPr>
          <a:xfrm>
            <a:off x="1421628" y="520637"/>
            <a:ext cx="10259057" cy="1829867"/>
            <a:chOff x="974415" y="1351128"/>
            <a:chExt cx="10259057" cy="18298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5A2F9A-DFC1-4EC5-940D-D074A351885C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  <a:endParaRPr lang="vi-VN" sz="32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FD7134-D085-4ED0-B31C-8F5C66643C4D}"/>
                </a:ext>
              </a:extLst>
            </p:cNvPr>
            <p:cNvSpPr txBox="1"/>
            <p:nvPr/>
          </p:nvSpPr>
          <p:spPr>
            <a:xfrm>
              <a:off x="1525606" y="1365113"/>
              <a:ext cx="97078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ủng</a:t>
              </a:r>
              <a:r>
                <a:rPr lang="en-US" sz="2800" dirty="0"/>
                <a:t> </a:t>
              </a:r>
              <a:r>
                <a:rPr lang="en-US" sz="2800" dirty="0" err="1"/>
                <a:t>hộ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vùng</a:t>
              </a:r>
              <a:r>
                <a:rPr lang="en-US" sz="2800" dirty="0"/>
                <a:t> </a:t>
              </a:r>
              <a:r>
                <a:rPr lang="en-US" sz="2800" dirty="0" err="1"/>
                <a:t>lũ</a:t>
              </a:r>
              <a:r>
                <a:rPr lang="en-US" sz="2800" dirty="0"/>
                <a:t> </a:t>
              </a:r>
              <a:r>
                <a:rPr lang="en-US" sz="2800" dirty="0" err="1"/>
                <a:t>lụt</a:t>
              </a:r>
              <a:r>
                <a:rPr lang="en-US" sz="2800" dirty="0"/>
                <a:t>, </a:t>
              </a:r>
              <a:r>
                <a:rPr lang="en-US" sz="2800" dirty="0" err="1"/>
                <a:t>lớp</a:t>
              </a:r>
              <a:r>
                <a:rPr lang="en-US" sz="2800" dirty="0"/>
                <a:t> 2A </a:t>
              </a:r>
              <a:r>
                <a:rPr lang="en-US" sz="2800" dirty="0" err="1"/>
                <a:t>quyên</a:t>
              </a:r>
              <a:r>
                <a:rPr lang="en-US" sz="2800" dirty="0"/>
                <a:t> </a:t>
              </a:r>
              <a:r>
                <a:rPr lang="en-US" sz="2800" dirty="0" err="1"/>
                <a:t>góp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83 </a:t>
              </a:r>
              <a:r>
                <a:rPr lang="en-US" sz="2800" dirty="0" err="1"/>
                <a:t>quyển</a:t>
              </a:r>
              <a:r>
                <a:rPr lang="en-US" sz="2800" dirty="0"/>
                <a:t> </a:t>
              </a:r>
              <a:r>
                <a:rPr lang="en-US" sz="2800" dirty="0" err="1"/>
                <a:t>sách</a:t>
              </a:r>
              <a:r>
                <a:rPr lang="en-US" sz="2800" dirty="0"/>
                <a:t>, </a:t>
              </a:r>
              <a:r>
                <a:rPr lang="en-US" sz="2800" dirty="0" err="1"/>
                <a:t>lớp</a:t>
              </a:r>
              <a:r>
                <a:rPr lang="en-US" sz="2800" dirty="0"/>
                <a:t> 2B </a:t>
              </a:r>
              <a:r>
                <a:rPr lang="en-US" sz="2800" dirty="0" err="1"/>
                <a:t>quyên</a:t>
              </a:r>
              <a:r>
                <a:rPr lang="en-US" sz="2800" dirty="0"/>
                <a:t> </a:t>
              </a:r>
              <a:r>
                <a:rPr lang="en-US" sz="2800" dirty="0" err="1"/>
                <a:t>góp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ít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2A </a:t>
              </a:r>
              <a:r>
                <a:rPr lang="en-US" sz="2800" dirty="0" err="1"/>
                <a:t>là</a:t>
              </a:r>
              <a:r>
                <a:rPr lang="en-US" sz="2800" dirty="0"/>
                <a:t> 18 </a:t>
              </a:r>
              <a:r>
                <a:rPr lang="en-US" sz="2800" dirty="0" err="1"/>
                <a:t>quyển</a:t>
              </a:r>
              <a:r>
                <a:rPr lang="en-US" sz="2800" dirty="0"/>
                <a:t> </a:t>
              </a:r>
              <a:r>
                <a:rPr lang="en-US" sz="2800" dirty="0" err="1"/>
                <a:t>sách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lớp</a:t>
              </a:r>
              <a:r>
                <a:rPr lang="en-US" sz="2800" dirty="0"/>
                <a:t> 2B </a:t>
              </a:r>
              <a:r>
                <a:rPr lang="en-US" sz="2800" dirty="0" err="1"/>
                <a:t>quyên</a:t>
              </a:r>
              <a:r>
                <a:rPr lang="en-US" sz="2800" dirty="0"/>
                <a:t> </a:t>
              </a:r>
              <a:r>
                <a:rPr lang="en-US" sz="2800" dirty="0" err="1"/>
                <a:t>góp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bao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quyển</a:t>
              </a:r>
              <a:r>
                <a:rPr lang="en-US" sz="2800" dirty="0"/>
                <a:t> </a:t>
              </a:r>
              <a:r>
                <a:rPr lang="en-US" sz="2800" dirty="0" err="1"/>
                <a:t>sách</a:t>
              </a:r>
              <a:r>
                <a:rPr lang="en-US" sz="28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119B6F6-2932-410C-BE55-EDC09F660229}"/>
              </a:ext>
            </a:extLst>
          </p:cNvPr>
          <p:cNvSpPr txBox="1"/>
          <p:nvPr/>
        </p:nvSpPr>
        <p:spPr>
          <a:xfrm>
            <a:off x="5397752" y="2793806"/>
            <a:ext cx="6017908" cy="2597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chemeClr val="tx2"/>
                </a:solidFill>
              </a:rPr>
              <a:t>Bài</a:t>
            </a:r>
            <a:r>
              <a:rPr lang="en-US" sz="2800" i="1" dirty="0">
                <a:solidFill>
                  <a:schemeClr val="tx2"/>
                </a:solidFill>
              </a:rPr>
              <a:t> </a:t>
            </a:r>
            <a:r>
              <a:rPr lang="en-US" sz="2800" i="1" dirty="0" err="1">
                <a:solidFill>
                  <a:schemeClr val="tx2"/>
                </a:solidFill>
              </a:rPr>
              <a:t>giải</a:t>
            </a:r>
            <a:endParaRPr lang="en-US" sz="2800" i="1" dirty="0">
              <a:solidFill>
                <a:schemeClr val="tx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</a:rPr>
              <a:t>Lớp</a:t>
            </a:r>
            <a:r>
              <a:rPr lang="en-US" sz="2800" dirty="0">
                <a:solidFill>
                  <a:schemeClr val="tx2"/>
                </a:solidFill>
              </a:rPr>
              <a:t> 2B </a:t>
            </a:r>
            <a:r>
              <a:rPr lang="en-US" sz="2800" dirty="0" err="1">
                <a:solidFill>
                  <a:schemeClr val="tx2"/>
                </a:solidFill>
              </a:rPr>
              <a:t>quyên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góp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được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sách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là</a:t>
            </a:r>
            <a:r>
              <a:rPr lang="en-US" sz="2800" dirty="0">
                <a:solidFill>
                  <a:schemeClr val="tx2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</a:rPr>
              <a:t>83 - 18 = 65 (</a:t>
            </a:r>
            <a:r>
              <a:rPr lang="en-US" sz="2800" dirty="0" err="1">
                <a:solidFill>
                  <a:schemeClr val="tx2"/>
                </a:solidFill>
              </a:rPr>
              <a:t>quyển</a:t>
            </a:r>
            <a:r>
              <a:rPr lang="en-US" sz="2800" dirty="0">
                <a:solidFill>
                  <a:schemeClr val="tx2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2"/>
                </a:solidFill>
              </a:rPr>
              <a:t>Đáp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số</a:t>
            </a:r>
            <a:r>
              <a:rPr lang="en-US" sz="2800" dirty="0">
                <a:solidFill>
                  <a:schemeClr val="tx2"/>
                </a:solidFill>
              </a:rPr>
              <a:t>: 65 </a:t>
            </a:r>
            <a:r>
              <a:rPr lang="en-US" sz="2800" dirty="0" err="1">
                <a:solidFill>
                  <a:schemeClr val="tx2"/>
                </a:solidFill>
              </a:rPr>
              <a:t>quyển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sách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2E2A8-0235-4423-BB37-06691EADE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4" y="2526853"/>
            <a:ext cx="4754318" cy="357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A60BC2-AF66-4A3A-95F9-0999313FADD8}"/>
              </a:ext>
            </a:extLst>
          </p:cNvPr>
          <p:cNvGrpSpPr/>
          <p:nvPr/>
        </p:nvGrpSpPr>
        <p:grpSpPr>
          <a:xfrm>
            <a:off x="998696" y="702224"/>
            <a:ext cx="1635416" cy="560681"/>
            <a:chOff x="974415" y="1351128"/>
            <a:chExt cx="1635416" cy="560681"/>
          </a:xfrm>
        </p:grpSpPr>
        <p:sp>
          <p:nvSpPr>
            <p:cNvPr id="5" name="Rounded Rectangle 36">
              <a:extLst>
                <a:ext uri="{FF2B5EF4-FFF2-40B4-BE49-F238E27FC236}">
                  <a16:creationId xmlns:a16="http://schemas.microsoft.com/office/drawing/2014/main" id="{0FC9CEEA-B7E6-4DE7-A28A-917A395FAFB2}"/>
                </a:ext>
              </a:extLst>
            </p:cNvPr>
            <p:cNvSpPr/>
            <p:nvPr/>
          </p:nvSpPr>
          <p:spPr>
            <a:xfrm>
              <a:off x="1586794" y="1445483"/>
              <a:ext cx="610495" cy="409433"/>
            </a:xfrm>
            <a:prstGeom prst="roundRect">
              <a:avLst/>
            </a:prstGeom>
            <a:solidFill>
              <a:srgbClr val="FFEC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48A4BD1-8185-485A-BEAB-DF62E448B502}"/>
                </a:ext>
              </a:extLst>
            </p:cNvPr>
            <p:cNvGrpSpPr/>
            <p:nvPr/>
          </p:nvGrpSpPr>
          <p:grpSpPr>
            <a:xfrm>
              <a:off x="974415" y="1351128"/>
              <a:ext cx="1635416" cy="560681"/>
              <a:chOff x="974415" y="1351128"/>
              <a:chExt cx="1635416" cy="56068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AF46D2C-4E16-41B8-8526-AB7BC6B2C9BD}"/>
                  </a:ext>
                </a:extLst>
              </p:cNvPr>
              <p:cNvSpPr/>
              <p:nvPr/>
            </p:nvSpPr>
            <p:spPr>
              <a:xfrm>
                <a:off x="974415" y="1351128"/>
                <a:ext cx="551191" cy="551191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/>
                  <a:t>4</a:t>
                </a:r>
                <a:endParaRPr lang="vi-VN" sz="32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39BA65-1F61-4412-B2B9-AA5095EF3306}"/>
                  </a:ext>
                </a:extLst>
              </p:cNvPr>
              <p:cNvSpPr txBox="1"/>
              <p:nvPr/>
            </p:nvSpPr>
            <p:spPr>
              <a:xfrm>
                <a:off x="1586794" y="1388589"/>
                <a:ext cx="10230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  <a:endParaRPr lang="vi-VN" sz="2800" dirty="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586DC9-3584-4495-AC58-6E13094BAFCF}"/>
              </a:ext>
            </a:extLst>
          </p:cNvPr>
          <p:cNvGrpSpPr/>
          <p:nvPr/>
        </p:nvGrpSpPr>
        <p:grpSpPr>
          <a:xfrm>
            <a:off x="970091" y="1177222"/>
            <a:ext cx="9805090" cy="2409668"/>
            <a:chOff x="959458" y="1102794"/>
            <a:chExt cx="9805090" cy="240966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D80E459-84A5-45A7-85A2-9901714940DA}"/>
                </a:ext>
              </a:extLst>
            </p:cNvPr>
            <p:cNvGrpSpPr/>
            <p:nvPr/>
          </p:nvGrpSpPr>
          <p:grpSpPr>
            <a:xfrm>
              <a:off x="2272125" y="1102794"/>
              <a:ext cx="8492423" cy="2409668"/>
              <a:chOff x="1809295" y="1019331"/>
              <a:chExt cx="8492423" cy="240966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883E698-79C4-4B07-A0A0-CA64BE6BD6C8}"/>
                  </a:ext>
                </a:extLst>
              </p:cNvPr>
              <p:cNvSpPr/>
              <p:nvPr/>
            </p:nvSpPr>
            <p:spPr>
              <a:xfrm>
                <a:off x="1809295" y="1474021"/>
                <a:ext cx="1125341" cy="1125341"/>
              </a:xfrm>
              <a:prstGeom prst="ellipse">
                <a:avLst/>
              </a:prstGeom>
              <a:solidFill>
                <a:srgbClr val="D8F3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solidFill>
                      <a:schemeClr val="tx1"/>
                    </a:solidFill>
                  </a:rPr>
                  <a:t>62</a:t>
                </a:r>
              </a:p>
            </p:txBody>
          </p:sp>
          <p:sp>
            <p:nvSpPr>
              <p:cNvPr id="13" name="Triangle 3">
                <a:extLst>
                  <a:ext uri="{FF2B5EF4-FFF2-40B4-BE49-F238E27FC236}">
                    <a16:creationId xmlns:a16="http://schemas.microsoft.com/office/drawing/2014/main" id="{5C5490BD-29CC-46CD-AD22-DD2B53531643}"/>
                  </a:ext>
                </a:extLst>
              </p:cNvPr>
              <p:cNvSpPr/>
              <p:nvPr/>
            </p:nvSpPr>
            <p:spPr>
              <a:xfrm>
                <a:off x="4085187" y="2267155"/>
                <a:ext cx="1447698" cy="1125341"/>
              </a:xfrm>
              <a:prstGeom prst="triangle">
                <a:avLst/>
              </a:prstGeom>
              <a:solidFill>
                <a:srgbClr val="D4E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" name="Regular Pentagon 40">
                <a:extLst>
                  <a:ext uri="{FF2B5EF4-FFF2-40B4-BE49-F238E27FC236}">
                    <a16:creationId xmlns:a16="http://schemas.microsoft.com/office/drawing/2014/main" id="{B8C30572-89C1-4BF4-A3FB-8E50DBD62612}"/>
                  </a:ext>
                </a:extLst>
              </p:cNvPr>
              <p:cNvSpPr/>
              <p:nvPr/>
            </p:nvSpPr>
            <p:spPr>
              <a:xfrm>
                <a:off x="6272632" y="1019331"/>
                <a:ext cx="1290978" cy="1229503"/>
              </a:xfrm>
              <a:prstGeom prst="pentagon">
                <a:avLst/>
              </a:prstGeom>
              <a:solidFill>
                <a:srgbClr val="FBDC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" name="Triangle 44">
                <a:extLst>
                  <a:ext uri="{FF2B5EF4-FFF2-40B4-BE49-F238E27FC236}">
                    <a16:creationId xmlns:a16="http://schemas.microsoft.com/office/drawing/2014/main" id="{28C7BCCC-6EE9-438E-832B-1451A2529169}"/>
                  </a:ext>
                </a:extLst>
              </p:cNvPr>
              <p:cNvSpPr/>
              <p:nvPr/>
            </p:nvSpPr>
            <p:spPr>
              <a:xfrm>
                <a:off x="9010741" y="2248834"/>
                <a:ext cx="1290977" cy="1180165"/>
              </a:xfrm>
              <a:prstGeom prst="triangle">
                <a:avLst/>
              </a:prstGeom>
              <a:solidFill>
                <a:srgbClr val="D4E5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37AC053-1B14-4CA5-822E-0296AA4FBE3C}"/>
                  </a:ext>
                </a:extLst>
              </p:cNvPr>
              <p:cNvCxnSpPr>
                <a:cxnSpLocks/>
                <a:stCxn id="12" idx="6"/>
                <a:endCxn id="13" idx="1"/>
              </p:cNvCxnSpPr>
              <p:nvPr/>
            </p:nvCxnSpPr>
            <p:spPr>
              <a:xfrm>
                <a:off x="2934636" y="2036692"/>
                <a:ext cx="1512476" cy="793134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E528805-CB5A-41E3-BF6F-32FFE20AD1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25639" y="1783707"/>
                <a:ext cx="1272256" cy="1050694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EE093C5-4501-43E3-9FC9-7A92D0FBD8BB}"/>
                  </a:ext>
                </a:extLst>
              </p:cNvPr>
              <p:cNvCxnSpPr>
                <a:cxnSpLocks/>
                <a:endCxn id="15" idx="1"/>
              </p:cNvCxnSpPr>
              <p:nvPr/>
            </p:nvCxnSpPr>
            <p:spPr>
              <a:xfrm>
                <a:off x="7438347" y="1861473"/>
                <a:ext cx="1895138" cy="977444"/>
              </a:xfrm>
              <a:prstGeom prst="straightConnector1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88404D1-857F-42D3-9A2D-BEBEB90FED1D}"/>
                  </a:ext>
                </a:extLst>
              </p:cNvPr>
              <p:cNvSpPr txBox="1"/>
              <p:nvPr/>
            </p:nvSpPr>
            <p:spPr>
              <a:xfrm rot="19120754">
                <a:off x="4711381" y="1913384"/>
                <a:ext cx="14676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+ 27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D8E536-12F7-4635-9DB7-68891BB3E8D4}"/>
                  </a:ext>
                </a:extLst>
              </p:cNvPr>
              <p:cNvSpPr txBox="1"/>
              <p:nvPr/>
            </p:nvSpPr>
            <p:spPr>
              <a:xfrm rot="1716051">
                <a:off x="2883769" y="1885540"/>
                <a:ext cx="16701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200" dirty="0"/>
                  <a:t>- 6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87A313E-6F93-4A66-8410-45A6948227F7}"/>
                  </a:ext>
                </a:extLst>
              </p:cNvPr>
              <p:cNvSpPr txBox="1"/>
              <p:nvPr/>
            </p:nvSpPr>
            <p:spPr>
              <a:xfrm rot="1831912">
                <a:off x="7391349" y="1760090"/>
                <a:ext cx="1670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- 40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29A2E8-E555-4B14-9CF3-CE74C4D7A6D2}"/>
                </a:ext>
              </a:extLst>
            </p:cNvPr>
            <p:cNvSpPr txBox="1"/>
            <p:nvPr/>
          </p:nvSpPr>
          <p:spPr>
            <a:xfrm>
              <a:off x="959458" y="1368506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CCD434-1CE2-4838-8168-8AEE540C5261}"/>
              </a:ext>
            </a:extLst>
          </p:cNvPr>
          <p:cNvGrpSpPr/>
          <p:nvPr/>
        </p:nvGrpSpPr>
        <p:grpSpPr>
          <a:xfrm>
            <a:off x="958216" y="3689750"/>
            <a:ext cx="9728426" cy="2577421"/>
            <a:chOff x="947583" y="3615322"/>
            <a:chExt cx="9728426" cy="257742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E6854A3-630B-4228-AA03-6F5A55E1C6CC}"/>
                </a:ext>
              </a:extLst>
            </p:cNvPr>
            <p:cNvGrpSpPr/>
            <p:nvPr/>
          </p:nvGrpSpPr>
          <p:grpSpPr>
            <a:xfrm>
              <a:off x="2368519" y="3876932"/>
              <a:ext cx="8307490" cy="2315811"/>
              <a:chOff x="1905689" y="3793469"/>
              <a:chExt cx="8307490" cy="2315811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E98FDFF3-9076-46A2-83D2-90E50638453F}"/>
                  </a:ext>
                </a:extLst>
              </p:cNvPr>
              <p:cNvGrpSpPr/>
              <p:nvPr/>
            </p:nvGrpSpPr>
            <p:grpSpPr>
              <a:xfrm>
                <a:off x="1905689" y="4428916"/>
                <a:ext cx="7172962" cy="1680364"/>
                <a:chOff x="1890669" y="1849471"/>
                <a:chExt cx="7172962" cy="1680364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CFD4FE7-46F0-4489-A9C1-37E37FCEE834}"/>
                    </a:ext>
                  </a:extLst>
                </p:cNvPr>
                <p:cNvSpPr/>
                <p:nvPr/>
              </p:nvSpPr>
              <p:spPr>
                <a:xfrm>
                  <a:off x="1890669" y="2404494"/>
                  <a:ext cx="1125341" cy="1125341"/>
                </a:xfrm>
                <a:prstGeom prst="ellipse">
                  <a:avLst/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3600" dirty="0">
                      <a:solidFill>
                        <a:schemeClr val="tx1"/>
                      </a:solidFill>
                    </a:rPr>
                    <a:t>27</a:t>
                  </a:r>
                </a:p>
              </p:txBody>
            </p:sp>
            <p:sp>
              <p:nvSpPr>
                <p:cNvPr id="30" name="Regular Pentagon 63">
                  <a:extLst>
                    <a:ext uri="{FF2B5EF4-FFF2-40B4-BE49-F238E27FC236}">
                      <a16:creationId xmlns:a16="http://schemas.microsoft.com/office/drawing/2014/main" id="{12B7C32B-E394-4D2B-8F65-6FAF939ADE14}"/>
                    </a:ext>
                  </a:extLst>
                </p:cNvPr>
                <p:cNvSpPr/>
                <p:nvPr/>
              </p:nvSpPr>
              <p:spPr>
                <a:xfrm>
                  <a:off x="6256192" y="1964343"/>
                  <a:ext cx="1290978" cy="1229503"/>
                </a:xfrm>
                <a:prstGeom prst="pentagon">
                  <a:avLst/>
                </a:prstGeom>
                <a:solidFill>
                  <a:srgbClr val="D4E55A">
                    <a:alpha val="7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VN" sz="4000" dirty="0">
                      <a:solidFill>
                        <a:schemeClr val="tx1"/>
                      </a:solidFill>
                    </a:rPr>
                    <a:t>?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457E94A-6A9E-40C6-B1FD-6AF2F4156FD5}"/>
                    </a:ext>
                  </a:extLst>
                </p:cNvPr>
                <p:cNvCxnSpPr>
                  <a:cxnSpLocks/>
                  <a:stCxn id="29" idx="6"/>
                </p:cNvCxnSpPr>
                <p:nvPr/>
              </p:nvCxnSpPr>
              <p:spPr>
                <a:xfrm flipV="1">
                  <a:off x="3016010" y="2189346"/>
                  <a:ext cx="1135722" cy="777819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49364B41-329D-41AF-8CA5-48BEA511D4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7791" y="2236922"/>
                  <a:ext cx="1220021" cy="516558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4F4928A9-B844-4ACA-B391-EE458EE90C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19205" y="2136647"/>
                  <a:ext cx="1644426" cy="616833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50C4228-4D01-47A9-B05F-E8D54C46A0D0}"/>
                    </a:ext>
                  </a:extLst>
                </p:cNvPr>
                <p:cNvSpPr txBox="1"/>
                <p:nvPr/>
              </p:nvSpPr>
              <p:spPr>
                <a:xfrm rot="19120754">
                  <a:off x="2606157" y="2072222"/>
                  <a:ext cx="167018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VN" sz="2800" dirty="0"/>
                    <a:t>+ 5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BC3526F-81A7-4790-9935-528DF2631E35}"/>
                    </a:ext>
                  </a:extLst>
                </p:cNvPr>
                <p:cNvSpPr txBox="1"/>
                <p:nvPr/>
              </p:nvSpPr>
              <p:spPr>
                <a:xfrm rot="1488153">
                  <a:off x="4865276" y="1849471"/>
                  <a:ext cx="167018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VN" sz="3200" dirty="0"/>
                    <a:t>- 19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F18814E-B8E8-4856-A15F-585033CB045B}"/>
                    </a:ext>
                  </a:extLst>
                </p:cNvPr>
                <p:cNvSpPr txBox="1"/>
                <p:nvPr/>
              </p:nvSpPr>
              <p:spPr>
                <a:xfrm rot="20858451">
                  <a:off x="7251370" y="1954478"/>
                  <a:ext cx="167018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VN" sz="2800" dirty="0"/>
                    <a:t>+ 30</a:t>
                  </a:r>
                </a:p>
              </p:txBody>
            </p:sp>
          </p:grpSp>
          <p:sp>
            <p:nvSpPr>
              <p:cNvPr id="27" name="Regular Pentagon 71">
                <a:extLst>
                  <a:ext uri="{FF2B5EF4-FFF2-40B4-BE49-F238E27FC236}">
                    <a16:creationId xmlns:a16="http://schemas.microsoft.com/office/drawing/2014/main" id="{9EDF5014-3365-4965-8E14-85BCFF8CDEFD}"/>
                  </a:ext>
                </a:extLst>
              </p:cNvPr>
              <p:cNvSpPr/>
              <p:nvPr/>
            </p:nvSpPr>
            <p:spPr>
              <a:xfrm>
                <a:off x="4030956" y="3897959"/>
                <a:ext cx="1290978" cy="1229503"/>
              </a:xfrm>
              <a:prstGeom prst="pentagon">
                <a:avLst/>
              </a:prstGeom>
              <a:solidFill>
                <a:srgbClr val="FBDC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28" name="Regular Pentagon 80">
                <a:extLst>
                  <a:ext uri="{FF2B5EF4-FFF2-40B4-BE49-F238E27FC236}">
                    <a16:creationId xmlns:a16="http://schemas.microsoft.com/office/drawing/2014/main" id="{D9F1BB57-DD32-4062-9FE5-15C1B1DE30DC}"/>
                  </a:ext>
                </a:extLst>
              </p:cNvPr>
              <p:cNvSpPr/>
              <p:nvPr/>
            </p:nvSpPr>
            <p:spPr>
              <a:xfrm>
                <a:off x="8922201" y="3793469"/>
                <a:ext cx="1290978" cy="1229503"/>
              </a:xfrm>
              <a:prstGeom prst="pentagon">
                <a:avLst/>
              </a:prstGeom>
              <a:solidFill>
                <a:srgbClr val="FFC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5C972B-85BB-4FD5-9265-F2F9885A59CA}"/>
                </a:ext>
              </a:extLst>
            </p:cNvPr>
            <p:cNvSpPr txBox="1"/>
            <p:nvPr/>
          </p:nvSpPr>
          <p:spPr>
            <a:xfrm>
              <a:off x="947583" y="3615322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b)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A5511B0-7F65-4CAE-A70F-B0A9B0C50588}"/>
              </a:ext>
            </a:extLst>
          </p:cNvPr>
          <p:cNvSpPr txBox="1"/>
          <p:nvPr/>
        </p:nvSpPr>
        <p:spPr>
          <a:xfrm>
            <a:off x="4796988" y="2935935"/>
            <a:ext cx="902272" cy="584775"/>
          </a:xfrm>
          <a:prstGeom prst="rect">
            <a:avLst/>
          </a:prstGeom>
          <a:solidFill>
            <a:srgbClr val="D4E55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56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0602DC-E3DE-4FB6-913A-95843C23DC2B}"/>
              </a:ext>
            </a:extLst>
          </p:cNvPr>
          <p:cNvSpPr txBox="1"/>
          <p:nvPr/>
        </p:nvSpPr>
        <p:spPr>
          <a:xfrm>
            <a:off x="6942524" y="1650746"/>
            <a:ext cx="902272" cy="584775"/>
          </a:xfrm>
          <a:prstGeom prst="rect">
            <a:avLst/>
          </a:prstGeom>
          <a:solidFill>
            <a:srgbClr val="FBDCE4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92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38A603-1380-4ED4-9380-04429FDA38BB}"/>
              </a:ext>
            </a:extLst>
          </p:cNvPr>
          <p:cNvSpPr txBox="1"/>
          <p:nvPr/>
        </p:nvSpPr>
        <p:spPr>
          <a:xfrm>
            <a:off x="9678556" y="3039804"/>
            <a:ext cx="902272" cy="584775"/>
          </a:xfrm>
          <a:prstGeom prst="rect">
            <a:avLst/>
          </a:prstGeom>
          <a:solidFill>
            <a:srgbClr val="D4E55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52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8C354D-CF5D-4A8C-87B9-E555CF31CAFB}"/>
              </a:ext>
            </a:extLst>
          </p:cNvPr>
          <p:cNvSpPr txBox="1"/>
          <p:nvPr/>
        </p:nvSpPr>
        <p:spPr>
          <a:xfrm>
            <a:off x="4696830" y="4514361"/>
            <a:ext cx="902272" cy="584775"/>
          </a:xfrm>
          <a:prstGeom prst="rect">
            <a:avLst/>
          </a:prstGeom>
          <a:solidFill>
            <a:srgbClr val="FBDCE4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C6232C-1F1A-494D-9038-6A7B128036FF}"/>
              </a:ext>
            </a:extLst>
          </p:cNvPr>
          <p:cNvSpPr txBox="1"/>
          <p:nvPr/>
        </p:nvSpPr>
        <p:spPr>
          <a:xfrm>
            <a:off x="6909048" y="5128229"/>
            <a:ext cx="902272" cy="584775"/>
          </a:xfrm>
          <a:prstGeom prst="rect">
            <a:avLst/>
          </a:prstGeom>
          <a:solidFill>
            <a:srgbClr val="E1EB8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13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0EF23B-3F7C-48B1-8BE8-8D6DFD68FA62}"/>
              </a:ext>
            </a:extLst>
          </p:cNvPr>
          <p:cNvSpPr txBox="1"/>
          <p:nvPr/>
        </p:nvSpPr>
        <p:spPr>
          <a:xfrm>
            <a:off x="9599547" y="4378213"/>
            <a:ext cx="902272" cy="584775"/>
          </a:xfrm>
          <a:prstGeom prst="rect">
            <a:avLst/>
          </a:prstGeom>
          <a:solidFill>
            <a:srgbClr val="FBD163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43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1B7A30-D61B-4C49-851C-A8CFDE2DD421}"/>
              </a:ext>
            </a:extLst>
          </p:cNvPr>
          <p:cNvGrpSpPr/>
          <p:nvPr/>
        </p:nvGrpSpPr>
        <p:grpSpPr>
          <a:xfrm>
            <a:off x="869484" y="742917"/>
            <a:ext cx="4395522" cy="551191"/>
            <a:chOff x="974415" y="1351128"/>
            <a:chExt cx="4395522" cy="5511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704750F-473D-4EB3-A421-65B2D26CFFB6}"/>
                </a:ext>
              </a:extLst>
            </p:cNvPr>
            <p:cNvSpPr/>
            <p:nvPr/>
          </p:nvSpPr>
          <p:spPr>
            <a:xfrm>
              <a:off x="974415" y="1351128"/>
              <a:ext cx="551191" cy="55119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5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FF3A4C-3CD9-463E-A206-0CD95BDFAE66}"/>
                </a:ext>
              </a:extLst>
            </p:cNvPr>
            <p:cNvSpPr txBox="1"/>
            <p:nvPr/>
          </p:nvSpPr>
          <p:spPr>
            <a:xfrm>
              <a:off x="1629811" y="1379099"/>
              <a:ext cx="3740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Chọn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đúng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8827C0F-D5BA-4206-9BB0-9EB2A7EEF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brightnessContrast bright="33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66" y="2671808"/>
            <a:ext cx="6586350" cy="2547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0B903-FF55-4E26-9440-EDDC0DA5D4CB}"/>
              </a:ext>
            </a:extLst>
          </p:cNvPr>
          <p:cNvSpPr txBox="1"/>
          <p:nvPr/>
        </p:nvSpPr>
        <p:spPr>
          <a:xfrm>
            <a:off x="869484" y="1638281"/>
            <a:ext cx="9114020" cy="254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2800" dirty="0"/>
              <a:t>Số hình tứ giác có trong hình sau là:</a:t>
            </a:r>
          </a:p>
          <a:p>
            <a:pPr>
              <a:lnSpc>
                <a:spcPct val="200000"/>
              </a:lnSpc>
            </a:pPr>
            <a:r>
              <a:rPr lang="en-VN" sz="2800" dirty="0">
                <a:solidFill>
                  <a:srgbClr val="EC53E1"/>
                </a:solidFill>
              </a:rPr>
              <a:t>A</a:t>
            </a:r>
            <a:r>
              <a:rPr lang="en-VN" sz="2800" dirty="0"/>
              <a:t>.   2		</a:t>
            </a:r>
            <a:r>
              <a:rPr lang="en-VN" sz="2800" dirty="0">
                <a:solidFill>
                  <a:srgbClr val="EC53E1"/>
                </a:solidFill>
              </a:rPr>
              <a:t>B</a:t>
            </a:r>
            <a:r>
              <a:rPr lang="en-VN" sz="2800" dirty="0"/>
              <a:t>.   3		</a:t>
            </a:r>
          </a:p>
          <a:p>
            <a:pPr>
              <a:lnSpc>
                <a:spcPct val="200000"/>
              </a:lnSpc>
            </a:pPr>
            <a:r>
              <a:rPr lang="en-VN" sz="2800" dirty="0">
                <a:solidFill>
                  <a:srgbClr val="EC53E1"/>
                </a:solidFill>
              </a:rPr>
              <a:t>C</a:t>
            </a:r>
            <a:r>
              <a:rPr lang="en-VN" sz="2800" dirty="0"/>
              <a:t>.   4		</a:t>
            </a:r>
            <a:r>
              <a:rPr lang="en-VN" sz="2800" dirty="0">
                <a:solidFill>
                  <a:srgbClr val="EC53E1"/>
                </a:solidFill>
              </a:rPr>
              <a:t>D.   </a:t>
            </a:r>
            <a:r>
              <a:rPr lang="en-VN" sz="2800" dirty="0"/>
              <a:t>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A898D9-4877-4915-81A4-150DE629A533}"/>
              </a:ext>
            </a:extLst>
          </p:cNvPr>
          <p:cNvGrpSpPr/>
          <p:nvPr/>
        </p:nvGrpSpPr>
        <p:grpSpPr>
          <a:xfrm>
            <a:off x="563317" y="4582350"/>
            <a:ext cx="1923125" cy="1930730"/>
            <a:chOff x="604444" y="3268487"/>
            <a:chExt cx="1826440" cy="18264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B871CD-1EA7-452D-B154-DB6C08AC42CB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CC8D2-299D-41CD-95AB-DFF84067D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9AFFE92F-5946-4218-84BE-D0320E9C9085}"/>
              </a:ext>
            </a:extLst>
          </p:cNvPr>
          <p:cNvSpPr/>
          <p:nvPr/>
        </p:nvSpPr>
        <p:spPr>
          <a:xfrm>
            <a:off x="792200" y="3553708"/>
            <a:ext cx="628475" cy="628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4689911" y="2055346"/>
            <a:ext cx="6575518" cy="20951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 và</a:t>
            </a:r>
            <a:b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 gặp lại các bạn!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58" y="5402644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4" y="417985"/>
            <a:ext cx="6521437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24455" y="1076480"/>
            <a:ext cx="5190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THOÁT KHỎI LƯỚI NHỆN</a:t>
            </a: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rPr>
              <a:t>|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02173" y="2986634"/>
            <a:ext cx="420472" cy="48356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6489985" y="485303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6705466" y="4812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48" y="266933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8" action="ppaction://hlinksldjump"/>
          </p:cNvPr>
          <p:cNvSpPr/>
          <p:nvPr/>
        </p:nvSpPr>
        <p:spPr>
          <a:xfrm>
            <a:off x="1704120" y="1896467"/>
            <a:ext cx="2994496" cy="76079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3150" y="210026"/>
            <a:ext cx="1405841" cy="17470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66" y="2602668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12" action="ppaction://hlinksldjump"/>
          </p:cNvPr>
          <p:cNvSpPr/>
          <p:nvPr/>
        </p:nvSpPr>
        <p:spPr>
          <a:xfrm>
            <a:off x="8883993" y="3796385"/>
            <a:ext cx="1801131" cy="613055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Bướm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94" y="2471378"/>
            <a:ext cx="1497330" cy="120967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6483391" y="4702944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5" action="ppaction://hlinksldjump"/>
          </p:cNvPr>
          <p:cNvSpPr/>
          <p:nvPr/>
        </p:nvSpPr>
        <p:spPr>
          <a:xfrm>
            <a:off x="5701145" y="5618990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54" y="4226510"/>
            <a:ext cx="1771650" cy="1771650"/>
          </a:xfrm>
          <a:prstGeom prst="rect">
            <a:avLst/>
          </a:prstGeom>
        </p:spPr>
      </p:pic>
      <p:sp>
        <p:nvSpPr>
          <p:cNvPr id="26" name="Rounded Rectangle 74">
            <a:hlinkClick r:id="rId17" action="ppaction://hlinksldjump"/>
            <a:extLst>
              <a:ext uri="{FF2B5EF4-FFF2-40B4-BE49-F238E27FC236}">
                <a16:creationId xmlns:a16="http://schemas.microsoft.com/office/drawing/2014/main" id="{81D83F55-848B-4752-881E-A9A74AB82B7D}"/>
              </a:ext>
            </a:extLst>
          </p:cNvPr>
          <p:cNvSpPr/>
          <p:nvPr/>
        </p:nvSpPr>
        <p:spPr>
          <a:xfrm>
            <a:off x="733225" y="4918716"/>
            <a:ext cx="2536067" cy="753841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ngựa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Google Shape;182;p27">
            <a:extLst>
              <a:ext uri="{FF2B5EF4-FFF2-40B4-BE49-F238E27FC236}">
                <a16:creationId xmlns:a16="http://schemas.microsoft.com/office/drawing/2014/main" id="{7E86163A-1BAD-4126-8285-F247BD861044}"/>
              </a:ext>
            </a:extLst>
          </p:cNvPr>
          <p:cNvSpPr/>
          <p:nvPr/>
        </p:nvSpPr>
        <p:spPr>
          <a:xfrm>
            <a:off x="2098929" y="4190551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" name="Google Shape;182;p27">
            <a:extLst>
              <a:ext uri="{FF2B5EF4-FFF2-40B4-BE49-F238E27FC236}">
                <a16:creationId xmlns:a16="http://schemas.microsoft.com/office/drawing/2014/main" id="{A37DDABC-D5DD-4E3B-B6D7-CDA2EAB691A1}"/>
              </a:ext>
            </a:extLst>
          </p:cNvPr>
          <p:cNvSpPr/>
          <p:nvPr/>
        </p:nvSpPr>
        <p:spPr>
          <a:xfrm>
            <a:off x="1796347" y="434979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170FB2-20FD-46F8-A9CD-C52A9035B8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2927" y="3773105"/>
            <a:ext cx="1322193" cy="10799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0EC680-3220-443B-AD21-05EE7DEA3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6" y="3030453"/>
            <a:ext cx="2536067" cy="2165179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DF91336A-29B1-4E02-A6F5-75AC458434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40" y="5618990"/>
            <a:ext cx="1016197" cy="992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1.0069 -0.4546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2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98646 0.2277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8" grpId="0" bldLvl="0" animBg="1"/>
      <p:bldP spid="60" grpId="0" bldLvl="0" animBg="1"/>
      <p:bldP spid="75" grpId="0" bldLvl="0" animBg="1"/>
      <p:bldP spid="2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2DBAEE32-B1E9-4FDB-B7EB-C1B582A64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6260" y="4265224"/>
            <a:ext cx="1667309" cy="2280755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4084149" y="4265224"/>
            <a:ext cx="5037549" cy="1537526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4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giờ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30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phút</a:t>
            </a:r>
            <a:endParaRPr kumimoji="0" lang="vi-VN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10DC4B-2E30-44D9-B856-117517C27729}"/>
              </a:ext>
            </a:extLst>
          </p:cNvPr>
          <p:cNvGrpSpPr/>
          <p:nvPr/>
        </p:nvGrpSpPr>
        <p:grpSpPr>
          <a:xfrm>
            <a:off x="6867988" y="555697"/>
            <a:ext cx="3190411" cy="2968198"/>
            <a:chOff x="3736695" y="1262294"/>
            <a:chExt cx="3019605" cy="27728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30A6E5-2C03-4517-A03F-3B06686D9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>
              <a:off x="5274385" y="1262294"/>
              <a:ext cx="1481915" cy="277285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76904C-A0D4-4B90-B57E-EDA9B19B836B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DCE88F0-3B7C-4CF7-8FCB-96E6AE7C3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711F79B-546E-477E-A699-4F5C1CED56AF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D4E061D-EF43-44A7-8348-91782A8385CC}"/>
                    </a:ext>
                  </a:extLst>
                </p:cNvPr>
                <p:cNvSpPr/>
                <p:nvPr/>
              </p:nvSpPr>
              <p:spPr>
                <a:xfrm rot="13475249">
                  <a:off x="711909" y="2439215"/>
                  <a:ext cx="471217" cy="1654037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5AFA099-46BC-415C-897E-2948FD4FFC7F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C0257887-FB3D-47F1-BCE3-8878C06F32DD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25D6DE1-83EE-437B-B2A7-4E63FB2437E8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C740319F-F54D-47E4-83EC-6DE86231221B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DC03439-4B47-4B14-A3F8-3D2C0383D72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6701C38C-49C5-4FF9-821D-DF63A67502D1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29408585-DCF1-4202-93CD-F356D81954B3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endParaRPr>
                  </a:p>
                </p:txBody>
              </p:sp>
              <p:sp>
                <p:nvSpPr>
                  <p:cNvPr id="17" name="Oval 16">
                    <a:extLst>
                      <a:ext uri="{FF2B5EF4-FFF2-40B4-BE49-F238E27FC236}">
                        <a16:creationId xmlns:a16="http://schemas.microsoft.com/office/drawing/2014/main" id="{6977691C-60CF-4336-A308-9E201779227F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endParaRPr>
                  </a:p>
                </p:txBody>
              </p:sp>
            </p:grp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69771DB-A280-40AF-A2B0-93DE714A842A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</p:grpSp>
      </p:grpSp>
      <p:sp>
        <p:nvSpPr>
          <p:cNvPr id="23" name="Text Box 2">
            <a:extLst>
              <a:ext uri="{FF2B5EF4-FFF2-40B4-BE49-F238E27FC236}">
                <a16:creationId xmlns:a16="http://schemas.microsoft.com/office/drawing/2014/main" id="{98FCE1A9-F8A0-4CB6-8540-5E183D88A6DA}"/>
              </a:ext>
            </a:extLst>
          </p:cNvPr>
          <p:cNvSpPr txBox="1"/>
          <p:nvPr/>
        </p:nvSpPr>
        <p:spPr>
          <a:xfrm>
            <a:off x="3221502" y="1661218"/>
            <a:ext cx="3581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Đồng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hồ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mấy</a:t>
            </a: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giờ?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1011555"/>
            <a:ext cx="9472930" cy="2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299632" y="1699132"/>
            <a:ext cx="3641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Đồng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hồ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mấy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  <a:endParaRPr kumimoji="0" lang="vi-V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403259" y="4190969"/>
            <a:ext cx="5795645" cy="178562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8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giờ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15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phút</a:t>
            </a:r>
            <a:endParaRPr kumimoji="0" lang="vi-VN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1" name="Picture 6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60" y="4413250"/>
            <a:ext cx="2164080" cy="17487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2E6B73-94AE-4845-8D29-6ADFE5F3AC5A}"/>
              </a:ext>
            </a:extLst>
          </p:cNvPr>
          <p:cNvGrpSpPr/>
          <p:nvPr/>
        </p:nvGrpSpPr>
        <p:grpSpPr>
          <a:xfrm>
            <a:off x="6941404" y="529717"/>
            <a:ext cx="3070146" cy="2965292"/>
            <a:chOff x="7709324" y="2686474"/>
            <a:chExt cx="3070146" cy="29652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1A25EA-A12F-46E3-92D4-BAAEFCAF6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55" b="47973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85" t="-1267" r="466" b="50746"/>
            <a:stretch/>
          </p:blipFill>
          <p:spPr>
            <a:xfrm>
              <a:off x="9197267" y="2686474"/>
              <a:ext cx="1582203" cy="29652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221253-3B41-493A-A55F-FE90B2418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324" y="3545614"/>
              <a:ext cx="2055600" cy="199321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13DE68D-39AA-4AE8-87DB-24C05DB45EA2}"/>
                </a:ext>
              </a:extLst>
            </p:cNvPr>
            <p:cNvGrpSpPr/>
            <p:nvPr/>
          </p:nvGrpSpPr>
          <p:grpSpPr>
            <a:xfrm rot="16200000">
              <a:off x="7960606" y="3655417"/>
              <a:ext cx="1622307" cy="1759753"/>
              <a:chOff x="-1349047" y="-172358"/>
              <a:chExt cx="5829300" cy="58293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1D5F6B4-85BA-4767-B64D-13AA5CC039DA}"/>
                  </a:ext>
                </a:extLst>
              </p:cNvPr>
              <p:cNvSpPr/>
              <p:nvPr/>
            </p:nvSpPr>
            <p:spPr>
              <a:xfrm rot="20199584">
                <a:off x="959104" y="961472"/>
                <a:ext cx="471218" cy="1654038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82A8DD2-77AE-454D-843D-36D2BA1FDD51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5EC48C-DE73-4828-B150-9DF49E82129A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640557" y="171451"/>
              <a:chExt cx="5829300" cy="58293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02852F2-CCE0-4554-AACD-27231D4CEF80}"/>
                  </a:ext>
                </a:extLst>
              </p:cNvPr>
              <p:cNvSpPr/>
              <p:nvPr/>
            </p:nvSpPr>
            <p:spPr>
              <a:xfrm rot="5400000">
                <a:off x="3068128" y="2038440"/>
                <a:ext cx="292093" cy="2056803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7D46072-59E1-439A-8EAE-4B1018647A44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FECC68-FE99-4FB0-A898-C7B5F39A06F9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2509156" y="632153"/>
              <a:chExt cx="5829300" cy="58293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26CE4C2-4B90-445E-984D-F53E92BAA81C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E8D62A3C-2995-4E07-AD23-29AEBEA43FA1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9F237A2-12A9-43A1-949A-36962C1DC6AD}"/>
                    </a:ext>
                  </a:extLst>
                </p:cNvPr>
                <p:cNvSpPr/>
                <p:nvPr/>
              </p:nvSpPr>
              <p:spPr>
                <a:xfrm>
                  <a:off x="7888421" y="3129846"/>
                  <a:ext cx="429309" cy="47121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C7F9767-7E5E-4B9B-A596-28CA1C43AEEE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65" y="584372"/>
            <a:ext cx="9472930" cy="245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2377440" y="1306625"/>
            <a:ext cx="7174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Cái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bảng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lớp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khoảng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….?</a:t>
            </a:r>
            <a:endParaRPr kumimoji="0" lang="vi-V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6" name="Picture 7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990" y="4580255"/>
            <a:ext cx="2277745" cy="227774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0AB4F672-FD33-4DEC-9590-33746C6A3139}"/>
              </a:ext>
            </a:extLst>
          </p:cNvPr>
          <p:cNvSpPr/>
          <p:nvPr/>
        </p:nvSpPr>
        <p:spPr>
          <a:xfrm>
            <a:off x="6207519" y="3994051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3 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5B52AB22-CA6A-428D-B0DD-AD2C88AEDC0F}"/>
              </a:ext>
            </a:extLst>
          </p:cNvPr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 3 cm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09C4068C-4CC7-49CB-BCC7-E60258361380}"/>
              </a:ext>
            </a:extLst>
          </p:cNvPr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 dm 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3C2AC93F-535B-4DE7-9AD8-7018172C7824}"/>
              </a:ext>
            </a:extLst>
          </p:cNvPr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3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440690"/>
            <a:ext cx="12191365" cy="6417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85" y="304800"/>
            <a:ext cx="10197620" cy="391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2377213" y="2666565"/>
            <a:ext cx="817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Chiếc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cặp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sách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nặng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mấy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ki-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lô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-gam?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6" name="Picture 7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9563" y="4422193"/>
            <a:ext cx="2753614" cy="221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571F3-F835-42C5-88F0-BE07C368B6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800" y="755096"/>
            <a:ext cx="4484976" cy="1804291"/>
          </a:xfrm>
          <a:prstGeom prst="rect">
            <a:avLst/>
          </a:prstGeom>
        </p:spPr>
      </p:pic>
      <p:sp>
        <p:nvSpPr>
          <p:cNvPr id="10" name="A">
            <a:extLst>
              <a:ext uri="{FF2B5EF4-FFF2-40B4-BE49-F238E27FC236}">
                <a16:creationId xmlns:a16="http://schemas.microsoft.com/office/drawing/2014/main" id="{D6ABE245-28DE-464A-8697-EA91C2ED4D2B}"/>
              </a:ext>
            </a:extLst>
          </p:cNvPr>
          <p:cNvSpPr/>
          <p:nvPr/>
        </p:nvSpPr>
        <p:spPr>
          <a:xfrm>
            <a:off x="1561615" y="5564418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4 kg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3422F86C-13AB-4628-8F2B-AF58AAB50B4E}"/>
              </a:ext>
            </a:extLst>
          </p:cNvPr>
          <p:cNvSpPr/>
          <p:nvPr/>
        </p:nvSpPr>
        <p:spPr>
          <a:xfrm>
            <a:off x="5901192" y="432274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 13 kg</a:t>
            </a:r>
          </a:p>
        </p:txBody>
      </p:sp>
      <p:sp>
        <p:nvSpPr>
          <p:cNvPr id="12" name="B">
            <a:extLst>
              <a:ext uri="{FF2B5EF4-FFF2-40B4-BE49-F238E27FC236}">
                <a16:creationId xmlns:a16="http://schemas.microsoft.com/office/drawing/2014/main" id="{A40E42CB-C7D8-4B32-B70D-61B0274D4C63}"/>
              </a:ext>
            </a:extLst>
          </p:cNvPr>
          <p:cNvSpPr/>
          <p:nvPr/>
        </p:nvSpPr>
        <p:spPr>
          <a:xfrm>
            <a:off x="1604946" y="4419759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 9 kg</a:t>
            </a:r>
          </a:p>
        </p:txBody>
      </p:sp>
      <p:sp>
        <p:nvSpPr>
          <p:cNvPr id="13" name="D">
            <a:extLst>
              <a:ext uri="{FF2B5EF4-FFF2-40B4-BE49-F238E27FC236}">
                <a16:creationId xmlns:a16="http://schemas.microsoft.com/office/drawing/2014/main" id="{43C47133-2619-4648-9B34-B0346DF7D633}"/>
              </a:ext>
            </a:extLst>
          </p:cNvPr>
          <p:cNvSpPr/>
          <p:nvPr/>
        </p:nvSpPr>
        <p:spPr>
          <a:xfrm>
            <a:off x="5902719" y="5458219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5 kg</a:t>
            </a:r>
          </a:p>
        </p:txBody>
      </p:sp>
    </p:spTree>
    <p:extLst>
      <p:ext uri="{BB962C8B-B14F-4D97-AF65-F5344CB8AC3E}">
        <p14:creationId xmlns:p14="http://schemas.microsoft.com/office/powerpoint/2010/main" val="31799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20244" y="27231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36: ÔN TẬP CHUNG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2F42F9D-6EA9-4E7F-DADD-E444D6613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430" y="593839"/>
            <a:ext cx="7385400" cy="65331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FF167B-085E-3974-5E2C-D1054D514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882" y="2629502"/>
            <a:ext cx="494428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456</Words>
  <Application>Microsoft Office PowerPoint</Application>
  <PresentationFormat>Widescreen</PresentationFormat>
  <Paragraphs>117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等线</vt:lpstr>
      <vt:lpstr>ITC Avant Garde Std Bk</vt:lpstr>
      <vt:lpstr>微软雅黑</vt:lpstr>
      <vt:lpstr>华文琥珀</vt:lpstr>
      <vt:lpstr>仓耳羽辰体-谷力 W05</vt:lpstr>
      <vt:lpstr>字魂59号-创粗黑</vt:lpstr>
      <vt:lpstr>Arial</vt:lpstr>
      <vt:lpstr>Arial-Rounded</vt:lpstr>
      <vt:lpstr>Calibri</vt:lpstr>
      <vt:lpstr>Cambria</vt:lpstr>
      <vt:lpstr>iCiel Cadena</vt:lpstr>
      <vt:lpstr>UTM Avo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3_Office 主题​​</vt:lpstr>
      <vt:lpstr>2_Office Theme</vt:lpstr>
      <vt:lpstr>1_Office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53</cp:revision>
  <dcterms:created xsi:type="dcterms:W3CDTF">2021-07-20T01:55:21Z</dcterms:created>
  <dcterms:modified xsi:type="dcterms:W3CDTF">2024-11-22T12:54:10Z</dcterms:modified>
</cp:coreProperties>
</file>