
<file path=[Content_Types].xml><?xml version="1.0" encoding="utf-8"?>
<Types xmlns="http://schemas.openxmlformats.org/package/2006/content-types">
  <Default Extension="bin" ContentType="image/unknown"/>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20"/>
  </p:notesMasterIdLst>
  <p:sldIdLst>
    <p:sldId id="284" r:id="rId2"/>
    <p:sldId id="289" r:id="rId3"/>
    <p:sldId id="290" r:id="rId4"/>
    <p:sldId id="291" r:id="rId5"/>
    <p:sldId id="292" r:id="rId6"/>
    <p:sldId id="293" r:id="rId7"/>
    <p:sldId id="294" r:id="rId8"/>
    <p:sldId id="295" r:id="rId9"/>
    <p:sldId id="256" r:id="rId10"/>
    <p:sldId id="283" r:id="rId11"/>
    <p:sldId id="261" r:id="rId12"/>
    <p:sldId id="296" r:id="rId13"/>
    <p:sldId id="297" r:id="rId14"/>
    <p:sldId id="298" r:id="rId15"/>
    <p:sldId id="299" r:id="rId16"/>
    <p:sldId id="300" r:id="rId17"/>
    <p:sldId id="257" r:id="rId18"/>
    <p:sldId id="288"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010" autoAdjust="0"/>
  </p:normalViewPr>
  <p:slideViewPr>
    <p:cSldViewPr snapToGrid="0">
      <p:cViewPr varScale="1">
        <p:scale>
          <a:sx n="52" d="100"/>
          <a:sy n="52" d="100"/>
        </p:scale>
        <p:origin x="144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DC343-94C1-4B25-8BA5-499096BEDAAE}" type="datetimeFigureOut">
              <a:rPr lang="en-US" smtClean="0"/>
              <a:t>03/09/2024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D84B0-30EB-4FFD-BEAE-38972944A52F}" type="slidenum">
              <a:rPr lang="en-US" smtClean="0"/>
              <a:t>‹#›</a:t>
            </a:fld>
            <a:endParaRPr lang="en-US"/>
          </a:p>
        </p:txBody>
      </p:sp>
    </p:spTree>
    <p:extLst>
      <p:ext uri="{BB962C8B-B14F-4D97-AF65-F5344CB8AC3E}">
        <p14:creationId xmlns:p14="http://schemas.microsoft.com/office/powerpoint/2010/main" val="351782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vô</a:t>
            </a:r>
            <a:r>
              <a:rPr lang="en-US" baseline="0" dirty="0"/>
              <a:t> </a:t>
            </a:r>
            <a:r>
              <a:rPr lang="en-US" baseline="0" dirty="0" err="1"/>
              <a:t>kho</a:t>
            </a:r>
            <a:r>
              <a:rPr lang="en-US" baseline="0" dirty="0"/>
              <a:t> </a:t>
            </a:r>
            <a:r>
              <a:rPr lang="en-US" baseline="0" dirty="0" err="1"/>
              <a:t>báu</a:t>
            </a:r>
            <a:r>
              <a:rPr lang="en-US" baseline="0" dirty="0"/>
              <a:t> </a:t>
            </a:r>
            <a:r>
              <a:rPr lang="en-US" baseline="0" dirty="0" err="1"/>
              <a:t>để</a:t>
            </a:r>
            <a:r>
              <a:rPr lang="en-US" baseline="0" dirty="0"/>
              <a:t> </a:t>
            </a:r>
            <a:r>
              <a:rPr lang="en-US" baseline="0" dirty="0" err="1"/>
              <a:t>mở</a:t>
            </a:r>
            <a:r>
              <a:rPr lang="en-US" baseline="0" dirty="0"/>
              <a:t> </a:t>
            </a:r>
            <a:r>
              <a:rPr lang="en-US" baseline="0" dirty="0" err="1"/>
              <a:t>hộp</a:t>
            </a:r>
            <a:r>
              <a:rPr lang="en-US" baseline="0" dirty="0"/>
              <a:t>, </a:t>
            </a:r>
            <a:r>
              <a:rPr lang="en-US" baseline="0" dirty="0" err="1"/>
              <a:t>bấm</a:t>
            </a:r>
            <a:r>
              <a:rPr lang="en-US" baseline="0" dirty="0"/>
              <a:t> </a:t>
            </a:r>
            <a:r>
              <a:rPr lang="en-US" baseline="0" dirty="0" err="1"/>
              <a:t>vào</a:t>
            </a:r>
            <a:r>
              <a:rPr lang="en-US" baseline="0" dirty="0"/>
              <a:t> </a:t>
            </a:r>
            <a:r>
              <a:rPr lang="en-US" baseline="0" dirty="0" err="1"/>
              <a:t>tờ</a:t>
            </a:r>
            <a:r>
              <a:rPr lang="en-US" baseline="0" dirty="0"/>
              <a:t> </a:t>
            </a:r>
            <a:r>
              <a:rPr lang="en-US" baseline="0" dirty="0" err="1"/>
              <a:t>giấy</a:t>
            </a:r>
            <a:r>
              <a:rPr lang="en-US" baseline="0" dirty="0"/>
              <a:t> </a:t>
            </a:r>
            <a:r>
              <a:rPr lang="en-US" baseline="0" dirty="0" err="1"/>
              <a:t>để</a:t>
            </a:r>
            <a:r>
              <a:rPr lang="en-US" baseline="0" dirty="0"/>
              <a:t> </a:t>
            </a:r>
            <a:r>
              <a:rPr lang="en-US" baseline="0" dirty="0" err="1"/>
              <a:t>đến</a:t>
            </a:r>
            <a:r>
              <a:rPr lang="en-US" baseline="0" dirty="0"/>
              <a:t> </a:t>
            </a:r>
            <a:r>
              <a:rPr lang="en-US" baseline="0" dirty="0" err="1"/>
              <a:t>với</a:t>
            </a:r>
            <a:r>
              <a:rPr lang="en-US" baseline="0" dirty="0"/>
              <a:t> </a:t>
            </a:r>
            <a:r>
              <a:rPr lang="en-US" baseline="0" dirty="0" err="1"/>
              <a:t>câu</a:t>
            </a:r>
            <a:r>
              <a:rPr lang="en-US" baseline="0" dirty="0"/>
              <a:t> </a:t>
            </a:r>
            <a:r>
              <a:rPr lang="en-US" baseline="0" dirty="0" err="1"/>
              <a:t>hỏi</a:t>
            </a:r>
            <a:r>
              <a:rPr lang="en-US" baseline="0" dirty="0"/>
              <a:t>, </a:t>
            </a:r>
            <a:r>
              <a:rPr lang="en-US" baseline="0" dirty="0" err="1"/>
              <a:t>bấm</a:t>
            </a:r>
            <a:r>
              <a:rPr lang="en-US" baseline="0" dirty="0"/>
              <a:t> </a:t>
            </a:r>
            <a:r>
              <a:rPr lang="en-US" baseline="0" dirty="0" err="1"/>
              <a:t>chữ</a:t>
            </a:r>
            <a:r>
              <a:rPr lang="en-US" baseline="0" dirty="0"/>
              <a:t> </a:t>
            </a:r>
            <a:r>
              <a:rPr lang="en-US" baseline="0" dirty="0" err="1"/>
              <a:t>chiến</a:t>
            </a:r>
            <a:r>
              <a:rPr lang="en-US" baseline="0" dirty="0"/>
              <a:t> </a:t>
            </a:r>
            <a:r>
              <a:rPr lang="en-US" baseline="0" dirty="0" err="1"/>
              <a:t>thắng</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hoạt</a:t>
            </a:r>
            <a:r>
              <a:rPr lang="en-US" baseline="0" dirty="0"/>
              <a:t> </a:t>
            </a:r>
            <a:r>
              <a:rPr lang="en-US" baseline="0" dirty="0" err="1"/>
              <a:t>động</a:t>
            </a:r>
            <a:r>
              <a:rPr lang="en-US" baseline="0" dirty="0"/>
              <a:t> </a:t>
            </a:r>
            <a:r>
              <a:rPr lang="en-US" baseline="0" dirty="0" err="1"/>
              <a:t>tiếp</a:t>
            </a:r>
            <a:endParaRPr lang="en-US" dirty="0"/>
          </a:p>
        </p:txBody>
      </p:sp>
      <p:sp>
        <p:nvSpPr>
          <p:cNvPr id="4" name="Slide Number Placeholder 3"/>
          <p:cNvSpPr>
            <a:spLocks noGrp="1"/>
          </p:cNvSpPr>
          <p:nvPr>
            <p:ph type="sldNum" sz="quarter" idx="10"/>
          </p:nvPr>
        </p:nvSpPr>
        <p:spPr/>
        <p:txBody>
          <a:bodyPr/>
          <a:lstStyle/>
          <a:p>
            <a:fld id="{654D84B0-30EB-4FFD-BEAE-38972944A52F}" type="slidenum">
              <a:rPr lang="en-US" smtClean="0"/>
              <a:t>3</a:t>
            </a:fld>
            <a:endParaRPr lang="en-US"/>
          </a:p>
        </p:txBody>
      </p:sp>
    </p:spTree>
    <p:extLst>
      <p:ext uri="{BB962C8B-B14F-4D97-AF65-F5344CB8AC3E}">
        <p14:creationId xmlns:p14="http://schemas.microsoft.com/office/powerpoint/2010/main" val="1262962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C1A39-2219-5D39-A146-187FDBD6B2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A272A9-C365-1982-203F-2CD37B315B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3AA6CB-5124-B9D4-198E-39F109642F3E}"/>
              </a:ext>
            </a:extLst>
          </p:cNvPr>
          <p:cNvSpPr>
            <a:spLocks noGrp="1"/>
          </p:cNvSpPr>
          <p:nvPr>
            <p:ph type="dt" sz="half" idx="10"/>
          </p:nvPr>
        </p:nvSpPr>
        <p:spPr/>
        <p:txBody>
          <a:bodyPr/>
          <a:lstStyle/>
          <a:p>
            <a:fld id="{39A5EA24-B920-4675-9FFF-2A5BB8616FB7}" type="datetimeFigureOut">
              <a:rPr lang="en-US" smtClean="0"/>
              <a:t>03/09/2024</a:t>
            </a:fld>
            <a:endParaRPr lang="en-US"/>
          </a:p>
        </p:txBody>
      </p:sp>
      <p:sp>
        <p:nvSpPr>
          <p:cNvPr id="5" name="Footer Placeholder 4">
            <a:extLst>
              <a:ext uri="{FF2B5EF4-FFF2-40B4-BE49-F238E27FC236}">
                <a16:creationId xmlns:a16="http://schemas.microsoft.com/office/drawing/2014/main" id="{DD450D5B-F585-9515-DDC9-FAA59E9E0B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DF8B1-E4DE-1F3E-0F97-B856689B7E25}"/>
              </a:ext>
            </a:extLst>
          </p:cNvPr>
          <p:cNvSpPr>
            <a:spLocks noGrp="1"/>
          </p:cNvSpPr>
          <p:nvPr>
            <p:ph type="sldNum" sz="quarter" idx="12"/>
          </p:nvPr>
        </p:nvSpPr>
        <p:spPr/>
        <p:txBody>
          <a:bodyPr/>
          <a:lstStyle/>
          <a:p>
            <a:fld id="{8AC229AE-46F6-40E9-B4C3-8F4CAE6B3CFF}" type="slidenum">
              <a:rPr lang="en-US" smtClean="0"/>
              <a:t>‹#›</a:t>
            </a:fld>
            <a:endParaRPr lang="en-US"/>
          </a:p>
        </p:txBody>
      </p:sp>
    </p:spTree>
    <p:extLst>
      <p:ext uri="{BB962C8B-B14F-4D97-AF65-F5344CB8AC3E}">
        <p14:creationId xmlns:p14="http://schemas.microsoft.com/office/powerpoint/2010/main" val="2537709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68C55-71FB-A072-6E8F-E11455D075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B6E961-53CE-52E1-50FC-17EAD7140B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B2472-944B-19DF-4277-BBDBA331FAD9}"/>
              </a:ext>
            </a:extLst>
          </p:cNvPr>
          <p:cNvSpPr>
            <a:spLocks noGrp="1"/>
          </p:cNvSpPr>
          <p:nvPr>
            <p:ph type="dt" sz="half" idx="10"/>
          </p:nvPr>
        </p:nvSpPr>
        <p:spPr/>
        <p:txBody>
          <a:bodyPr/>
          <a:lstStyle/>
          <a:p>
            <a:fld id="{39A5EA24-B920-4675-9FFF-2A5BB8616FB7}" type="datetimeFigureOut">
              <a:rPr lang="en-US" smtClean="0"/>
              <a:t>03/09/2024</a:t>
            </a:fld>
            <a:endParaRPr lang="en-US"/>
          </a:p>
        </p:txBody>
      </p:sp>
      <p:sp>
        <p:nvSpPr>
          <p:cNvPr id="5" name="Footer Placeholder 4">
            <a:extLst>
              <a:ext uri="{FF2B5EF4-FFF2-40B4-BE49-F238E27FC236}">
                <a16:creationId xmlns:a16="http://schemas.microsoft.com/office/drawing/2014/main" id="{D78B3947-78E0-994B-42AA-FEBB57CB54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2A1777-8A54-12F1-9567-7002F1717670}"/>
              </a:ext>
            </a:extLst>
          </p:cNvPr>
          <p:cNvSpPr>
            <a:spLocks noGrp="1"/>
          </p:cNvSpPr>
          <p:nvPr>
            <p:ph type="sldNum" sz="quarter" idx="12"/>
          </p:nvPr>
        </p:nvSpPr>
        <p:spPr/>
        <p:txBody>
          <a:bodyPr/>
          <a:lstStyle/>
          <a:p>
            <a:fld id="{8AC229AE-46F6-40E9-B4C3-8F4CAE6B3CFF}" type="slidenum">
              <a:rPr lang="en-US" smtClean="0"/>
              <a:t>‹#›</a:t>
            </a:fld>
            <a:endParaRPr lang="en-US"/>
          </a:p>
        </p:txBody>
      </p:sp>
    </p:spTree>
    <p:extLst>
      <p:ext uri="{BB962C8B-B14F-4D97-AF65-F5344CB8AC3E}">
        <p14:creationId xmlns:p14="http://schemas.microsoft.com/office/powerpoint/2010/main" val="4089429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FD0FFE-2A86-2675-42D4-E243B891C0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E8118F-3D57-1B90-DD99-B43D17F897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7CAD9E-6ACF-1BDC-279B-10892A1057F4}"/>
              </a:ext>
            </a:extLst>
          </p:cNvPr>
          <p:cNvSpPr>
            <a:spLocks noGrp="1"/>
          </p:cNvSpPr>
          <p:nvPr>
            <p:ph type="dt" sz="half" idx="10"/>
          </p:nvPr>
        </p:nvSpPr>
        <p:spPr/>
        <p:txBody>
          <a:bodyPr/>
          <a:lstStyle/>
          <a:p>
            <a:fld id="{39A5EA24-B920-4675-9FFF-2A5BB8616FB7}" type="datetimeFigureOut">
              <a:rPr lang="en-US" smtClean="0"/>
              <a:t>03/09/2024</a:t>
            </a:fld>
            <a:endParaRPr lang="en-US"/>
          </a:p>
        </p:txBody>
      </p:sp>
      <p:sp>
        <p:nvSpPr>
          <p:cNvPr id="5" name="Footer Placeholder 4">
            <a:extLst>
              <a:ext uri="{FF2B5EF4-FFF2-40B4-BE49-F238E27FC236}">
                <a16:creationId xmlns:a16="http://schemas.microsoft.com/office/drawing/2014/main" id="{77A28EE0-06E4-ADB9-8327-BC91317F6D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FB6984-8D49-9DDF-35D3-4E9DA2C432FB}"/>
              </a:ext>
            </a:extLst>
          </p:cNvPr>
          <p:cNvSpPr>
            <a:spLocks noGrp="1"/>
          </p:cNvSpPr>
          <p:nvPr>
            <p:ph type="sldNum" sz="quarter" idx="12"/>
          </p:nvPr>
        </p:nvSpPr>
        <p:spPr/>
        <p:txBody>
          <a:bodyPr/>
          <a:lstStyle/>
          <a:p>
            <a:fld id="{8AC229AE-46F6-40E9-B4C3-8F4CAE6B3CFF}" type="slidenum">
              <a:rPr lang="en-US" smtClean="0"/>
              <a:t>‹#›</a:t>
            </a:fld>
            <a:endParaRPr lang="en-US"/>
          </a:p>
        </p:txBody>
      </p:sp>
    </p:spTree>
    <p:extLst>
      <p:ext uri="{BB962C8B-B14F-4D97-AF65-F5344CB8AC3E}">
        <p14:creationId xmlns:p14="http://schemas.microsoft.com/office/powerpoint/2010/main" val="349038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602012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92190-F82F-6950-F346-7ED7DA129A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F410D9-C4AE-D1C6-A217-A8C3FB878A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BD7362-2247-00FB-1249-243343F37520}"/>
              </a:ext>
            </a:extLst>
          </p:cNvPr>
          <p:cNvSpPr>
            <a:spLocks noGrp="1"/>
          </p:cNvSpPr>
          <p:nvPr>
            <p:ph type="dt" sz="half" idx="10"/>
          </p:nvPr>
        </p:nvSpPr>
        <p:spPr/>
        <p:txBody>
          <a:bodyPr/>
          <a:lstStyle/>
          <a:p>
            <a:fld id="{39A5EA24-B920-4675-9FFF-2A5BB8616FB7}" type="datetimeFigureOut">
              <a:rPr lang="en-US" smtClean="0"/>
              <a:t>03/09/2024</a:t>
            </a:fld>
            <a:endParaRPr lang="en-US"/>
          </a:p>
        </p:txBody>
      </p:sp>
      <p:sp>
        <p:nvSpPr>
          <p:cNvPr id="5" name="Footer Placeholder 4">
            <a:extLst>
              <a:ext uri="{FF2B5EF4-FFF2-40B4-BE49-F238E27FC236}">
                <a16:creationId xmlns:a16="http://schemas.microsoft.com/office/drawing/2014/main" id="{CA5390A8-8D86-F086-D246-B9A41DD6D7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AE8C1-0376-0982-A8D7-26512CFE6310}"/>
              </a:ext>
            </a:extLst>
          </p:cNvPr>
          <p:cNvSpPr>
            <a:spLocks noGrp="1"/>
          </p:cNvSpPr>
          <p:nvPr>
            <p:ph type="sldNum" sz="quarter" idx="12"/>
          </p:nvPr>
        </p:nvSpPr>
        <p:spPr/>
        <p:txBody>
          <a:bodyPr/>
          <a:lstStyle/>
          <a:p>
            <a:fld id="{8AC229AE-46F6-40E9-B4C3-8F4CAE6B3CFF}" type="slidenum">
              <a:rPr lang="en-US" smtClean="0"/>
              <a:t>‹#›</a:t>
            </a:fld>
            <a:endParaRPr lang="en-US"/>
          </a:p>
        </p:txBody>
      </p:sp>
    </p:spTree>
    <p:extLst>
      <p:ext uri="{BB962C8B-B14F-4D97-AF65-F5344CB8AC3E}">
        <p14:creationId xmlns:p14="http://schemas.microsoft.com/office/powerpoint/2010/main" val="1024701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EAE8A-F26A-927B-844B-BD96A06028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4F7703-32D0-550B-B9CC-17805343302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63961B-D039-1971-60A1-AD96360325FC}"/>
              </a:ext>
            </a:extLst>
          </p:cNvPr>
          <p:cNvSpPr>
            <a:spLocks noGrp="1"/>
          </p:cNvSpPr>
          <p:nvPr>
            <p:ph type="dt" sz="half" idx="10"/>
          </p:nvPr>
        </p:nvSpPr>
        <p:spPr/>
        <p:txBody>
          <a:bodyPr/>
          <a:lstStyle/>
          <a:p>
            <a:fld id="{39A5EA24-B920-4675-9FFF-2A5BB8616FB7}" type="datetimeFigureOut">
              <a:rPr lang="en-US" smtClean="0"/>
              <a:t>03/09/2024</a:t>
            </a:fld>
            <a:endParaRPr lang="en-US"/>
          </a:p>
        </p:txBody>
      </p:sp>
      <p:sp>
        <p:nvSpPr>
          <p:cNvPr id="5" name="Footer Placeholder 4">
            <a:extLst>
              <a:ext uri="{FF2B5EF4-FFF2-40B4-BE49-F238E27FC236}">
                <a16:creationId xmlns:a16="http://schemas.microsoft.com/office/drawing/2014/main" id="{F6CC7BD4-4974-8088-3C6F-28A4DB762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F6ACCE-5E5B-643C-8D42-E8B72BAB0F73}"/>
              </a:ext>
            </a:extLst>
          </p:cNvPr>
          <p:cNvSpPr>
            <a:spLocks noGrp="1"/>
          </p:cNvSpPr>
          <p:nvPr>
            <p:ph type="sldNum" sz="quarter" idx="12"/>
          </p:nvPr>
        </p:nvSpPr>
        <p:spPr/>
        <p:txBody>
          <a:bodyPr/>
          <a:lstStyle/>
          <a:p>
            <a:fld id="{8AC229AE-46F6-40E9-B4C3-8F4CAE6B3CFF}" type="slidenum">
              <a:rPr lang="en-US" smtClean="0"/>
              <a:t>‹#›</a:t>
            </a:fld>
            <a:endParaRPr lang="en-US"/>
          </a:p>
        </p:txBody>
      </p:sp>
    </p:spTree>
    <p:extLst>
      <p:ext uri="{BB962C8B-B14F-4D97-AF65-F5344CB8AC3E}">
        <p14:creationId xmlns:p14="http://schemas.microsoft.com/office/powerpoint/2010/main" val="364816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D00FB-18A2-32B8-A6F1-545070A745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1563DA-EFE4-6342-BA44-81C027EA9C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1D8CDC-DC02-73D9-B9D1-98D6DA20D1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738F09-751E-75EC-0142-A87F894EDEF8}"/>
              </a:ext>
            </a:extLst>
          </p:cNvPr>
          <p:cNvSpPr>
            <a:spLocks noGrp="1"/>
          </p:cNvSpPr>
          <p:nvPr>
            <p:ph type="dt" sz="half" idx="10"/>
          </p:nvPr>
        </p:nvSpPr>
        <p:spPr/>
        <p:txBody>
          <a:bodyPr/>
          <a:lstStyle/>
          <a:p>
            <a:fld id="{39A5EA24-B920-4675-9FFF-2A5BB8616FB7}" type="datetimeFigureOut">
              <a:rPr lang="en-US" smtClean="0"/>
              <a:t>03/09/2024</a:t>
            </a:fld>
            <a:endParaRPr lang="en-US"/>
          </a:p>
        </p:txBody>
      </p:sp>
      <p:sp>
        <p:nvSpPr>
          <p:cNvPr id="6" name="Footer Placeholder 5">
            <a:extLst>
              <a:ext uri="{FF2B5EF4-FFF2-40B4-BE49-F238E27FC236}">
                <a16:creationId xmlns:a16="http://schemas.microsoft.com/office/drawing/2014/main" id="{B8BEC7A0-2988-48D6-549B-A05E586FDC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F51B63-7766-3ECB-2710-AABC6D48B24D}"/>
              </a:ext>
            </a:extLst>
          </p:cNvPr>
          <p:cNvSpPr>
            <a:spLocks noGrp="1"/>
          </p:cNvSpPr>
          <p:nvPr>
            <p:ph type="sldNum" sz="quarter" idx="12"/>
          </p:nvPr>
        </p:nvSpPr>
        <p:spPr/>
        <p:txBody>
          <a:bodyPr/>
          <a:lstStyle/>
          <a:p>
            <a:fld id="{8AC229AE-46F6-40E9-B4C3-8F4CAE6B3CFF}" type="slidenum">
              <a:rPr lang="en-US" smtClean="0"/>
              <a:t>‹#›</a:t>
            </a:fld>
            <a:endParaRPr lang="en-US"/>
          </a:p>
        </p:txBody>
      </p:sp>
    </p:spTree>
    <p:extLst>
      <p:ext uri="{BB962C8B-B14F-4D97-AF65-F5344CB8AC3E}">
        <p14:creationId xmlns:p14="http://schemas.microsoft.com/office/powerpoint/2010/main" val="4239758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97C4E-3344-3C17-F109-D55BE9D68A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6207F5-29AB-6E16-845D-3E3A41E74D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406C7D-CB3F-DB86-BFA1-6FA615F6E6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C7CD7F-4E8D-F42F-CEF3-0D95C6AB93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A88DBE-5481-45AD-1DC6-0EB1A94C35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EE4FAF-E090-8FE8-F478-9C527EB16034}"/>
              </a:ext>
            </a:extLst>
          </p:cNvPr>
          <p:cNvSpPr>
            <a:spLocks noGrp="1"/>
          </p:cNvSpPr>
          <p:nvPr>
            <p:ph type="dt" sz="half" idx="10"/>
          </p:nvPr>
        </p:nvSpPr>
        <p:spPr/>
        <p:txBody>
          <a:bodyPr/>
          <a:lstStyle/>
          <a:p>
            <a:fld id="{39A5EA24-B920-4675-9FFF-2A5BB8616FB7}" type="datetimeFigureOut">
              <a:rPr lang="en-US" smtClean="0"/>
              <a:t>03/09/2024</a:t>
            </a:fld>
            <a:endParaRPr lang="en-US"/>
          </a:p>
        </p:txBody>
      </p:sp>
      <p:sp>
        <p:nvSpPr>
          <p:cNvPr id="8" name="Footer Placeholder 7">
            <a:extLst>
              <a:ext uri="{FF2B5EF4-FFF2-40B4-BE49-F238E27FC236}">
                <a16:creationId xmlns:a16="http://schemas.microsoft.com/office/drawing/2014/main" id="{771FDBFC-6BC7-C858-A773-A97ACE43D8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73ED04-D2FA-EBB2-CCF4-3D4C8652739E}"/>
              </a:ext>
            </a:extLst>
          </p:cNvPr>
          <p:cNvSpPr>
            <a:spLocks noGrp="1"/>
          </p:cNvSpPr>
          <p:nvPr>
            <p:ph type="sldNum" sz="quarter" idx="12"/>
          </p:nvPr>
        </p:nvSpPr>
        <p:spPr/>
        <p:txBody>
          <a:bodyPr/>
          <a:lstStyle/>
          <a:p>
            <a:fld id="{8AC229AE-46F6-40E9-B4C3-8F4CAE6B3CFF}" type="slidenum">
              <a:rPr lang="en-US" smtClean="0"/>
              <a:t>‹#›</a:t>
            </a:fld>
            <a:endParaRPr lang="en-US"/>
          </a:p>
        </p:txBody>
      </p:sp>
    </p:spTree>
    <p:extLst>
      <p:ext uri="{BB962C8B-B14F-4D97-AF65-F5344CB8AC3E}">
        <p14:creationId xmlns:p14="http://schemas.microsoft.com/office/powerpoint/2010/main" val="708631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3AEE1-3A0D-35B6-AEBC-89879F1863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F8A01C-7E12-8748-225B-453038957B0A}"/>
              </a:ext>
            </a:extLst>
          </p:cNvPr>
          <p:cNvSpPr>
            <a:spLocks noGrp="1"/>
          </p:cNvSpPr>
          <p:nvPr>
            <p:ph type="dt" sz="half" idx="10"/>
          </p:nvPr>
        </p:nvSpPr>
        <p:spPr/>
        <p:txBody>
          <a:bodyPr/>
          <a:lstStyle/>
          <a:p>
            <a:fld id="{39A5EA24-B920-4675-9FFF-2A5BB8616FB7}" type="datetimeFigureOut">
              <a:rPr lang="en-US" smtClean="0"/>
              <a:t>03/09/2024</a:t>
            </a:fld>
            <a:endParaRPr lang="en-US"/>
          </a:p>
        </p:txBody>
      </p:sp>
      <p:sp>
        <p:nvSpPr>
          <p:cNvPr id="4" name="Footer Placeholder 3">
            <a:extLst>
              <a:ext uri="{FF2B5EF4-FFF2-40B4-BE49-F238E27FC236}">
                <a16:creationId xmlns:a16="http://schemas.microsoft.com/office/drawing/2014/main" id="{02EC0F7B-5D92-8E0C-45C3-9D4174A39E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16CFD0-F28B-C8B3-6B1E-5F593AE56B0E}"/>
              </a:ext>
            </a:extLst>
          </p:cNvPr>
          <p:cNvSpPr>
            <a:spLocks noGrp="1"/>
          </p:cNvSpPr>
          <p:nvPr>
            <p:ph type="sldNum" sz="quarter" idx="12"/>
          </p:nvPr>
        </p:nvSpPr>
        <p:spPr/>
        <p:txBody>
          <a:bodyPr/>
          <a:lstStyle/>
          <a:p>
            <a:fld id="{8AC229AE-46F6-40E9-B4C3-8F4CAE6B3CFF}" type="slidenum">
              <a:rPr lang="en-US" smtClean="0"/>
              <a:t>‹#›</a:t>
            </a:fld>
            <a:endParaRPr lang="en-US"/>
          </a:p>
        </p:txBody>
      </p:sp>
    </p:spTree>
    <p:extLst>
      <p:ext uri="{BB962C8B-B14F-4D97-AF65-F5344CB8AC3E}">
        <p14:creationId xmlns:p14="http://schemas.microsoft.com/office/powerpoint/2010/main" val="197708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060211-AE26-593C-3C02-BFE4806C5C40}"/>
              </a:ext>
            </a:extLst>
          </p:cNvPr>
          <p:cNvSpPr>
            <a:spLocks noGrp="1"/>
          </p:cNvSpPr>
          <p:nvPr>
            <p:ph type="dt" sz="half" idx="10"/>
          </p:nvPr>
        </p:nvSpPr>
        <p:spPr/>
        <p:txBody>
          <a:bodyPr/>
          <a:lstStyle/>
          <a:p>
            <a:fld id="{39A5EA24-B920-4675-9FFF-2A5BB8616FB7}" type="datetimeFigureOut">
              <a:rPr lang="en-US" smtClean="0"/>
              <a:t>03/09/2024</a:t>
            </a:fld>
            <a:endParaRPr lang="en-US"/>
          </a:p>
        </p:txBody>
      </p:sp>
      <p:sp>
        <p:nvSpPr>
          <p:cNvPr id="3" name="Footer Placeholder 2">
            <a:extLst>
              <a:ext uri="{FF2B5EF4-FFF2-40B4-BE49-F238E27FC236}">
                <a16:creationId xmlns:a16="http://schemas.microsoft.com/office/drawing/2014/main" id="{23806DB5-CC55-D650-3A12-906ABBE95E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2C4B9F-3E0A-A3DE-F88E-29F0A3223237}"/>
              </a:ext>
            </a:extLst>
          </p:cNvPr>
          <p:cNvSpPr>
            <a:spLocks noGrp="1"/>
          </p:cNvSpPr>
          <p:nvPr>
            <p:ph type="sldNum" sz="quarter" idx="12"/>
          </p:nvPr>
        </p:nvSpPr>
        <p:spPr/>
        <p:txBody>
          <a:bodyPr/>
          <a:lstStyle/>
          <a:p>
            <a:fld id="{8AC229AE-46F6-40E9-B4C3-8F4CAE6B3CFF}" type="slidenum">
              <a:rPr lang="en-US" smtClean="0"/>
              <a:t>‹#›</a:t>
            </a:fld>
            <a:endParaRPr lang="en-US"/>
          </a:p>
        </p:txBody>
      </p:sp>
    </p:spTree>
    <p:extLst>
      <p:ext uri="{BB962C8B-B14F-4D97-AF65-F5344CB8AC3E}">
        <p14:creationId xmlns:p14="http://schemas.microsoft.com/office/powerpoint/2010/main" val="1947912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DB45A-3DBE-CDBF-D427-097CE0B9F8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2E05EB-6A0A-40D3-367E-0F2359A8B6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B3D104-87F0-5D7C-A752-6A759EC975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B46277-DC11-061C-3DD7-954413626223}"/>
              </a:ext>
            </a:extLst>
          </p:cNvPr>
          <p:cNvSpPr>
            <a:spLocks noGrp="1"/>
          </p:cNvSpPr>
          <p:nvPr>
            <p:ph type="dt" sz="half" idx="10"/>
          </p:nvPr>
        </p:nvSpPr>
        <p:spPr/>
        <p:txBody>
          <a:bodyPr/>
          <a:lstStyle/>
          <a:p>
            <a:fld id="{39A5EA24-B920-4675-9FFF-2A5BB8616FB7}" type="datetimeFigureOut">
              <a:rPr lang="en-US" smtClean="0"/>
              <a:t>03/09/2024</a:t>
            </a:fld>
            <a:endParaRPr lang="en-US"/>
          </a:p>
        </p:txBody>
      </p:sp>
      <p:sp>
        <p:nvSpPr>
          <p:cNvPr id="6" name="Footer Placeholder 5">
            <a:extLst>
              <a:ext uri="{FF2B5EF4-FFF2-40B4-BE49-F238E27FC236}">
                <a16:creationId xmlns:a16="http://schemas.microsoft.com/office/drawing/2014/main" id="{0393A9A3-E977-0405-D04D-BEBFD16633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A9D969-6FA7-A207-D214-A273295CA21E}"/>
              </a:ext>
            </a:extLst>
          </p:cNvPr>
          <p:cNvSpPr>
            <a:spLocks noGrp="1"/>
          </p:cNvSpPr>
          <p:nvPr>
            <p:ph type="sldNum" sz="quarter" idx="12"/>
          </p:nvPr>
        </p:nvSpPr>
        <p:spPr/>
        <p:txBody>
          <a:bodyPr/>
          <a:lstStyle/>
          <a:p>
            <a:fld id="{8AC229AE-46F6-40E9-B4C3-8F4CAE6B3CFF}" type="slidenum">
              <a:rPr lang="en-US" smtClean="0"/>
              <a:t>‹#›</a:t>
            </a:fld>
            <a:endParaRPr lang="en-US"/>
          </a:p>
        </p:txBody>
      </p:sp>
    </p:spTree>
    <p:extLst>
      <p:ext uri="{BB962C8B-B14F-4D97-AF65-F5344CB8AC3E}">
        <p14:creationId xmlns:p14="http://schemas.microsoft.com/office/powerpoint/2010/main" val="3863043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DBF81-A797-012B-4D29-1901DE4714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7EC713-48AC-986B-2827-D268484C7C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836951-FCA8-A013-3832-1F5B35451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F025A7-2935-E2E0-4E9C-1B835E12D39F}"/>
              </a:ext>
            </a:extLst>
          </p:cNvPr>
          <p:cNvSpPr>
            <a:spLocks noGrp="1"/>
          </p:cNvSpPr>
          <p:nvPr>
            <p:ph type="dt" sz="half" idx="10"/>
          </p:nvPr>
        </p:nvSpPr>
        <p:spPr/>
        <p:txBody>
          <a:bodyPr/>
          <a:lstStyle/>
          <a:p>
            <a:fld id="{39A5EA24-B920-4675-9FFF-2A5BB8616FB7}" type="datetimeFigureOut">
              <a:rPr lang="en-US" smtClean="0"/>
              <a:t>03/09/2024</a:t>
            </a:fld>
            <a:endParaRPr lang="en-US"/>
          </a:p>
        </p:txBody>
      </p:sp>
      <p:sp>
        <p:nvSpPr>
          <p:cNvPr id="6" name="Footer Placeholder 5">
            <a:extLst>
              <a:ext uri="{FF2B5EF4-FFF2-40B4-BE49-F238E27FC236}">
                <a16:creationId xmlns:a16="http://schemas.microsoft.com/office/drawing/2014/main" id="{A4C1FFEA-8A08-A0A2-3285-E1401034D3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ACB1F9-4C7E-2849-E5C7-E53F6CB1E547}"/>
              </a:ext>
            </a:extLst>
          </p:cNvPr>
          <p:cNvSpPr>
            <a:spLocks noGrp="1"/>
          </p:cNvSpPr>
          <p:nvPr>
            <p:ph type="sldNum" sz="quarter" idx="12"/>
          </p:nvPr>
        </p:nvSpPr>
        <p:spPr/>
        <p:txBody>
          <a:bodyPr/>
          <a:lstStyle/>
          <a:p>
            <a:fld id="{8AC229AE-46F6-40E9-B4C3-8F4CAE6B3CFF}" type="slidenum">
              <a:rPr lang="en-US" smtClean="0"/>
              <a:t>‹#›</a:t>
            </a:fld>
            <a:endParaRPr lang="en-US"/>
          </a:p>
        </p:txBody>
      </p:sp>
    </p:spTree>
    <p:extLst>
      <p:ext uri="{BB962C8B-B14F-4D97-AF65-F5344CB8AC3E}">
        <p14:creationId xmlns:p14="http://schemas.microsoft.com/office/powerpoint/2010/main" val="18213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2AB7A91E-5F0E-0316-0566-5973E9BEA14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E8FD2CF-AE5F-51D6-2620-91887FB2A2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119CB1-2AE8-A2D7-5C1E-74AD060498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0700A1-71FC-475C-FF38-AEE5C40608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A5EA24-B920-4675-9FFF-2A5BB8616FB7}" type="datetimeFigureOut">
              <a:rPr lang="en-US" smtClean="0"/>
              <a:t>03/09/2024</a:t>
            </a:fld>
            <a:endParaRPr lang="en-US"/>
          </a:p>
        </p:txBody>
      </p:sp>
      <p:sp>
        <p:nvSpPr>
          <p:cNvPr id="5" name="Footer Placeholder 4">
            <a:extLst>
              <a:ext uri="{FF2B5EF4-FFF2-40B4-BE49-F238E27FC236}">
                <a16:creationId xmlns:a16="http://schemas.microsoft.com/office/drawing/2014/main" id="{2D6315DF-2700-0D3A-F5CD-A65BE80B0C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F9421A6-75F4-F240-7502-8F4A24DBD2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AC229AE-46F6-40E9-B4C3-8F4CAE6B3CFF}" type="slidenum">
              <a:rPr lang="en-US" smtClean="0"/>
              <a:t>‹#›</a:t>
            </a:fld>
            <a:endParaRPr lang="en-US"/>
          </a:p>
        </p:txBody>
      </p:sp>
    </p:spTree>
    <p:extLst>
      <p:ext uri="{BB962C8B-B14F-4D97-AF65-F5344CB8AC3E}">
        <p14:creationId xmlns:p14="http://schemas.microsoft.com/office/powerpoint/2010/main" val="38059728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bin"/><Relationship Id="rId1" Type="http://schemas.openxmlformats.org/officeDocument/2006/relationships/slideLayout" Target="../slideLayouts/slideLayout12.xml"/><Relationship Id="rId5" Type="http://schemas.openxmlformats.org/officeDocument/2006/relationships/image" Target="../media/image7.gif"/><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8.bin"/><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slide" Target="slide8.xml"/><Relationship Id="rId5" Type="http://schemas.openxmlformats.org/officeDocument/2006/relationships/slide" Target="slide4.xml"/><Relationship Id="rId10" Type="http://schemas.openxmlformats.org/officeDocument/2006/relationships/slide" Target="slide7.xml"/><Relationship Id="rId4" Type="http://schemas.openxmlformats.org/officeDocument/2006/relationships/image" Target="../media/image6.gif"/><Relationship Id="rId9"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7" Type="http://schemas.microsoft.com/office/2007/relationships/hdphoto" Target="../media/hdphoto3.wdp"/><Relationship Id="rId2" Type="http://schemas.openxmlformats.org/officeDocument/2006/relationships/image" Target="../media/image8.bin"/><Relationship Id="rId1" Type="http://schemas.openxmlformats.org/officeDocument/2006/relationships/slideLayout" Target="../slideLayouts/slideLayout12.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2.xml"/><Relationship Id="rId7" Type="http://schemas.microsoft.com/office/2007/relationships/hdphoto" Target="../media/hdphoto3.wdp"/><Relationship Id="rId2" Type="http://schemas.openxmlformats.org/officeDocument/2006/relationships/image" Target="../media/image8.bin"/><Relationship Id="rId1" Type="http://schemas.openxmlformats.org/officeDocument/2006/relationships/slideLayout" Target="../slideLayouts/slideLayout12.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7" Type="http://schemas.microsoft.com/office/2007/relationships/hdphoto" Target="../media/hdphoto3.wdp"/><Relationship Id="rId2" Type="http://schemas.openxmlformats.org/officeDocument/2006/relationships/image" Target="../media/image8.bin"/><Relationship Id="rId1" Type="http://schemas.openxmlformats.org/officeDocument/2006/relationships/slideLayout" Target="../slideLayouts/slideLayout12.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7" Type="http://schemas.microsoft.com/office/2007/relationships/hdphoto" Target="../media/hdphoto3.wdp"/><Relationship Id="rId2" Type="http://schemas.openxmlformats.org/officeDocument/2006/relationships/image" Target="../media/image8.bin"/><Relationship Id="rId1" Type="http://schemas.openxmlformats.org/officeDocument/2006/relationships/slideLayout" Target="../slideLayouts/slideLayout12.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bin"/><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335280" y="411480"/>
            <a:ext cx="11475720" cy="6102801"/>
          </a:xfrm>
          <a:prstGeom prst="rect">
            <a:avLst/>
          </a:prstGeom>
          <a:solidFill>
            <a:srgbClr val="FFC000"/>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20" name="图片 19">
            <a:extLst>
              <a:ext uri="{FF2B5EF4-FFF2-40B4-BE49-F238E27FC236}">
                <a16:creationId xmlns:a16="http://schemas.microsoft.com/office/drawing/2014/main" id="{F6E31FD1-8CC5-40AA-8220-5F5B163576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29129" y="1069975"/>
            <a:ext cx="4718050" cy="4718050"/>
          </a:xfrm>
          <a:prstGeom prst="rect">
            <a:avLst/>
          </a:prstGeom>
        </p:spPr>
      </p:pic>
      <p:pic>
        <p:nvPicPr>
          <p:cNvPr id="7" name="图片 5">
            <a:extLst>
              <a:ext uri="{FF2B5EF4-FFF2-40B4-BE49-F238E27FC236}">
                <a16:creationId xmlns:a16="http://schemas.microsoft.com/office/drawing/2014/main" id="{717A1CD9-B579-4411-B263-CD0086AF29E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5" name="Picture 4"/>
          <p:cNvPicPr>
            <a:picLocks noChangeAspect="1"/>
          </p:cNvPicPr>
          <p:nvPr/>
        </p:nvPicPr>
        <p:blipFill>
          <a:blip r:embed="rId4"/>
          <a:stretch>
            <a:fillRect/>
          </a:stretch>
        </p:blipFill>
        <p:spPr>
          <a:xfrm>
            <a:off x="2004612" y="1958493"/>
            <a:ext cx="3615241" cy="2816596"/>
          </a:xfrm>
          <a:prstGeom prst="rect">
            <a:avLst/>
          </a:prstGeom>
        </p:spPr>
      </p:pic>
    </p:spTree>
    <p:extLst>
      <p:ext uri="{BB962C8B-B14F-4D97-AF65-F5344CB8AC3E}">
        <p14:creationId xmlns:p14="http://schemas.microsoft.com/office/powerpoint/2010/main" val="9402221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457200" y="411480"/>
            <a:ext cx="11323320" cy="5943600"/>
          </a:xfrm>
          <a:prstGeom prst="rect">
            <a:avLst/>
          </a:prstGeom>
          <a:solidFill>
            <a:schemeClr val="accent1">
              <a:lumMod val="60000"/>
              <a:lumOff val="40000"/>
            </a:schemeClr>
          </a:solid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9" name="图片 5">
            <a:extLst>
              <a:ext uri="{FF2B5EF4-FFF2-40B4-BE49-F238E27FC236}">
                <a16:creationId xmlns:a16="http://schemas.microsoft.com/office/drawing/2014/main" id="{717A1CD9-B579-4411-B263-CD0086AF29E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10" name="图片 7">
            <a:extLst>
              <a:ext uri="{FF2B5EF4-FFF2-40B4-BE49-F238E27FC236}">
                <a16:creationId xmlns:a16="http://schemas.microsoft.com/office/drawing/2014/main" id="{93BA16EA-FBCE-43AD-BA6B-410870137EB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182326" y="349267"/>
            <a:ext cx="5598193" cy="5598193"/>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647B2943-002F-5594-381E-AFA4FDDB1D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033" y="1469204"/>
            <a:ext cx="6800406" cy="5254859"/>
          </a:xfrm>
          <a:prstGeom prst="rect">
            <a:avLst/>
          </a:prstGeom>
        </p:spPr>
      </p:pic>
    </p:spTree>
    <p:extLst>
      <p:ext uri="{BB962C8B-B14F-4D97-AF65-F5344CB8AC3E}">
        <p14:creationId xmlns:p14="http://schemas.microsoft.com/office/powerpoint/2010/main" val="2589179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E3EE542D-754A-4105-B688-AD55C7905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4674741" cy="584775"/>
            <a:chOff x="441789" y="318499"/>
            <a:chExt cx="4674741" cy="584775"/>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Cambria" panose="02040503050406030204" pitchFamily="18" charset="0"/>
                  <a:ea typeface="Cambria" panose="02040503050406030204" pitchFamily="18" charset="0"/>
                </a:rPr>
                <a:t>1</a:t>
              </a:r>
            </a:p>
          </p:txBody>
        </p:sp>
        <p:sp>
          <p:nvSpPr>
            <p:cNvPr id="7" name="TextBox 6">
              <a:extLst>
                <a:ext uri="{FF2B5EF4-FFF2-40B4-BE49-F238E27FC236}">
                  <a16:creationId xmlns:a16="http://schemas.microsoft.com/office/drawing/2014/main" id="{9DBCF0AC-EA48-91AE-7F7A-0B02165DCF16}"/>
                </a:ext>
              </a:extLst>
            </p:cNvPr>
            <p:cNvSpPr txBox="1"/>
            <p:nvPr/>
          </p:nvSpPr>
          <p:spPr>
            <a:xfrm>
              <a:off x="1068512" y="318499"/>
              <a:ext cx="4048018" cy="584775"/>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Đặt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tính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rồi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tính</a:t>
              </a:r>
              <a:endParaRPr lang="en-US" sz="3200" b="1" dirty="0">
                <a:latin typeface="Cambria" panose="02040503050406030204" pitchFamily="18" charset="0"/>
                <a:ea typeface="Cambria" panose="02040503050406030204" pitchFamily="18" charset="0"/>
              </a:endParaRPr>
            </a:p>
          </p:txBody>
        </p:sp>
      </p:grpSp>
      <p:pic>
        <p:nvPicPr>
          <p:cNvPr id="13" name="Picture 12">
            <a:extLst>
              <a:ext uri="{FF2B5EF4-FFF2-40B4-BE49-F238E27FC236}">
                <a16:creationId xmlns:a16="http://schemas.microsoft.com/office/drawing/2014/main" id="{C8AD52F2-5ECE-7154-D318-F9A4B14BC539}"/>
              </a:ext>
            </a:extLst>
          </p:cNvPr>
          <p:cNvPicPr>
            <a:picLocks noChangeAspect="1"/>
          </p:cNvPicPr>
          <p:nvPr/>
        </p:nvPicPr>
        <p:blipFill>
          <a:blip r:embed="rId3"/>
          <a:stretch>
            <a:fillRect/>
          </a:stretch>
        </p:blipFill>
        <p:spPr>
          <a:xfrm>
            <a:off x="612489" y="1148297"/>
            <a:ext cx="10889288" cy="875712"/>
          </a:xfrm>
          <a:prstGeom prst="rect">
            <a:avLst/>
          </a:prstGeom>
        </p:spPr>
      </p:pic>
      <p:sp>
        <p:nvSpPr>
          <p:cNvPr id="15" name="TextBox 14">
            <a:extLst>
              <a:ext uri="{FF2B5EF4-FFF2-40B4-BE49-F238E27FC236}">
                <a16:creationId xmlns:a16="http://schemas.microsoft.com/office/drawing/2014/main" id="{5A640987-1669-CBE2-600D-E38B13C10D3D}"/>
              </a:ext>
            </a:extLst>
          </p:cNvPr>
          <p:cNvSpPr txBox="1">
            <a:spLocks noChangeArrowheads="1"/>
          </p:cNvSpPr>
          <p:nvPr/>
        </p:nvSpPr>
        <p:spPr bwMode="auto">
          <a:xfrm>
            <a:off x="1403279" y="2124522"/>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7,635</a:t>
            </a:r>
          </a:p>
        </p:txBody>
      </p:sp>
      <p:sp>
        <p:nvSpPr>
          <p:cNvPr id="17" name="TextBox 16">
            <a:extLst>
              <a:ext uri="{FF2B5EF4-FFF2-40B4-BE49-F238E27FC236}">
                <a16:creationId xmlns:a16="http://schemas.microsoft.com/office/drawing/2014/main" id="{990AB17B-C1C3-AAD9-D485-5D0CE2233854}"/>
              </a:ext>
            </a:extLst>
          </p:cNvPr>
          <p:cNvSpPr txBox="1">
            <a:spLocks noChangeArrowheads="1"/>
          </p:cNvSpPr>
          <p:nvPr/>
        </p:nvSpPr>
        <p:spPr bwMode="auto">
          <a:xfrm>
            <a:off x="1420980" y="2701912"/>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6,249</a:t>
            </a:r>
          </a:p>
        </p:txBody>
      </p:sp>
      <p:cxnSp>
        <p:nvCxnSpPr>
          <p:cNvPr id="18" name="Straight Connector 17">
            <a:extLst>
              <a:ext uri="{FF2B5EF4-FFF2-40B4-BE49-F238E27FC236}">
                <a16:creationId xmlns:a16="http://schemas.microsoft.com/office/drawing/2014/main" id="{09BE3C68-29C8-F166-245E-5470FC79983C}"/>
              </a:ext>
            </a:extLst>
          </p:cNvPr>
          <p:cNvCxnSpPr>
            <a:cxnSpLocks/>
          </p:cNvCxnSpPr>
          <p:nvPr/>
        </p:nvCxnSpPr>
        <p:spPr>
          <a:xfrm>
            <a:off x="1311601" y="3401796"/>
            <a:ext cx="14315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A76C616-0B9F-7476-AD99-667C95F8CEDC}"/>
              </a:ext>
            </a:extLst>
          </p:cNvPr>
          <p:cNvSpPr>
            <a:spLocks noChangeArrowheads="1"/>
          </p:cNvSpPr>
          <p:nvPr/>
        </p:nvSpPr>
        <p:spPr bwMode="auto">
          <a:xfrm>
            <a:off x="1058672" y="2450958"/>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22" name="TextBox 21">
            <a:extLst>
              <a:ext uri="{FF2B5EF4-FFF2-40B4-BE49-F238E27FC236}">
                <a16:creationId xmlns:a16="http://schemas.microsoft.com/office/drawing/2014/main" id="{D60DE0A1-7E80-02A1-B2E4-572178464674}"/>
              </a:ext>
            </a:extLst>
          </p:cNvPr>
          <p:cNvSpPr txBox="1">
            <a:spLocks noChangeArrowheads="1"/>
          </p:cNvSpPr>
          <p:nvPr/>
        </p:nvSpPr>
        <p:spPr bwMode="auto">
          <a:xfrm>
            <a:off x="4660187" y="2134796"/>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23,58</a:t>
            </a:r>
          </a:p>
        </p:txBody>
      </p:sp>
      <p:sp>
        <p:nvSpPr>
          <p:cNvPr id="23" name="TextBox 22">
            <a:extLst>
              <a:ext uri="{FF2B5EF4-FFF2-40B4-BE49-F238E27FC236}">
                <a16:creationId xmlns:a16="http://schemas.microsoft.com/office/drawing/2014/main" id="{FCF2F94E-7FE7-485D-482B-DFBE69E1596A}"/>
              </a:ext>
            </a:extLst>
          </p:cNvPr>
          <p:cNvSpPr txBox="1">
            <a:spLocks noChangeArrowheads="1"/>
          </p:cNvSpPr>
          <p:nvPr/>
        </p:nvSpPr>
        <p:spPr bwMode="auto">
          <a:xfrm>
            <a:off x="4924468" y="2712186"/>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5,271</a:t>
            </a:r>
          </a:p>
        </p:txBody>
      </p:sp>
      <p:cxnSp>
        <p:nvCxnSpPr>
          <p:cNvPr id="24" name="Straight Connector 23">
            <a:extLst>
              <a:ext uri="{FF2B5EF4-FFF2-40B4-BE49-F238E27FC236}">
                <a16:creationId xmlns:a16="http://schemas.microsoft.com/office/drawing/2014/main" id="{7F160DBD-A157-0E94-C9C3-7F075ADE5748}"/>
              </a:ext>
            </a:extLst>
          </p:cNvPr>
          <p:cNvCxnSpPr>
            <a:cxnSpLocks/>
          </p:cNvCxnSpPr>
          <p:nvPr/>
        </p:nvCxnSpPr>
        <p:spPr>
          <a:xfrm>
            <a:off x="4568509" y="3412070"/>
            <a:ext cx="16576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2D4D3C67-EB1D-13D9-ABC2-F871A5DE5DA3}"/>
              </a:ext>
            </a:extLst>
          </p:cNvPr>
          <p:cNvSpPr>
            <a:spLocks noChangeArrowheads="1"/>
          </p:cNvSpPr>
          <p:nvPr/>
        </p:nvSpPr>
        <p:spPr bwMode="auto">
          <a:xfrm>
            <a:off x="4315580" y="2461232"/>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27" name="TextBox 26">
            <a:extLst>
              <a:ext uri="{FF2B5EF4-FFF2-40B4-BE49-F238E27FC236}">
                <a16:creationId xmlns:a16="http://schemas.microsoft.com/office/drawing/2014/main" id="{28B23F7B-1DD0-44C1-6D19-DF93C3DD0299}"/>
              </a:ext>
            </a:extLst>
          </p:cNvPr>
          <p:cNvSpPr txBox="1">
            <a:spLocks noChangeArrowheads="1"/>
          </p:cNvSpPr>
          <p:nvPr/>
        </p:nvSpPr>
        <p:spPr bwMode="auto">
          <a:xfrm>
            <a:off x="7567774" y="2124521"/>
            <a:ext cx="10823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4,61</a:t>
            </a:r>
          </a:p>
        </p:txBody>
      </p:sp>
      <p:sp>
        <p:nvSpPr>
          <p:cNvPr id="28" name="TextBox 27">
            <a:extLst>
              <a:ext uri="{FF2B5EF4-FFF2-40B4-BE49-F238E27FC236}">
                <a16:creationId xmlns:a16="http://schemas.microsoft.com/office/drawing/2014/main" id="{22CE9B6B-1DC3-8FA3-C20C-FD224B6D7C10}"/>
              </a:ext>
            </a:extLst>
          </p:cNvPr>
          <p:cNvSpPr txBox="1">
            <a:spLocks noChangeArrowheads="1"/>
          </p:cNvSpPr>
          <p:nvPr/>
        </p:nvSpPr>
        <p:spPr bwMode="auto">
          <a:xfrm>
            <a:off x="7643974" y="2701911"/>
            <a:ext cx="6292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8</a:t>
            </a:r>
          </a:p>
        </p:txBody>
      </p:sp>
      <p:cxnSp>
        <p:nvCxnSpPr>
          <p:cNvPr id="29" name="Straight Connector 28">
            <a:extLst>
              <a:ext uri="{FF2B5EF4-FFF2-40B4-BE49-F238E27FC236}">
                <a16:creationId xmlns:a16="http://schemas.microsoft.com/office/drawing/2014/main" id="{A51A485D-CD36-613D-EAE0-E23EE9F80EA4}"/>
              </a:ext>
            </a:extLst>
          </p:cNvPr>
          <p:cNvCxnSpPr>
            <a:cxnSpLocks/>
          </p:cNvCxnSpPr>
          <p:nvPr/>
        </p:nvCxnSpPr>
        <p:spPr>
          <a:xfrm>
            <a:off x="7476096" y="3401795"/>
            <a:ext cx="13699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A6855A48-E5F3-B642-542D-49BBC2463B5E}"/>
              </a:ext>
            </a:extLst>
          </p:cNvPr>
          <p:cNvSpPr>
            <a:spLocks noChangeArrowheads="1"/>
          </p:cNvSpPr>
          <p:nvPr/>
        </p:nvSpPr>
        <p:spPr bwMode="auto">
          <a:xfrm>
            <a:off x="7223167" y="2450957"/>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32" name="TextBox 31">
            <a:extLst>
              <a:ext uri="{FF2B5EF4-FFF2-40B4-BE49-F238E27FC236}">
                <a16:creationId xmlns:a16="http://schemas.microsoft.com/office/drawing/2014/main" id="{80588D34-4BFD-4A43-C1C8-A02957BAE704}"/>
              </a:ext>
            </a:extLst>
          </p:cNvPr>
          <p:cNvSpPr txBox="1">
            <a:spLocks noChangeArrowheads="1"/>
          </p:cNvSpPr>
          <p:nvPr/>
        </p:nvSpPr>
        <p:spPr bwMode="auto">
          <a:xfrm>
            <a:off x="10074668" y="2103973"/>
            <a:ext cx="697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56</a:t>
            </a:r>
          </a:p>
        </p:txBody>
      </p:sp>
      <p:sp>
        <p:nvSpPr>
          <p:cNvPr id="33" name="TextBox 32">
            <a:extLst>
              <a:ext uri="{FF2B5EF4-FFF2-40B4-BE49-F238E27FC236}">
                <a16:creationId xmlns:a16="http://schemas.microsoft.com/office/drawing/2014/main" id="{3392D9E4-7EF0-95A7-1E24-20DEC01C4EF6}"/>
              </a:ext>
            </a:extLst>
          </p:cNvPr>
          <p:cNvSpPr txBox="1">
            <a:spLocks noChangeArrowheads="1"/>
          </p:cNvSpPr>
          <p:nvPr/>
        </p:nvSpPr>
        <p:spPr bwMode="auto">
          <a:xfrm>
            <a:off x="10294706" y="2660815"/>
            <a:ext cx="12534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3,7</a:t>
            </a:r>
          </a:p>
        </p:txBody>
      </p:sp>
      <p:cxnSp>
        <p:nvCxnSpPr>
          <p:cNvPr id="34" name="Straight Connector 33">
            <a:extLst>
              <a:ext uri="{FF2B5EF4-FFF2-40B4-BE49-F238E27FC236}">
                <a16:creationId xmlns:a16="http://schemas.microsoft.com/office/drawing/2014/main" id="{01048A81-0DFD-7829-5715-0000960AE14D}"/>
              </a:ext>
            </a:extLst>
          </p:cNvPr>
          <p:cNvCxnSpPr>
            <a:cxnSpLocks/>
          </p:cNvCxnSpPr>
          <p:nvPr/>
        </p:nvCxnSpPr>
        <p:spPr>
          <a:xfrm>
            <a:off x="9982990" y="3381247"/>
            <a:ext cx="13699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42D3E840-11FD-9CF7-666C-00C5811139DB}"/>
              </a:ext>
            </a:extLst>
          </p:cNvPr>
          <p:cNvSpPr>
            <a:spLocks noChangeArrowheads="1"/>
          </p:cNvSpPr>
          <p:nvPr/>
        </p:nvSpPr>
        <p:spPr bwMode="auto">
          <a:xfrm>
            <a:off x="9730061" y="2430409"/>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36" name="TextBox 35">
            <a:extLst>
              <a:ext uri="{FF2B5EF4-FFF2-40B4-BE49-F238E27FC236}">
                <a16:creationId xmlns:a16="http://schemas.microsoft.com/office/drawing/2014/main" id="{FB866E9A-8653-C9F1-999F-D7B0C24C7150}"/>
              </a:ext>
            </a:extLst>
          </p:cNvPr>
          <p:cNvSpPr txBox="1">
            <a:spLocks noChangeArrowheads="1"/>
          </p:cNvSpPr>
          <p:nvPr/>
        </p:nvSpPr>
        <p:spPr bwMode="auto">
          <a:xfrm>
            <a:off x="1205222" y="3441651"/>
            <a:ext cx="15953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13,884</a:t>
            </a:r>
          </a:p>
        </p:txBody>
      </p:sp>
      <p:sp>
        <p:nvSpPr>
          <p:cNvPr id="37" name="TextBox 36">
            <a:extLst>
              <a:ext uri="{FF2B5EF4-FFF2-40B4-BE49-F238E27FC236}">
                <a16:creationId xmlns:a16="http://schemas.microsoft.com/office/drawing/2014/main" id="{38176CC4-7617-ED63-2B8F-BB39F0D087CF}"/>
              </a:ext>
            </a:extLst>
          </p:cNvPr>
          <p:cNvSpPr txBox="1">
            <a:spLocks noChangeArrowheads="1"/>
          </p:cNvSpPr>
          <p:nvPr/>
        </p:nvSpPr>
        <p:spPr bwMode="auto">
          <a:xfrm>
            <a:off x="4657339" y="3318361"/>
            <a:ext cx="15953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28,851</a:t>
            </a:r>
          </a:p>
        </p:txBody>
      </p:sp>
      <p:sp>
        <p:nvSpPr>
          <p:cNvPr id="38" name="TextBox 37">
            <a:extLst>
              <a:ext uri="{FF2B5EF4-FFF2-40B4-BE49-F238E27FC236}">
                <a16:creationId xmlns:a16="http://schemas.microsoft.com/office/drawing/2014/main" id="{470E4DCC-7DE9-E1E3-0F52-9C5C6C326E60}"/>
              </a:ext>
            </a:extLst>
          </p:cNvPr>
          <p:cNvSpPr txBox="1">
            <a:spLocks noChangeArrowheads="1"/>
          </p:cNvSpPr>
          <p:nvPr/>
        </p:nvSpPr>
        <p:spPr bwMode="auto">
          <a:xfrm>
            <a:off x="7338895" y="3359458"/>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12,61</a:t>
            </a:r>
          </a:p>
        </p:txBody>
      </p:sp>
      <p:sp>
        <p:nvSpPr>
          <p:cNvPr id="39" name="TextBox 38">
            <a:extLst>
              <a:ext uri="{FF2B5EF4-FFF2-40B4-BE49-F238E27FC236}">
                <a16:creationId xmlns:a16="http://schemas.microsoft.com/office/drawing/2014/main" id="{4D08BE94-8E9F-4F1C-1A59-25576A863735}"/>
              </a:ext>
            </a:extLst>
          </p:cNvPr>
          <p:cNvSpPr txBox="1">
            <a:spLocks noChangeArrowheads="1"/>
          </p:cNvSpPr>
          <p:nvPr/>
        </p:nvSpPr>
        <p:spPr bwMode="auto">
          <a:xfrm>
            <a:off x="10071821" y="3297813"/>
            <a:ext cx="10823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59,7</a:t>
            </a:r>
          </a:p>
        </p:txBody>
      </p:sp>
    </p:spTree>
    <p:extLst>
      <p:ext uri="{BB962C8B-B14F-4D97-AF65-F5344CB8AC3E}">
        <p14:creationId xmlns:p14="http://schemas.microsoft.com/office/powerpoint/2010/main" val="6067804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par>
                                <p:cTn id="37" presetID="2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down)">
                                      <p:cBhvr>
                                        <p:cTn id="45" dur="500"/>
                                        <p:tgtEl>
                                          <p:spTgt spid="3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par>
                                <p:cTn id="49" presetID="22" presetClass="entr" presetSubtype="4"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down)">
                                      <p:cBhvr>
                                        <p:cTn id="54" dur="500"/>
                                        <p:tgtEl>
                                          <p:spTgt spid="3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down)">
                                      <p:cBhvr>
                                        <p:cTn id="57" dur="500"/>
                                        <p:tgtEl>
                                          <p:spTgt spid="3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down)">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down)">
                                      <p:cBhvr>
                                        <p:cTn id="65" dur="5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5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down)">
                                      <p:cBhvr>
                                        <p:cTn id="75" dur="500"/>
                                        <p:tgtEl>
                                          <p:spTgt spid="3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wipe(down)">
                                      <p:cBhvr>
                                        <p:cTn id="8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2" grpId="0"/>
      <p:bldP spid="23" grpId="0"/>
      <p:bldP spid="25" grpId="0"/>
      <p:bldP spid="27" grpId="0"/>
      <p:bldP spid="28" grpId="0"/>
      <p:bldP spid="30" grpId="0"/>
      <p:bldP spid="32" grpId="0"/>
      <p:bldP spid="33" grpId="0"/>
      <p:bldP spid="35" grpId="0"/>
      <p:bldP spid="36" grpId="0"/>
      <p:bldP spid="37" grpId="0"/>
      <p:bldP spid="38"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E3EE542D-754A-4105-B688-AD55C7905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4674741" cy="584775"/>
            <a:chOff x="441789" y="318499"/>
            <a:chExt cx="4674741" cy="584775"/>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7" name="TextBox 6">
              <a:extLst>
                <a:ext uri="{FF2B5EF4-FFF2-40B4-BE49-F238E27FC236}">
                  <a16:creationId xmlns:a16="http://schemas.microsoft.com/office/drawing/2014/main" id="{9DBCF0AC-EA48-91AE-7F7A-0B02165DCF16}"/>
                </a:ext>
              </a:extLst>
            </p:cNvPr>
            <p:cNvSpPr txBox="1"/>
            <p:nvPr/>
          </p:nvSpPr>
          <p:spPr>
            <a:xfrm>
              <a:off x="1068512" y="318499"/>
              <a:ext cx="40480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i="0" dirty="0">
                  <a:solidFill>
                    <a:srgbClr val="000000"/>
                  </a:solidFill>
                  <a:effectLst/>
                  <a:latin typeface="Cambria" panose="02040503050406030204" pitchFamily="18" charset="0"/>
                  <a:ea typeface="Cambria" panose="02040503050406030204" pitchFamily="18" charset="0"/>
                </a:rPr>
                <a:t>a) &gt;; &lt;;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8FC818BB-C57E-A206-4FB2-E50E69FC5F51}"/>
              </a:ext>
            </a:extLst>
          </p:cNvPr>
          <p:cNvGrpSpPr/>
          <p:nvPr/>
        </p:nvGrpSpPr>
        <p:grpSpPr>
          <a:xfrm>
            <a:off x="4294598" y="1006867"/>
            <a:ext cx="4685016" cy="780836"/>
            <a:chOff x="380144" y="1376737"/>
            <a:chExt cx="4685016" cy="780836"/>
          </a:xfrm>
        </p:grpSpPr>
        <p:sp>
          <p:nvSpPr>
            <p:cNvPr id="2" name="Rectangle: Rounded Corners 1">
              <a:extLst>
                <a:ext uri="{FF2B5EF4-FFF2-40B4-BE49-F238E27FC236}">
                  <a16:creationId xmlns:a16="http://schemas.microsoft.com/office/drawing/2014/main" id="{F3914659-7B29-D35B-4287-6204DDE1A293}"/>
                </a:ext>
              </a:extLst>
            </p:cNvPr>
            <p:cNvSpPr/>
            <p:nvPr/>
          </p:nvSpPr>
          <p:spPr>
            <a:xfrm>
              <a:off x="380144" y="1376737"/>
              <a:ext cx="4685016"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37,5 + 4,6         4,6 + 37,5</a:t>
              </a:r>
            </a:p>
          </p:txBody>
        </p:sp>
        <p:sp>
          <p:nvSpPr>
            <p:cNvPr id="6" name="Rectangle: Rounded Corners 5">
              <a:extLst>
                <a:ext uri="{FF2B5EF4-FFF2-40B4-BE49-F238E27FC236}">
                  <a16:creationId xmlns:a16="http://schemas.microsoft.com/office/drawing/2014/main" id="{BE988736-48FB-5DC1-D764-F8B13EBF934A}"/>
                </a:ext>
              </a:extLst>
            </p:cNvPr>
            <p:cNvSpPr/>
            <p:nvPr/>
          </p:nvSpPr>
          <p:spPr>
            <a:xfrm>
              <a:off x="2445249" y="1500027"/>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a:t>
              </a:r>
            </a:p>
          </p:txBody>
        </p:sp>
      </p:grpSp>
      <p:grpSp>
        <p:nvGrpSpPr>
          <p:cNvPr id="9" name="Group 8">
            <a:extLst>
              <a:ext uri="{FF2B5EF4-FFF2-40B4-BE49-F238E27FC236}">
                <a16:creationId xmlns:a16="http://schemas.microsoft.com/office/drawing/2014/main" id="{50EA2E31-9FA2-47C2-A4EA-3F7B4BCD74B5}"/>
              </a:ext>
            </a:extLst>
          </p:cNvPr>
          <p:cNvGrpSpPr/>
          <p:nvPr/>
        </p:nvGrpSpPr>
        <p:grpSpPr>
          <a:xfrm>
            <a:off x="3524036" y="2722652"/>
            <a:ext cx="6472719" cy="780836"/>
            <a:chOff x="-503434" y="1376737"/>
            <a:chExt cx="6472719" cy="780836"/>
          </a:xfrm>
        </p:grpSpPr>
        <p:sp>
          <p:nvSpPr>
            <p:cNvPr id="11" name="Rectangle: Rounded Corners 10">
              <a:extLst>
                <a:ext uri="{FF2B5EF4-FFF2-40B4-BE49-F238E27FC236}">
                  <a16:creationId xmlns:a16="http://schemas.microsoft.com/office/drawing/2014/main" id="{8B071836-37EA-900D-CB7A-3717B0DB3DB6}"/>
                </a:ext>
              </a:extLst>
            </p:cNvPr>
            <p:cNvSpPr/>
            <p:nvPr/>
          </p:nvSpPr>
          <p:spPr>
            <a:xfrm>
              <a:off x="-503434" y="1376737"/>
              <a:ext cx="6472719"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(5 + 2,7) + 7,3           5 + (2,7 + 7,3)</a:t>
              </a:r>
            </a:p>
          </p:txBody>
        </p:sp>
        <p:sp>
          <p:nvSpPr>
            <p:cNvPr id="12" name="Rectangle: Rounded Corners 11">
              <a:extLst>
                <a:ext uri="{FF2B5EF4-FFF2-40B4-BE49-F238E27FC236}">
                  <a16:creationId xmlns:a16="http://schemas.microsoft.com/office/drawing/2014/main" id="{CE66D0D6-780E-71F7-8A6B-6BFF0A54D881}"/>
                </a:ext>
              </a:extLst>
            </p:cNvPr>
            <p:cNvSpPr/>
            <p:nvPr/>
          </p:nvSpPr>
          <p:spPr>
            <a:xfrm>
              <a:off x="2393877" y="1469204"/>
              <a:ext cx="636997"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a:t>
              </a:r>
            </a:p>
          </p:txBody>
        </p:sp>
      </p:grpSp>
      <p:sp>
        <p:nvSpPr>
          <p:cNvPr id="14" name="Rectangle: Rounded Corners 13">
            <a:extLst>
              <a:ext uri="{FF2B5EF4-FFF2-40B4-BE49-F238E27FC236}">
                <a16:creationId xmlns:a16="http://schemas.microsoft.com/office/drawing/2014/main" id="{7380E5F6-14A2-2111-9F79-0CDFE71F784E}"/>
              </a:ext>
            </a:extLst>
          </p:cNvPr>
          <p:cNvSpPr/>
          <p:nvPr/>
        </p:nvSpPr>
        <p:spPr>
          <a:xfrm>
            <a:off x="6357990" y="1118171"/>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
        <p:nvSpPr>
          <p:cNvPr id="20" name="Rectangle: Rounded Corners 19">
            <a:extLst>
              <a:ext uri="{FF2B5EF4-FFF2-40B4-BE49-F238E27FC236}">
                <a16:creationId xmlns:a16="http://schemas.microsoft.com/office/drawing/2014/main" id="{E0AD42FB-4C8A-79A2-3D6F-4B990F8C18AE}"/>
              </a:ext>
            </a:extLst>
          </p:cNvPr>
          <p:cNvSpPr/>
          <p:nvPr/>
        </p:nvSpPr>
        <p:spPr>
          <a:xfrm>
            <a:off x="6409361" y="2823681"/>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2692005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E3EE542D-754A-4105-B688-AD55C7905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8558373" cy="584775"/>
            <a:chOff x="441789" y="318499"/>
            <a:chExt cx="8558373" cy="584775"/>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7" name="TextBox 6">
              <a:extLst>
                <a:ext uri="{FF2B5EF4-FFF2-40B4-BE49-F238E27FC236}">
                  <a16:creationId xmlns:a16="http://schemas.microsoft.com/office/drawing/2014/main" id="{9DBCF0AC-EA48-91AE-7F7A-0B02165DCF16}"/>
                </a:ext>
              </a:extLst>
            </p:cNvPr>
            <p:cNvSpPr txBox="1"/>
            <p:nvPr/>
          </p:nvSpPr>
          <p:spPr>
            <a:xfrm>
              <a:off x="1068512" y="318499"/>
              <a:ext cx="79316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Tính</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bằng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thuận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tiện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Rectangle: Rounded Corners 14">
            <a:extLst>
              <a:ext uri="{FF2B5EF4-FFF2-40B4-BE49-F238E27FC236}">
                <a16:creationId xmlns:a16="http://schemas.microsoft.com/office/drawing/2014/main" id="{0A41183C-FA17-235D-E4D6-472BBDD4F0F3}"/>
              </a:ext>
            </a:extLst>
          </p:cNvPr>
          <p:cNvSpPr/>
          <p:nvPr/>
        </p:nvSpPr>
        <p:spPr>
          <a:xfrm>
            <a:off x="441789" y="1592493"/>
            <a:ext cx="3482940"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6 + 8,46 + 1,54</a:t>
            </a:r>
          </a:p>
        </p:txBody>
      </p:sp>
      <p:sp>
        <p:nvSpPr>
          <p:cNvPr id="18" name="Rectangle: Rounded Corners 17">
            <a:extLst>
              <a:ext uri="{FF2B5EF4-FFF2-40B4-BE49-F238E27FC236}">
                <a16:creationId xmlns:a16="http://schemas.microsoft.com/office/drawing/2014/main" id="{AFF183C4-CD86-D4CA-7838-B792F5BB39E0}"/>
              </a:ext>
            </a:extLst>
          </p:cNvPr>
          <p:cNvSpPr/>
          <p:nvPr/>
        </p:nvSpPr>
        <p:spPr>
          <a:xfrm>
            <a:off x="7633699" y="1613042"/>
            <a:ext cx="3482940"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4,8 + 0,73 + 3,2</a:t>
            </a:r>
          </a:p>
        </p:txBody>
      </p:sp>
      <p:sp>
        <p:nvSpPr>
          <p:cNvPr id="19" name="TextBox 18">
            <a:extLst>
              <a:ext uri="{FF2B5EF4-FFF2-40B4-BE49-F238E27FC236}">
                <a16:creationId xmlns:a16="http://schemas.microsoft.com/office/drawing/2014/main" id="{FD80A3A9-D92B-1C30-850B-CE9BFBE37BE8}"/>
              </a:ext>
            </a:extLst>
          </p:cNvPr>
          <p:cNvSpPr txBox="1"/>
          <p:nvPr/>
        </p:nvSpPr>
        <p:spPr>
          <a:xfrm>
            <a:off x="472610" y="2650733"/>
            <a:ext cx="4243227" cy="584775"/>
          </a:xfrm>
          <a:prstGeom prst="rect">
            <a:avLst/>
          </a:prstGeom>
          <a:noFill/>
        </p:spPr>
        <p:txBody>
          <a:bodyPr wrap="square" rtlCol="0">
            <a:spAutoFit/>
          </a:bodyPr>
          <a:lstStyle/>
          <a:p>
            <a:r>
              <a:rPr lang="en-US" sz="3200" b="1" i="0" dirty="0">
                <a:solidFill>
                  <a:srgbClr val="FF0000"/>
                </a:solidFill>
                <a:effectLst/>
                <a:latin typeface="Cambria" panose="02040503050406030204" pitchFamily="18" charset="0"/>
                <a:ea typeface="Cambria" panose="02040503050406030204" pitchFamily="18" charset="0"/>
              </a:rPr>
              <a:t>= 6 + (8,46 + 1,54) </a:t>
            </a:r>
            <a:endParaRPr lang="en-US" sz="3200" b="1" dirty="0">
              <a:solidFill>
                <a:srgbClr val="FF0000"/>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3BE35142-BEEC-C344-3C51-75F84F256653}"/>
              </a:ext>
            </a:extLst>
          </p:cNvPr>
          <p:cNvSpPr txBox="1"/>
          <p:nvPr/>
        </p:nvSpPr>
        <p:spPr>
          <a:xfrm>
            <a:off x="472610" y="3226087"/>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6 + 10</a:t>
            </a:r>
          </a:p>
        </p:txBody>
      </p:sp>
      <p:sp>
        <p:nvSpPr>
          <p:cNvPr id="22" name="TextBox 21">
            <a:extLst>
              <a:ext uri="{FF2B5EF4-FFF2-40B4-BE49-F238E27FC236}">
                <a16:creationId xmlns:a16="http://schemas.microsoft.com/office/drawing/2014/main" id="{6F37F5A7-D306-E398-AA5D-835E61A14E63}"/>
              </a:ext>
            </a:extLst>
          </p:cNvPr>
          <p:cNvSpPr txBox="1"/>
          <p:nvPr/>
        </p:nvSpPr>
        <p:spPr>
          <a:xfrm>
            <a:off x="482884" y="3832263"/>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16</a:t>
            </a:r>
          </a:p>
        </p:txBody>
      </p:sp>
      <p:sp>
        <p:nvSpPr>
          <p:cNvPr id="23" name="TextBox 22">
            <a:extLst>
              <a:ext uri="{FF2B5EF4-FFF2-40B4-BE49-F238E27FC236}">
                <a16:creationId xmlns:a16="http://schemas.microsoft.com/office/drawing/2014/main" id="{1643316C-F045-3B85-4AF4-86A52DDA4FD3}"/>
              </a:ext>
            </a:extLst>
          </p:cNvPr>
          <p:cNvSpPr txBox="1"/>
          <p:nvPr/>
        </p:nvSpPr>
        <p:spPr>
          <a:xfrm>
            <a:off x="7459037" y="2671282"/>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(4,8 + 3,2) + 0,73</a:t>
            </a:r>
          </a:p>
        </p:txBody>
      </p:sp>
      <p:sp>
        <p:nvSpPr>
          <p:cNvPr id="24" name="TextBox 23">
            <a:extLst>
              <a:ext uri="{FF2B5EF4-FFF2-40B4-BE49-F238E27FC236}">
                <a16:creationId xmlns:a16="http://schemas.microsoft.com/office/drawing/2014/main" id="{B11DB64C-5F16-61EB-1801-2C551034540B}"/>
              </a:ext>
            </a:extLst>
          </p:cNvPr>
          <p:cNvSpPr txBox="1"/>
          <p:nvPr/>
        </p:nvSpPr>
        <p:spPr>
          <a:xfrm>
            <a:off x="7459037" y="3246636"/>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 + 0,73 </a:t>
            </a:r>
          </a:p>
        </p:txBody>
      </p:sp>
      <p:sp>
        <p:nvSpPr>
          <p:cNvPr id="25" name="TextBox 24">
            <a:extLst>
              <a:ext uri="{FF2B5EF4-FFF2-40B4-BE49-F238E27FC236}">
                <a16:creationId xmlns:a16="http://schemas.microsoft.com/office/drawing/2014/main" id="{416B38F1-AAC7-15B3-2D17-4ABF9A8FC9E2}"/>
              </a:ext>
            </a:extLst>
          </p:cNvPr>
          <p:cNvSpPr txBox="1"/>
          <p:nvPr/>
        </p:nvSpPr>
        <p:spPr>
          <a:xfrm>
            <a:off x="7469311" y="3852812"/>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8,73</a:t>
            </a:r>
          </a:p>
        </p:txBody>
      </p:sp>
    </p:spTree>
    <p:extLst>
      <p:ext uri="{BB962C8B-B14F-4D97-AF65-F5344CB8AC3E}">
        <p14:creationId xmlns:p14="http://schemas.microsoft.com/office/powerpoint/2010/main" val="37537443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p:bldP spid="21" grpId="0"/>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11178285" cy="1569660"/>
            <a:chOff x="441789" y="318499"/>
            <a:chExt cx="4674742" cy="1569660"/>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232018"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7" name="TextBox 6">
              <a:extLst>
                <a:ext uri="{FF2B5EF4-FFF2-40B4-BE49-F238E27FC236}">
                  <a16:creationId xmlns:a16="http://schemas.microsoft.com/office/drawing/2014/main" id="{9DBCF0AC-EA48-91AE-7F7A-0B02165DCF16}"/>
                </a:ext>
              </a:extLst>
            </p:cNvPr>
            <p:cNvSpPr txBox="1"/>
            <p:nvPr/>
          </p:nvSpPr>
          <p:spPr>
            <a:xfrm>
              <a:off x="686698" y="318499"/>
              <a:ext cx="4429833"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Ngày thứ Sáu, chú Sơn thu được 73,5 l sữa dê. Ngày thứ Bảy, chú thu được hơn ngày thứ Sáu 4,75 l sữa dê. Hỏi cả hai ngày, chú Sơn thu được bao nhiêu lít sữa dê?</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15" name="Picture 14">
            <a:extLst>
              <a:ext uri="{FF2B5EF4-FFF2-40B4-BE49-F238E27FC236}">
                <a16:creationId xmlns:a16="http://schemas.microsoft.com/office/drawing/2014/main" id="{2E87E998-907B-F4B2-F502-0BEEB8ADDA41}"/>
              </a:ext>
            </a:extLst>
          </p:cNvPr>
          <p:cNvPicPr>
            <a:picLocks noChangeAspect="1"/>
          </p:cNvPicPr>
          <p:nvPr/>
        </p:nvPicPr>
        <p:blipFill>
          <a:blip r:embed="rId2"/>
          <a:stretch>
            <a:fillRect/>
          </a:stretch>
        </p:blipFill>
        <p:spPr>
          <a:xfrm>
            <a:off x="6000108" y="2121118"/>
            <a:ext cx="5811320" cy="3249751"/>
          </a:xfrm>
          <a:prstGeom prst="rect">
            <a:avLst/>
          </a:prstGeom>
        </p:spPr>
      </p:pic>
      <p:sp>
        <p:nvSpPr>
          <p:cNvPr id="17" name="TextBox 16">
            <a:extLst>
              <a:ext uri="{FF2B5EF4-FFF2-40B4-BE49-F238E27FC236}">
                <a16:creationId xmlns:a16="http://schemas.microsoft.com/office/drawing/2014/main" id="{B2B54795-5EC3-6123-1BC0-E15B625366DC}"/>
              </a:ext>
            </a:extLst>
          </p:cNvPr>
          <p:cNvSpPr txBox="1"/>
          <p:nvPr/>
        </p:nvSpPr>
        <p:spPr>
          <a:xfrm>
            <a:off x="452063" y="2486346"/>
            <a:ext cx="5311739" cy="3539430"/>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Bài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endParaRPr lang="vi-VN" sz="2800" b="0" i="0" dirty="0">
              <a:solidFill>
                <a:srgbClr val="FF0000"/>
              </a:solidFill>
              <a:effectLst/>
              <a:latin typeface="Cambria" panose="02040503050406030204" pitchFamily="18" charset="0"/>
              <a:ea typeface="Cambria" panose="02040503050406030204" pitchFamily="18" charset="0"/>
            </a:endParaRPr>
          </a:p>
          <a:p>
            <a:pPr algn="ctr"/>
            <a:r>
              <a:rPr lang="vi-VN" sz="2800" b="0" i="0" dirty="0">
                <a:solidFill>
                  <a:srgbClr val="FF0000"/>
                </a:solidFill>
                <a:effectLst/>
                <a:latin typeface="Cambria" panose="02040503050406030204" pitchFamily="18" charset="0"/>
                <a:ea typeface="Cambria" panose="02040503050406030204" pitchFamily="18" charset="0"/>
              </a:rPr>
              <a:t>Ngày thứ Bảy chú Sơn thu hoạch được số sữa là:</a:t>
            </a:r>
          </a:p>
          <a:p>
            <a:pPr algn="ctr"/>
            <a:r>
              <a:rPr lang="vi-VN" sz="2800" b="0" i="0" dirty="0">
                <a:solidFill>
                  <a:srgbClr val="FF0000"/>
                </a:solidFill>
                <a:effectLst/>
                <a:latin typeface="Cambria" panose="02040503050406030204" pitchFamily="18" charset="0"/>
                <a:ea typeface="Cambria" panose="02040503050406030204" pitchFamily="18" charset="0"/>
              </a:rPr>
              <a:t>73,5 + 4,75 = 78,25 (</a:t>
            </a:r>
            <a:r>
              <a:rPr lang="vi-VN" sz="2800" b="0" i="1" dirty="0">
                <a:solidFill>
                  <a:srgbClr val="FF0000"/>
                </a:solidFill>
                <a:effectLst/>
                <a:latin typeface="Cambria" panose="02040503050406030204" pitchFamily="18" charset="0"/>
                <a:ea typeface="Cambria" panose="02040503050406030204" pitchFamily="18" charset="0"/>
              </a:rPr>
              <a:t>l</a:t>
            </a:r>
            <a:r>
              <a:rPr lang="vi-VN" sz="2800" b="0" i="0" dirty="0">
                <a:solidFill>
                  <a:srgbClr val="FF0000"/>
                </a:solidFill>
                <a:effectLst/>
                <a:latin typeface="Cambria" panose="02040503050406030204" pitchFamily="18" charset="0"/>
                <a:ea typeface="Cambria" panose="02040503050406030204" pitchFamily="18" charset="0"/>
              </a:rPr>
              <a:t>)</a:t>
            </a:r>
          </a:p>
          <a:p>
            <a:pPr algn="ctr"/>
            <a:r>
              <a:rPr lang="vi-VN" sz="2800" b="0" i="0" dirty="0">
                <a:solidFill>
                  <a:srgbClr val="FF0000"/>
                </a:solidFill>
                <a:effectLst/>
                <a:latin typeface="Cambria" panose="02040503050406030204" pitchFamily="18" charset="0"/>
                <a:ea typeface="Cambria" panose="02040503050406030204" pitchFamily="18" charset="0"/>
              </a:rPr>
              <a:t>Cả hai ngày chú Sơn thu hoạch được số sữa là:</a:t>
            </a:r>
          </a:p>
          <a:p>
            <a:pPr algn="ctr"/>
            <a:r>
              <a:rPr lang="vi-VN" sz="2800" b="0" i="0" dirty="0">
                <a:solidFill>
                  <a:srgbClr val="FF0000"/>
                </a:solidFill>
                <a:effectLst/>
                <a:latin typeface="Cambria" panose="02040503050406030204" pitchFamily="18" charset="0"/>
                <a:ea typeface="Cambria" panose="02040503050406030204" pitchFamily="18" charset="0"/>
              </a:rPr>
              <a:t>73,5 + 78,25 = 151,75 (</a:t>
            </a:r>
            <a:r>
              <a:rPr lang="vi-VN" sz="2800" b="0" i="1" dirty="0">
                <a:solidFill>
                  <a:srgbClr val="FF0000"/>
                </a:solidFill>
                <a:effectLst/>
                <a:latin typeface="Cambria" panose="02040503050406030204" pitchFamily="18" charset="0"/>
                <a:ea typeface="Cambria" panose="02040503050406030204" pitchFamily="18" charset="0"/>
              </a:rPr>
              <a:t>l</a:t>
            </a:r>
            <a:r>
              <a:rPr lang="vi-VN" sz="2800" b="0" i="0" dirty="0">
                <a:solidFill>
                  <a:srgbClr val="FF0000"/>
                </a:solidFill>
                <a:effectLst/>
                <a:latin typeface="Cambria" panose="02040503050406030204" pitchFamily="18" charset="0"/>
                <a:ea typeface="Cambria" panose="02040503050406030204" pitchFamily="18" charset="0"/>
              </a:rPr>
              <a:t>)</a:t>
            </a:r>
          </a:p>
          <a:p>
            <a:pPr algn="r"/>
            <a:r>
              <a:rPr lang="vi-VN" sz="2800" b="0" i="0" dirty="0">
                <a:solidFill>
                  <a:srgbClr val="FF0000"/>
                </a:solidFill>
                <a:effectLst/>
                <a:latin typeface="Cambria" panose="02040503050406030204" pitchFamily="18" charset="0"/>
                <a:ea typeface="Cambria" panose="02040503050406030204" pitchFamily="18" charset="0"/>
              </a:rPr>
              <a:t>Đáp số: 151,75 lít sữa</a:t>
            </a:r>
          </a:p>
        </p:txBody>
      </p:sp>
    </p:spTree>
    <p:extLst>
      <p:ext uri="{BB962C8B-B14F-4D97-AF65-F5344CB8AC3E}">
        <p14:creationId xmlns:p14="http://schemas.microsoft.com/office/powerpoint/2010/main" val="33829287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11178285" cy="1569660"/>
            <a:chOff x="441789" y="318499"/>
            <a:chExt cx="4674742" cy="1569660"/>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232018"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7" name="TextBox 6">
              <a:extLst>
                <a:ext uri="{FF2B5EF4-FFF2-40B4-BE49-F238E27FC236}">
                  <a16:creationId xmlns:a16="http://schemas.microsoft.com/office/drawing/2014/main" id="{9DBCF0AC-EA48-91AE-7F7A-0B02165DCF16}"/>
                </a:ext>
              </a:extLst>
            </p:cNvPr>
            <p:cNvSpPr txBox="1"/>
            <p:nvPr/>
          </p:nvSpPr>
          <p:spPr>
            <a:xfrm>
              <a:off x="686698" y="318499"/>
              <a:ext cx="4429833"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Sân trường của Trường Tiểu học Nguyễn Siêu dạng hình chữ nhật có chiều rộng 17,5 m, chiều dài hơn chiều rộng 15 m. Hỏi chu vi của sân trường đó là bao nhiêu mét?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7" name="TextBox 16">
            <a:extLst>
              <a:ext uri="{FF2B5EF4-FFF2-40B4-BE49-F238E27FC236}">
                <a16:creationId xmlns:a16="http://schemas.microsoft.com/office/drawing/2014/main" id="{B2B54795-5EC3-6123-1BC0-E15B625366DC}"/>
              </a:ext>
            </a:extLst>
          </p:cNvPr>
          <p:cNvSpPr txBox="1"/>
          <p:nvPr/>
        </p:nvSpPr>
        <p:spPr>
          <a:xfrm>
            <a:off x="452063" y="2486346"/>
            <a:ext cx="5311739" cy="2677656"/>
          </a:xfrm>
          <a:prstGeom prst="rect">
            <a:avLst/>
          </a:prstGeom>
          <a:noFill/>
        </p:spPr>
        <p:txBody>
          <a:bodyPr wrap="square" rtlCol="0">
            <a:spAutoFit/>
          </a:bodyPr>
          <a:lstStyle/>
          <a:p>
            <a:pPr lvl="0" algn="ctr"/>
            <a:r>
              <a:rPr lang="vi-VN" sz="2800" b="1" dirty="0">
                <a:solidFill>
                  <a:srgbClr val="FF0000"/>
                </a:solidFill>
                <a:latin typeface="Cambria" panose="02040503050406030204" pitchFamily="18" charset="0"/>
                <a:ea typeface="Cambria" panose="02040503050406030204" pitchFamily="18" charset="0"/>
              </a:rPr>
              <a:t>Bài giải</a:t>
            </a:r>
          </a:p>
          <a:p>
            <a:pPr lvl="0" algn="ctr"/>
            <a:r>
              <a:rPr lang="vi-VN" sz="2800" dirty="0">
                <a:solidFill>
                  <a:srgbClr val="FF0000"/>
                </a:solidFill>
                <a:latin typeface="Cambria" panose="02040503050406030204" pitchFamily="18" charset="0"/>
                <a:ea typeface="Cambria" panose="02040503050406030204" pitchFamily="18" charset="0"/>
              </a:rPr>
              <a:t>Chiều dài sân trường là:</a:t>
            </a:r>
          </a:p>
          <a:p>
            <a:pPr lvl="0" algn="ctr"/>
            <a:r>
              <a:rPr lang="vi-VN" sz="2800" dirty="0">
                <a:solidFill>
                  <a:srgbClr val="FF0000"/>
                </a:solidFill>
                <a:latin typeface="Cambria" panose="02040503050406030204" pitchFamily="18" charset="0"/>
                <a:ea typeface="Cambria" panose="02040503050406030204" pitchFamily="18" charset="0"/>
              </a:rPr>
              <a:t>17,5 + 15 = 32,5 (m)</a:t>
            </a:r>
          </a:p>
          <a:p>
            <a:pPr lvl="0" algn="ctr"/>
            <a:r>
              <a:rPr lang="vi-VN" sz="2800" dirty="0">
                <a:solidFill>
                  <a:srgbClr val="FF0000"/>
                </a:solidFill>
                <a:latin typeface="Cambria" panose="02040503050406030204" pitchFamily="18" charset="0"/>
                <a:ea typeface="Cambria" panose="02040503050406030204" pitchFamily="18" charset="0"/>
              </a:rPr>
              <a:t>Chu vi sân trường là:</a:t>
            </a:r>
          </a:p>
          <a:p>
            <a:pPr lvl="0" algn="ctr"/>
            <a:r>
              <a:rPr lang="vi-VN" sz="2800" dirty="0">
                <a:solidFill>
                  <a:srgbClr val="FF0000"/>
                </a:solidFill>
                <a:latin typeface="Cambria" panose="02040503050406030204" pitchFamily="18" charset="0"/>
                <a:ea typeface="Cambria" panose="02040503050406030204" pitchFamily="18" charset="0"/>
              </a:rPr>
              <a:t>(32,5 + 17,5) × 2 = 100 (m)</a:t>
            </a:r>
          </a:p>
          <a:p>
            <a:pPr lvl="0" algn="r"/>
            <a:r>
              <a:rPr lang="vi-VN" sz="2800" dirty="0">
                <a:solidFill>
                  <a:srgbClr val="FF0000"/>
                </a:solidFill>
                <a:latin typeface="Cambria" panose="02040503050406030204" pitchFamily="18" charset="0"/>
                <a:ea typeface="Cambria" panose="02040503050406030204" pitchFamily="18" charset="0"/>
              </a:rPr>
              <a:t>Đáp số: 100 m</a:t>
            </a:r>
            <a:endParaRPr kumimoji="0" lang="vi-VN"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26" name="Picture 2" descr="Hoa phượng nở rực rỡ nhưng sân trường vắng bóng học trò vì Covid-19">
            <a:extLst>
              <a:ext uri="{FF2B5EF4-FFF2-40B4-BE49-F238E27FC236}">
                <a16:creationId xmlns:a16="http://schemas.microsoft.com/office/drawing/2014/main" id="{74113D9F-9349-D6BD-14A2-68B9C48CFA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7236" y="2167847"/>
            <a:ext cx="5294616" cy="397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1257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335280" y="411480"/>
            <a:ext cx="11475720" cy="6102801"/>
          </a:xfrm>
          <a:prstGeom prst="rect">
            <a:avLst/>
          </a:prstGeom>
          <a:solidFill>
            <a:srgbClr val="FFC000"/>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20" name="图片 19">
            <a:extLst>
              <a:ext uri="{FF2B5EF4-FFF2-40B4-BE49-F238E27FC236}">
                <a16:creationId xmlns:a16="http://schemas.microsoft.com/office/drawing/2014/main" id="{F6E31FD1-8CC5-40AA-8220-5F5B163576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29129" y="1069975"/>
            <a:ext cx="4718050" cy="4718050"/>
          </a:xfrm>
          <a:prstGeom prst="rect">
            <a:avLst/>
          </a:prstGeom>
        </p:spPr>
      </p:pic>
      <p:pic>
        <p:nvPicPr>
          <p:cNvPr id="7" name="图片 5">
            <a:extLst>
              <a:ext uri="{FF2B5EF4-FFF2-40B4-BE49-F238E27FC236}">
                <a16:creationId xmlns:a16="http://schemas.microsoft.com/office/drawing/2014/main" id="{717A1CD9-B579-4411-B263-CD0086AF29E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3" name="Picture 2" descr="A green and red text on a black background&#10;&#10;Description automatically generated">
            <a:extLst>
              <a:ext uri="{FF2B5EF4-FFF2-40B4-BE49-F238E27FC236}">
                <a16:creationId xmlns:a16="http://schemas.microsoft.com/office/drawing/2014/main" id="{2A0B9184-DF13-0AB3-2849-D66D13791B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634" y="1777428"/>
            <a:ext cx="4895443" cy="3941247"/>
          </a:xfrm>
          <a:prstGeom prst="rect">
            <a:avLst/>
          </a:prstGeom>
        </p:spPr>
      </p:pic>
    </p:spTree>
    <p:extLst>
      <p:ext uri="{BB962C8B-B14F-4D97-AF65-F5344CB8AC3E}">
        <p14:creationId xmlns:p14="http://schemas.microsoft.com/office/powerpoint/2010/main" val="32929717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160" y="0"/>
            <a:ext cx="12202160" cy="6858000"/>
          </a:xfrm>
          <a:custGeom>
            <a:avLst/>
            <a:gdLst/>
            <a:ahLst/>
            <a:cxnLst/>
            <a:rect l="l" t="t" r="r" b="b"/>
            <a:pathLst>
              <a:path w="8639803" h="8229600">
                <a:moveTo>
                  <a:pt x="0" y="0"/>
                </a:moveTo>
                <a:lnTo>
                  <a:pt x="8639804" y="0"/>
                </a:lnTo>
                <a:lnTo>
                  <a:pt x="8639804" y="8229600"/>
                </a:lnTo>
                <a:lnTo>
                  <a:pt x="0" y="8229600"/>
                </a:lnTo>
                <a:lnTo>
                  <a:pt x="0" y="0"/>
                </a:lnTo>
                <a:close/>
              </a:path>
            </a:pathLst>
          </a:custGeom>
          <a:blipFill>
            <a:blip r:embed="rId3"/>
            <a:stretch>
              <a:fillRect l="-808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3087384" y="2792002"/>
            <a:ext cx="2755900" cy="3962400"/>
          </a:xfrm>
          <a:custGeom>
            <a:avLst/>
            <a:gdLst/>
            <a:ahLst/>
            <a:cxnLst/>
            <a:rect l="l" t="t" r="r" b="b"/>
            <a:pathLst>
              <a:path w="5657850" h="8229600">
                <a:moveTo>
                  <a:pt x="0" y="0"/>
                </a:moveTo>
                <a:lnTo>
                  <a:pt x="5657850" y="0"/>
                </a:lnTo>
                <a:lnTo>
                  <a:pt x="5657850" y="8229600"/>
                </a:lnTo>
                <a:lnTo>
                  <a:pt x="0" y="822960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5943600" y="2864924"/>
            <a:ext cx="2895600" cy="3993076"/>
          </a:xfrm>
          <a:custGeom>
            <a:avLst/>
            <a:gdLst/>
            <a:ahLst/>
            <a:cxnLst/>
            <a:rect l="l" t="t" r="r" b="b"/>
            <a:pathLst>
              <a:path w="5575554" h="8229600">
                <a:moveTo>
                  <a:pt x="0" y="0"/>
                </a:moveTo>
                <a:lnTo>
                  <a:pt x="5575554" y="0"/>
                </a:lnTo>
                <a:lnTo>
                  <a:pt x="5575554" y="8229600"/>
                </a:lnTo>
                <a:lnTo>
                  <a:pt x="0" y="822960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B141FA20-65EB-2849-5D56-D16F1BEDCCE2}"/>
              </a:ext>
            </a:extLst>
          </p:cNvPr>
          <p:cNvPicPr>
            <a:picLocks noChangeAspect="1"/>
          </p:cNvPicPr>
          <p:nvPr/>
        </p:nvPicPr>
        <p:blipFill>
          <a:blip r:embed="rId6"/>
          <a:stretch>
            <a:fillRect/>
          </a:stretch>
        </p:blipFill>
        <p:spPr>
          <a:xfrm>
            <a:off x="2791331" y="-138820"/>
            <a:ext cx="5992887" cy="1176630"/>
          </a:xfrm>
          <a:prstGeom prst="rect">
            <a:avLst/>
          </a:prstGeom>
        </p:spPr>
      </p:pic>
      <p:sp>
        <p:nvSpPr>
          <p:cNvPr id="8" name="Speech Bubble: Oval 7">
            <a:extLst>
              <a:ext uri="{FF2B5EF4-FFF2-40B4-BE49-F238E27FC236}">
                <a16:creationId xmlns:a16="http://schemas.microsoft.com/office/drawing/2014/main" id="{E980433C-7436-D54E-634B-7628E257C4CF}"/>
              </a:ext>
            </a:extLst>
          </p:cNvPr>
          <p:cNvSpPr/>
          <p:nvPr/>
        </p:nvSpPr>
        <p:spPr>
          <a:xfrm>
            <a:off x="6977780" y="1109608"/>
            <a:ext cx="4919694" cy="2013735"/>
          </a:xfrm>
          <a:prstGeom prst="wedgeEllipseCallout">
            <a:avLst>
              <a:gd name="adj1" fmla="val -43194"/>
              <a:gd name="adj2" fmla="val 39372"/>
            </a:avLst>
          </a:prstGeom>
          <a:ln w="28575">
            <a:prstDash val="dash"/>
          </a:ln>
          <a:effectLst>
            <a:glow rad="228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vi-VN" sz="2200" dirty="0">
                <a:latin typeface="Cambria" panose="02040503050406030204" pitchFamily="18" charset="0"/>
                <a:ea typeface="Cambria" panose="02040503050406030204" pitchFamily="18" charset="0"/>
              </a:rPr>
              <a:t>Bạn A nêu số đo các cạnh của một hình bất kì (hình tam giác, hình vuông, hình chữ nhật)</a:t>
            </a:r>
            <a:endParaRPr kumimoji="0" lang="en-US" sz="2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9" name="Speech Bubble: Oval 8">
            <a:extLst>
              <a:ext uri="{FF2B5EF4-FFF2-40B4-BE49-F238E27FC236}">
                <a16:creationId xmlns:a16="http://schemas.microsoft.com/office/drawing/2014/main" id="{FFE2DEE1-C815-DFA1-2FDB-4A8ADA66AEBA}"/>
              </a:ext>
            </a:extLst>
          </p:cNvPr>
          <p:cNvSpPr/>
          <p:nvPr/>
        </p:nvSpPr>
        <p:spPr>
          <a:xfrm>
            <a:off x="371497" y="914400"/>
            <a:ext cx="4919694" cy="1756880"/>
          </a:xfrm>
          <a:prstGeom prst="wedgeEllipseCallout">
            <a:avLst>
              <a:gd name="adj1" fmla="val 34702"/>
              <a:gd name="adj2" fmla="val 55188"/>
            </a:avLst>
          </a:prstGeom>
          <a:ln w="28575">
            <a:prstDash val="dash"/>
          </a:ln>
          <a:effectLst>
            <a:glow rad="228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en-US" sz="3200" dirty="0">
                <a:latin typeface="Cambria" panose="02040503050406030204" pitchFamily="18" charset="0"/>
                <a:ea typeface="Cambria" panose="02040503050406030204" pitchFamily="18" charset="0"/>
              </a:rPr>
              <a:t>B</a:t>
            </a:r>
            <a:r>
              <a:rPr lang="vi-VN" sz="3200" dirty="0">
                <a:latin typeface="Cambria" panose="02040503050406030204" pitchFamily="18" charset="0"/>
                <a:ea typeface="Cambria" panose="02040503050406030204" pitchFamily="18" charset="0"/>
              </a:rPr>
              <a:t>ạn B tính được chu vi của hình đó.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subTnLst>
                                    <p:audio>
                                      <p:cMediaNode>
                                        <p:cTn display="0" masterRel="sameClick">
                                          <p:stCondLst>
                                            <p:cond evt="begin" delay="0">
                                              <p:tn val="24"/>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301" y="1222002"/>
            <a:ext cx="6134101" cy="5935671"/>
          </a:xfrm>
          <a:prstGeom prst="rect">
            <a:avLst/>
          </a:prstGeom>
        </p:spPr>
      </p:pic>
      <p:pic>
        <p:nvPicPr>
          <p:cNvPr id="2" name="Picture 1">
            <a:extLst>
              <a:ext uri="{FF2B5EF4-FFF2-40B4-BE49-F238E27FC236}">
                <a16:creationId xmlns:a16="http://schemas.microsoft.com/office/drawing/2014/main" id="{51E99B3E-3E04-36D7-DF8D-0E8EEB9A1B5C}"/>
              </a:ext>
            </a:extLst>
          </p:cNvPr>
          <p:cNvPicPr>
            <a:picLocks noChangeAspect="1"/>
          </p:cNvPicPr>
          <p:nvPr/>
        </p:nvPicPr>
        <p:blipFill>
          <a:blip r:embed="rId4"/>
          <a:stretch>
            <a:fillRect/>
          </a:stretch>
        </p:blipFill>
        <p:spPr>
          <a:xfrm>
            <a:off x="4602442" y="505703"/>
            <a:ext cx="7980356" cy="5291787"/>
          </a:xfrm>
          <a:prstGeom prst="rect">
            <a:avLst/>
          </a:prstGeom>
        </p:spPr>
      </p:pic>
    </p:spTree>
    <p:extLst>
      <p:ext uri="{BB962C8B-B14F-4D97-AF65-F5344CB8AC3E}">
        <p14:creationId xmlns:p14="http://schemas.microsoft.com/office/powerpoint/2010/main" val="7699004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4F2A5D-0BBE-4FFB-A88D-BB476914D846}"/>
              </a:ext>
            </a:extLst>
          </p:cNvPr>
          <p:cNvPicPr>
            <a:picLocks noChangeAspect="1"/>
          </p:cNvPicPr>
          <p:nvPr/>
        </p:nvPicPr>
        <p:blipFill rotWithShape="1">
          <a:blip r:embed="rId3"/>
          <a:srcRect l="3887" t="8549" r="-3887" b="51451"/>
          <a:stretch/>
        </p:blipFill>
        <p:spPr>
          <a:xfrm>
            <a:off x="4126987" y="3271185"/>
            <a:ext cx="4364664" cy="1745865"/>
          </a:xfrm>
          <a:prstGeom prst="rect">
            <a:avLst/>
          </a:prstGeom>
        </p:spPr>
      </p:pic>
      <p:pic>
        <p:nvPicPr>
          <p:cNvPr id="8" name="Picture 7">
            <a:extLst>
              <a:ext uri="{FF2B5EF4-FFF2-40B4-BE49-F238E27FC236}">
                <a16:creationId xmlns:a16="http://schemas.microsoft.com/office/drawing/2014/main" id="{1C576B64-B59E-4253-A600-81A5F1182018}"/>
              </a:ext>
            </a:extLst>
          </p:cNvPr>
          <p:cNvPicPr>
            <a:picLocks noChangeAspect="1"/>
          </p:cNvPicPr>
          <p:nvPr/>
        </p:nvPicPr>
        <p:blipFill>
          <a:blip r:embed="rId4"/>
          <a:stretch>
            <a:fillRect/>
          </a:stretch>
        </p:blipFill>
        <p:spPr>
          <a:xfrm>
            <a:off x="0" y="3271185"/>
            <a:ext cx="2055628" cy="2080295"/>
          </a:xfrm>
          <a:prstGeom prst="rect">
            <a:avLst/>
          </a:prstGeom>
        </p:spPr>
      </p:pic>
      <p:pic>
        <p:nvPicPr>
          <p:cNvPr id="14" name="Picture 13">
            <a:extLst>
              <a:ext uri="{FF2B5EF4-FFF2-40B4-BE49-F238E27FC236}">
                <a16:creationId xmlns:a16="http://schemas.microsoft.com/office/drawing/2014/main" id="{BE657BCC-B015-47C5-B527-5A8B85FDAEFE}"/>
              </a:ext>
            </a:extLst>
          </p:cNvPr>
          <p:cNvPicPr>
            <a:picLocks noChangeAspect="1"/>
          </p:cNvPicPr>
          <p:nvPr/>
        </p:nvPicPr>
        <p:blipFill>
          <a:blip r:embed="rId5"/>
          <a:stretch>
            <a:fillRect/>
          </a:stretch>
        </p:blipFill>
        <p:spPr>
          <a:xfrm>
            <a:off x="7957907" y="2853265"/>
            <a:ext cx="3080584" cy="2646550"/>
          </a:xfrm>
          <a:prstGeom prst="rect">
            <a:avLst/>
          </a:prstGeom>
        </p:spPr>
      </p:pic>
      <p:grpSp>
        <p:nvGrpSpPr>
          <p:cNvPr id="21" name="Group 20">
            <a:extLst>
              <a:ext uri="{FF2B5EF4-FFF2-40B4-BE49-F238E27FC236}">
                <a16:creationId xmlns:a16="http://schemas.microsoft.com/office/drawing/2014/main" id="{B5458A0C-5AE3-4295-9DB3-A69591C41B41}"/>
              </a:ext>
            </a:extLst>
          </p:cNvPr>
          <p:cNvGrpSpPr/>
          <p:nvPr/>
        </p:nvGrpSpPr>
        <p:grpSpPr>
          <a:xfrm>
            <a:off x="1583861" y="921430"/>
            <a:ext cx="9953493" cy="2061222"/>
            <a:chOff x="2180845" y="2302241"/>
            <a:chExt cx="14930239" cy="3091833"/>
          </a:xfrm>
          <a:solidFill>
            <a:srgbClr val="000000">
              <a:alpha val="67059"/>
            </a:srgbClr>
          </a:solidFill>
        </p:grpSpPr>
        <p:sp>
          <p:nvSpPr>
            <p:cNvPr id="20" name="Rectangle: Rounded Corners 19">
              <a:extLst>
                <a:ext uri="{FF2B5EF4-FFF2-40B4-BE49-F238E27FC236}">
                  <a16:creationId xmlns:a16="http://schemas.microsoft.com/office/drawing/2014/main" id="{7D091078-D927-44F5-912F-9BECF9588B56}"/>
                </a:ext>
              </a:extLst>
            </p:cNvPr>
            <p:cNvSpPr/>
            <p:nvPr/>
          </p:nvSpPr>
          <p:spPr>
            <a:xfrm>
              <a:off x="2180845" y="2302241"/>
              <a:ext cx="13375758"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933" kern="0">
                <a:solidFill>
                  <a:srgbClr val="FEF7D7"/>
                </a:solidFill>
                <a:latin typeface="Arial"/>
                <a:sym typeface="Arial"/>
              </a:endParaRPr>
            </a:p>
          </p:txBody>
        </p:sp>
        <p:sp>
          <p:nvSpPr>
            <p:cNvPr id="19" name="TextBox 18">
              <a:extLst>
                <a:ext uri="{FF2B5EF4-FFF2-40B4-BE49-F238E27FC236}">
                  <a16:creationId xmlns:a16="http://schemas.microsoft.com/office/drawing/2014/main" id="{2939C457-4373-4353-A3CD-2B7B107238B6}"/>
                </a:ext>
              </a:extLst>
            </p:cNvPr>
            <p:cNvSpPr txBox="1"/>
            <p:nvPr/>
          </p:nvSpPr>
          <p:spPr>
            <a:xfrm>
              <a:off x="4255148" y="2546948"/>
              <a:ext cx="12855936" cy="2847126"/>
            </a:xfrm>
            <a:prstGeom prst="rect">
              <a:avLst/>
            </a:prstGeom>
            <a:noFill/>
          </p:spPr>
          <p:txBody>
            <a:bodyPr wrap="square" rtlCol="0">
              <a:spAutoFit/>
            </a:bodyPr>
            <a:lstStyle/>
            <a:p>
              <a:pPr defTabSz="609630">
                <a:buClr>
                  <a:srgbClr val="000000"/>
                </a:buClr>
              </a:pP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Chơi</a:t>
              </a:r>
              <a:r>
                <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rPr>
                <a:t> </a:t>
              </a: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cùng</a:t>
              </a:r>
              <a:r>
                <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rPr>
                <a:t> Sonic</a:t>
              </a:r>
            </a:p>
            <a:p>
              <a:pPr defTabSz="609630">
                <a:buClr>
                  <a:srgbClr val="000000"/>
                </a:buClr>
              </a:pPr>
              <a:endPar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9835161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80556E-6 -3.7037E-6 L 0.58368 0.01065 " pathEditMode="relative" rAng="0" ptsTypes="AA">
                                      <p:cBhvr>
                                        <p:cTn id="6" dur="1000" fill="hold"/>
                                        <p:tgtEl>
                                          <p:spTgt spid="8"/>
                                        </p:tgtEl>
                                        <p:attrNameLst>
                                          <p:attrName>ppt_x</p:attrName>
                                          <p:attrName>ppt_y</p:attrName>
                                        </p:attrNameLst>
                                      </p:cBhvr>
                                      <p:rCtr x="29184" y="525"/>
                                    </p:animMotion>
                                  </p:childTnLst>
                                </p:cTn>
                              </p:par>
                            </p:childTnLst>
                          </p:cTn>
                        </p:par>
                        <p:par>
                          <p:cTn id="7" fill="hold">
                            <p:stCondLst>
                              <p:cond delay="1000"/>
                            </p:stCondLst>
                            <p:childTnLst>
                              <p:par>
                                <p:cTn id="8" presetID="10" presetClass="exit" presetSubtype="0" fill="hold" nodeType="afterEffect">
                                  <p:stCondLst>
                                    <p:cond delay="0"/>
                                  </p:stCondLst>
                                  <p:childTnLst>
                                    <p:animEffect transition="out" filter="fade">
                                      <p:cBhvr>
                                        <p:cTn id="9" dur="250"/>
                                        <p:tgtEl>
                                          <p:spTgt spid="8"/>
                                        </p:tgtEl>
                                      </p:cBhvr>
                                    </p:animEffect>
                                    <p:set>
                                      <p:cBhvr>
                                        <p:cTn id="10" dur="1" fill="hold">
                                          <p:stCondLst>
                                            <p:cond delay="249"/>
                                          </p:stCondLst>
                                        </p:cTn>
                                        <p:tgtEl>
                                          <p:spTgt spid="8"/>
                                        </p:tgtEl>
                                        <p:attrNameLst>
                                          <p:attrName>style.visibility</p:attrName>
                                        </p:attrNameLst>
                                      </p:cBhvr>
                                      <p:to>
                                        <p:strVal val="hidden"/>
                                      </p:to>
                                    </p:se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38176D-D3CA-4155-B0CB-FDF39D270887}"/>
              </a:ext>
            </a:extLst>
          </p:cNvPr>
          <p:cNvPicPr>
            <a:picLocks noChangeAspect="1"/>
          </p:cNvPicPr>
          <p:nvPr/>
        </p:nvPicPr>
        <p:blipFill>
          <a:blip r:embed="rId4"/>
          <a:stretch>
            <a:fillRect/>
          </a:stretch>
        </p:blipFill>
        <p:spPr>
          <a:xfrm>
            <a:off x="1" y="3902447"/>
            <a:ext cx="1431851" cy="1449033"/>
          </a:xfrm>
          <a:prstGeom prst="rect">
            <a:avLst/>
          </a:prstGeom>
        </p:spPr>
      </p:pic>
      <p:grpSp>
        <p:nvGrpSpPr>
          <p:cNvPr id="272" name="Group 271">
            <a:extLst>
              <a:ext uri="{FF2B5EF4-FFF2-40B4-BE49-F238E27FC236}">
                <a16:creationId xmlns:a16="http://schemas.microsoft.com/office/drawing/2014/main" id="{9B8A6E4F-FCA0-4D04-86AC-8A8C68CAD723}"/>
              </a:ext>
            </a:extLst>
          </p:cNvPr>
          <p:cNvGrpSpPr/>
          <p:nvPr/>
        </p:nvGrpSpPr>
        <p:grpSpPr>
          <a:xfrm>
            <a:off x="2000384" y="2709681"/>
            <a:ext cx="1168479" cy="1026708"/>
            <a:chOff x="18761910" y="4436272"/>
            <a:chExt cx="1752719" cy="1540062"/>
          </a:xfrm>
        </p:grpSpPr>
        <p:grpSp>
          <p:nvGrpSpPr>
            <p:cNvPr id="6" name="Google Shape;905;p4">
              <a:extLst>
                <a:ext uri="{FF2B5EF4-FFF2-40B4-BE49-F238E27FC236}">
                  <a16:creationId xmlns:a16="http://schemas.microsoft.com/office/drawing/2014/main" id="{C87F5279-4004-4F0C-AD55-9E0207F27EE2}"/>
                </a:ext>
              </a:extLst>
            </p:cNvPr>
            <p:cNvGrpSpPr/>
            <p:nvPr/>
          </p:nvGrpSpPr>
          <p:grpSpPr>
            <a:xfrm>
              <a:off x="18761910" y="4436272"/>
              <a:ext cx="1752719" cy="1540062"/>
              <a:chOff x="433020" y="348998"/>
              <a:chExt cx="2485911" cy="2680400"/>
            </a:xfrm>
          </p:grpSpPr>
          <p:sp>
            <p:nvSpPr>
              <p:cNvPr id="7" name="Google Shape;906;p4">
                <a:extLst>
                  <a:ext uri="{FF2B5EF4-FFF2-40B4-BE49-F238E27FC236}">
                    <a16:creationId xmlns:a16="http://schemas.microsoft.com/office/drawing/2014/main" id="{A4F1BC9B-1601-4564-8EA4-87647F6C5520}"/>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 name="Google Shape;907;p4">
                <a:extLst>
                  <a:ext uri="{FF2B5EF4-FFF2-40B4-BE49-F238E27FC236}">
                    <a16:creationId xmlns:a16="http://schemas.microsoft.com/office/drawing/2014/main" id="{FCED11F8-4797-4F05-AD7F-F2260A5B6EB7}"/>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 name="Google Shape;908;p4">
                <a:extLst>
                  <a:ext uri="{FF2B5EF4-FFF2-40B4-BE49-F238E27FC236}">
                    <a16:creationId xmlns:a16="http://schemas.microsoft.com/office/drawing/2014/main" id="{114AE1A0-AE6E-4E18-AF29-5E4255B18B23}"/>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0" name="Google Shape;909;p4">
                <a:extLst>
                  <a:ext uri="{FF2B5EF4-FFF2-40B4-BE49-F238E27FC236}">
                    <a16:creationId xmlns:a16="http://schemas.microsoft.com/office/drawing/2014/main" id="{1DED92D8-B436-4B51-A8DA-05C0E321A2F8}"/>
                  </a:ext>
                </a:extLst>
              </p:cNvPr>
              <p:cNvGrpSpPr/>
              <p:nvPr/>
            </p:nvGrpSpPr>
            <p:grpSpPr>
              <a:xfrm>
                <a:off x="680191" y="865627"/>
                <a:ext cx="1994448" cy="695456"/>
                <a:chOff x="9219899" y="3149713"/>
                <a:chExt cx="1994448" cy="492288"/>
              </a:xfrm>
            </p:grpSpPr>
            <p:sp>
              <p:nvSpPr>
                <p:cNvPr id="69" name="Google Shape;910;p4">
                  <a:extLst>
                    <a:ext uri="{FF2B5EF4-FFF2-40B4-BE49-F238E27FC236}">
                      <a16:creationId xmlns:a16="http://schemas.microsoft.com/office/drawing/2014/main" id="{75C043C7-6A03-415D-972E-A85BA8F916D3}"/>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0" name="Google Shape;911;p4">
                  <a:extLst>
                    <a:ext uri="{FF2B5EF4-FFF2-40B4-BE49-F238E27FC236}">
                      <a16:creationId xmlns:a16="http://schemas.microsoft.com/office/drawing/2014/main" id="{7AA5A8E9-F1FA-433C-937E-BB74389D55A2}"/>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11" name="Google Shape;912;p4">
                <a:extLst>
                  <a:ext uri="{FF2B5EF4-FFF2-40B4-BE49-F238E27FC236}">
                    <a16:creationId xmlns:a16="http://schemas.microsoft.com/office/drawing/2014/main" id="{66B63405-48B6-4058-9E3F-602D9A3945C6}"/>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 name="Google Shape;913;p4">
                <a:extLst>
                  <a:ext uri="{FF2B5EF4-FFF2-40B4-BE49-F238E27FC236}">
                    <a16:creationId xmlns:a16="http://schemas.microsoft.com/office/drawing/2014/main" id="{1260CF7D-830A-4D6B-8B56-B27A5C16C5F6}"/>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 name="Google Shape;914;p4">
                <a:extLst>
                  <a:ext uri="{FF2B5EF4-FFF2-40B4-BE49-F238E27FC236}">
                    <a16:creationId xmlns:a16="http://schemas.microsoft.com/office/drawing/2014/main" id="{0F67FA8F-1B28-4CF0-A917-DD1FACB7CB12}"/>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 name="Google Shape;915;p4">
                <a:extLst>
                  <a:ext uri="{FF2B5EF4-FFF2-40B4-BE49-F238E27FC236}">
                    <a16:creationId xmlns:a16="http://schemas.microsoft.com/office/drawing/2014/main" id="{595A0002-0A84-4AC5-BB19-252CBAF9E750}"/>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 name="Google Shape;916;p4">
                <a:extLst>
                  <a:ext uri="{FF2B5EF4-FFF2-40B4-BE49-F238E27FC236}">
                    <a16:creationId xmlns:a16="http://schemas.microsoft.com/office/drawing/2014/main" id="{AAC4CCB8-CB4F-4841-87D4-C13CAE89EFF9}"/>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 name="Google Shape;917;p4">
                <a:extLst>
                  <a:ext uri="{FF2B5EF4-FFF2-40B4-BE49-F238E27FC236}">
                    <a16:creationId xmlns:a16="http://schemas.microsoft.com/office/drawing/2014/main" id="{9F78BBDA-F9F0-49C9-9028-CF455D9BF8D9}"/>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7" name="Google Shape;918;p4">
                <a:extLst>
                  <a:ext uri="{FF2B5EF4-FFF2-40B4-BE49-F238E27FC236}">
                    <a16:creationId xmlns:a16="http://schemas.microsoft.com/office/drawing/2014/main" id="{FE212A43-C751-4EC8-9441-40CCAB323F74}"/>
                  </a:ext>
                </a:extLst>
              </p:cNvPr>
              <p:cNvGrpSpPr/>
              <p:nvPr/>
            </p:nvGrpSpPr>
            <p:grpSpPr>
              <a:xfrm>
                <a:off x="1482949" y="716615"/>
                <a:ext cx="409116" cy="310295"/>
                <a:chOff x="2276500" y="656217"/>
                <a:chExt cx="409116" cy="310295"/>
              </a:xfrm>
            </p:grpSpPr>
            <p:sp>
              <p:nvSpPr>
                <p:cNvPr id="64" name="Google Shape;919;p4">
                  <a:extLst>
                    <a:ext uri="{FF2B5EF4-FFF2-40B4-BE49-F238E27FC236}">
                      <a16:creationId xmlns:a16="http://schemas.microsoft.com/office/drawing/2014/main" id="{944CBD4E-44D7-47C1-9CE5-82AD66BC1D53}"/>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5" name="Google Shape;920;p4">
                  <a:extLst>
                    <a:ext uri="{FF2B5EF4-FFF2-40B4-BE49-F238E27FC236}">
                      <a16:creationId xmlns:a16="http://schemas.microsoft.com/office/drawing/2014/main" id="{DD956D7E-8E35-4BC3-9406-7936A7A0BE08}"/>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66" name="Google Shape;921;p4">
                  <a:extLst>
                    <a:ext uri="{FF2B5EF4-FFF2-40B4-BE49-F238E27FC236}">
                      <a16:creationId xmlns:a16="http://schemas.microsoft.com/office/drawing/2014/main" id="{9BEB31F8-4F43-4235-B5AB-49F49181739C}"/>
                    </a:ext>
                  </a:extLst>
                </p:cNvPr>
                <p:cNvGrpSpPr/>
                <p:nvPr/>
              </p:nvGrpSpPr>
              <p:grpSpPr>
                <a:xfrm>
                  <a:off x="2437596" y="708043"/>
                  <a:ext cx="86635" cy="166440"/>
                  <a:chOff x="6047422" y="3347028"/>
                  <a:chExt cx="47625" cy="91496"/>
                </a:xfrm>
              </p:grpSpPr>
              <p:sp>
                <p:nvSpPr>
                  <p:cNvPr id="67" name="Google Shape;922;p4">
                    <a:extLst>
                      <a:ext uri="{FF2B5EF4-FFF2-40B4-BE49-F238E27FC236}">
                        <a16:creationId xmlns:a16="http://schemas.microsoft.com/office/drawing/2014/main" id="{58AC6EA0-2646-4849-8611-F48CEEECB2B2}"/>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8" name="Google Shape;923;p4">
                    <a:extLst>
                      <a:ext uri="{FF2B5EF4-FFF2-40B4-BE49-F238E27FC236}">
                        <a16:creationId xmlns:a16="http://schemas.microsoft.com/office/drawing/2014/main" id="{8B09093B-B7CD-4948-9062-0677427EF975}"/>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18" name="Google Shape;924;p4">
                <a:extLst>
                  <a:ext uri="{FF2B5EF4-FFF2-40B4-BE49-F238E27FC236}">
                    <a16:creationId xmlns:a16="http://schemas.microsoft.com/office/drawing/2014/main" id="{96DFAB7D-D2C7-4AD5-8099-7078BAC57C5E}"/>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19" name="Google Shape;925;p4" descr="A picture containing cake, sitting, table, white&#10;&#10;Description automatically generated">
                <a:hlinkClick r:id="rId5" action="ppaction://hlinksldjump"/>
                <a:extLst>
                  <a:ext uri="{FF2B5EF4-FFF2-40B4-BE49-F238E27FC236}">
                    <a16:creationId xmlns:a16="http://schemas.microsoft.com/office/drawing/2014/main" id="{1CEDEA22-F3CB-4A59-928C-7CFD8388E481}"/>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20" name="Google Shape;926;p4">
                <a:extLst>
                  <a:ext uri="{FF2B5EF4-FFF2-40B4-BE49-F238E27FC236}">
                    <a16:creationId xmlns:a16="http://schemas.microsoft.com/office/drawing/2014/main" id="{C4C3830E-18D7-40FC-A6B9-5F5888AA08EC}"/>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 name="Google Shape;927;p4">
                <a:extLst>
                  <a:ext uri="{FF2B5EF4-FFF2-40B4-BE49-F238E27FC236}">
                    <a16:creationId xmlns:a16="http://schemas.microsoft.com/office/drawing/2014/main" id="{A9E0DD52-743F-46AB-84A2-4C40B66A4C2B}"/>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 name="Google Shape;928;p4">
                <a:extLst>
                  <a:ext uri="{FF2B5EF4-FFF2-40B4-BE49-F238E27FC236}">
                    <a16:creationId xmlns:a16="http://schemas.microsoft.com/office/drawing/2014/main" id="{6948B655-C773-4C72-A168-1961C7F2069C}"/>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3" name="Google Shape;929;p4">
                <a:extLst>
                  <a:ext uri="{FF2B5EF4-FFF2-40B4-BE49-F238E27FC236}">
                    <a16:creationId xmlns:a16="http://schemas.microsoft.com/office/drawing/2014/main" id="{C68E7762-6490-451F-AAC7-20123063B153}"/>
                  </a:ext>
                </a:extLst>
              </p:cNvPr>
              <p:cNvGrpSpPr/>
              <p:nvPr/>
            </p:nvGrpSpPr>
            <p:grpSpPr>
              <a:xfrm>
                <a:off x="704016" y="1935940"/>
                <a:ext cx="1997795" cy="817949"/>
                <a:chOff x="5534024" y="3386071"/>
                <a:chExt cx="1098233" cy="449645"/>
              </a:xfrm>
            </p:grpSpPr>
            <p:grpSp>
              <p:nvGrpSpPr>
                <p:cNvPr id="45" name="Google Shape;930;p4">
                  <a:extLst>
                    <a:ext uri="{FF2B5EF4-FFF2-40B4-BE49-F238E27FC236}">
                      <a16:creationId xmlns:a16="http://schemas.microsoft.com/office/drawing/2014/main" id="{BF6CFD91-C58F-4FB6-822F-EE1F9AD4EF4C}"/>
                    </a:ext>
                  </a:extLst>
                </p:cNvPr>
                <p:cNvGrpSpPr/>
                <p:nvPr/>
              </p:nvGrpSpPr>
              <p:grpSpPr>
                <a:xfrm>
                  <a:off x="6525577" y="3388994"/>
                  <a:ext cx="106679" cy="446722"/>
                  <a:chOff x="6525577" y="3388994"/>
                  <a:chExt cx="106679" cy="446722"/>
                </a:xfrm>
              </p:grpSpPr>
              <p:sp>
                <p:nvSpPr>
                  <p:cNvPr id="60" name="Google Shape;931;p4">
                    <a:extLst>
                      <a:ext uri="{FF2B5EF4-FFF2-40B4-BE49-F238E27FC236}">
                        <a16:creationId xmlns:a16="http://schemas.microsoft.com/office/drawing/2014/main" id="{A6860619-CD8B-4FD7-9E7F-B5FE05603863}"/>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1" name="Google Shape;932;p4">
                    <a:extLst>
                      <a:ext uri="{FF2B5EF4-FFF2-40B4-BE49-F238E27FC236}">
                        <a16:creationId xmlns:a16="http://schemas.microsoft.com/office/drawing/2014/main" id="{7C5D6FD7-3775-4E6A-9B46-943A6725A93A}"/>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2" name="Google Shape;933;p4">
                    <a:extLst>
                      <a:ext uri="{FF2B5EF4-FFF2-40B4-BE49-F238E27FC236}">
                        <a16:creationId xmlns:a16="http://schemas.microsoft.com/office/drawing/2014/main" id="{C37B8B77-94CB-479B-830B-0D6F008ECCC5}"/>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3" name="Google Shape;934;p4">
                    <a:extLst>
                      <a:ext uri="{FF2B5EF4-FFF2-40B4-BE49-F238E27FC236}">
                        <a16:creationId xmlns:a16="http://schemas.microsoft.com/office/drawing/2014/main" id="{F448200E-AC76-49F8-84C0-39763EE5EDBA}"/>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6" name="Google Shape;935;p4">
                  <a:extLst>
                    <a:ext uri="{FF2B5EF4-FFF2-40B4-BE49-F238E27FC236}">
                      <a16:creationId xmlns:a16="http://schemas.microsoft.com/office/drawing/2014/main" id="{6BCC4211-45EB-4B71-8327-03C921DDDA69}"/>
                    </a:ext>
                  </a:extLst>
                </p:cNvPr>
                <p:cNvGrpSpPr/>
                <p:nvPr/>
              </p:nvGrpSpPr>
              <p:grpSpPr>
                <a:xfrm>
                  <a:off x="5534024" y="3386071"/>
                  <a:ext cx="932497" cy="449645"/>
                  <a:chOff x="5534024" y="3386071"/>
                  <a:chExt cx="932497" cy="449645"/>
                </a:xfrm>
              </p:grpSpPr>
              <p:sp>
                <p:nvSpPr>
                  <p:cNvPr id="47" name="Google Shape;936;p4">
                    <a:extLst>
                      <a:ext uri="{FF2B5EF4-FFF2-40B4-BE49-F238E27FC236}">
                        <a16:creationId xmlns:a16="http://schemas.microsoft.com/office/drawing/2014/main" id="{CD8836E0-8E9D-4878-A042-6100CAE31726}"/>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 name="Google Shape;937;p4">
                    <a:extLst>
                      <a:ext uri="{FF2B5EF4-FFF2-40B4-BE49-F238E27FC236}">
                        <a16:creationId xmlns:a16="http://schemas.microsoft.com/office/drawing/2014/main" id="{70C1DA30-D87E-4470-8ECB-0664FD352612}"/>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9" name="Google Shape;938;p4">
                    <a:extLst>
                      <a:ext uri="{FF2B5EF4-FFF2-40B4-BE49-F238E27FC236}">
                        <a16:creationId xmlns:a16="http://schemas.microsoft.com/office/drawing/2014/main" id="{A9AA8C48-889D-4C0F-B24F-C908846EF0D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0" name="Google Shape;939;p4">
                    <a:extLst>
                      <a:ext uri="{FF2B5EF4-FFF2-40B4-BE49-F238E27FC236}">
                        <a16:creationId xmlns:a16="http://schemas.microsoft.com/office/drawing/2014/main" id="{B4F8326D-F9B5-4D84-8A09-D5A206EC9396}"/>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1" name="Google Shape;940;p4">
                    <a:extLst>
                      <a:ext uri="{FF2B5EF4-FFF2-40B4-BE49-F238E27FC236}">
                        <a16:creationId xmlns:a16="http://schemas.microsoft.com/office/drawing/2014/main" id="{CF450096-2088-4165-B199-A5379BE73AC7}"/>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2" name="Google Shape;941;p4">
                    <a:extLst>
                      <a:ext uri="{FF2B5EF4-FFF2-40B4-BE49-F238E27FC236}">
                        <a16:creationId xmlns:a16="http://schemas.microsoft.com/office/drawing/2014/main" id="{75B835A9-CB07-4E8F-86DE-F366E3394857}"/>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3" name="Google Shape;942;p4">
                    <a:extLst>
                      <a:ext uri="{FF2B5EF4-FFF2-40B4-BE49-F238E27FC236}">
                        <a16:creationId xmlns:a16="http://schemas.microsoft.com/office/drawing/2014/main" id="{4BF7978E-234F-438F-AF88-EFA344EC57BE}"/>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4" name="Google Shape;943;p4">
                    <a:extLst>
                      <a:ext uri="{FF2B5EF4-FFF2-40B4-BE49-F238E27FC236}">
                        <a16:creationId xmlns:a16="http://schemas.microsoft.com/office/drawing/2014/main" id="{27A8C10B-2F49-4F61-886E-670C01829911}"/>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5" name="Google Shape;944;p4">
                    <a:extLst>
                      <a:ext uri="{FF2B5EF4-FFF2-40B4-BE49-F238E27FC236}">
                        <a16:creationId xmlns:a16="http://schemas.microsoft.com/office/drawing/2014/main" id="{5718A2E9-F2FF-465D-A19F-BEF41D7235CD}"/>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6" name="Google Shape;945;p4">
                    <a:extLst>
                      <a:ext uri="{FF2B5EF4-FFF2-40B4-BE49-F238E27FC236}">
                        <a16:creationId xmlns:a16="http://schemas.microsoft.com/office/drawing/2014/main" id="{DE91C954-A298-4C8D-9921-5D718F2DC0EF}"/>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7" name="Google Shape;946;p4">
                    <a:extLst>
                      <a:ext uri="{FF2B5EF4-FFF2-40B4-BE49-F238E27FC236}">
                        <a16:creationId xmlns:a16="http://schemas.microsoft.com/office/drawing/2014/main" id="{62F32DDB-DD01-4684-9D65-DF79467E95A8}"/>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8" name="Google Shape;947;p4">
                    <a:extLst>
                      <a:ext uri="{FF2B5EF4-FFF2-40B4-BE49-F238E27FC236}">
                        <a16:creationId xmlns:a16="http://schemas.microsoft.com/office/drawing/2014/main" id="{179642BD-B347-4CCB-9AF2-5562B1839C41}"/>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9" name="Google Shape;948;p4">
                    <a:extLst>
                      <a:ext uri="{FF2B5EF4-FFF2-40B4-BE49-F238E27FC236}">
                        <a16:creationId xmlns:a16="http://schemas.microsoft.com/office/drawing/2014/main" id="{9C8FBFD8-698D-4B0B-BF33-0E048253D45F}"/>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4" name="Google Shape;949;p4">
                <a:extLst>
                  <a:ext uri="{FF2B5EF4-FFF2-40B4-BE49-F238E27FC236}">
                    <a16:creationId xmlns:a16="http://schemas.microsoft.com/office/drawing/2014/main" id="{24434EB8-4329-48AC-A52F-9A4F4F3B8DFD}"/>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5" name="Google Shape;950;p4">
                <a:extLst>
                  <a:ext uri="{FF2B5EF4-FFF2-40B4-BE49-F238E27FC236}">
                    <a16:creationId xmlns:a16="http://schemas.microsoft.com/office/drawing/2014/main" id="{8C202753-2C17-4635-BD89-BB8B40CE504F}"/>
                  </a:ext>
                </a:extLst>
              </p:cNvPr>
              <p:cNvGrpSpPr/>
              <p:nvPr/>
            </p:nvGrpSpPr>
            <p:grpSpPr>
              <a:xfrm>
                <a:off x="710071" y="1941996"/>
                <a:ext cx="1997795" cy="817949"/>
                <a:chOff x="5534024" y="3386071"/>
                <a:chExt cx="1098233" cy="449645"/>
              </a:xfrm>
            </p:grpSpPr>
            <p:grpSp>
              <p:nvGrpSpPr>
                <p:cNvPr id="26" name="Google Shape;951;p4">
                  <a:extLst>
                    <a:ext uri="{FF2B5EF4-FFF2-40B4-BE49-F238E27FC236}">
                      <a16:creationId xmlns:a16="http://schemas.microsoft.com/office/drawing/2014/main" id="{D54A3213-F079-4146-8259-CF199B16D0EC}"/>
                    </a:ext>
                  </a:extLst>
                </p:cNvPr>
                <p:cNvGrpSpPr/>
                <p:nvPr/>
              </p:nvGrpSpPr>
              <p:grpSpPr>
                <a:xfrm>
                  <a:off x="6525577" y="3388994"/>
                  <a:ext cx="106679" cy="446722"/>
                  <a:chOff x="6525577" y="3388994"/>
                  <a:chExt cx="106679" cy="446722"/>
                </a:xfrm>
              </p:grpSpPr>
              <p:sp>
                <p:nvSpPr>
                  <p:cNvPr id="41" name="Google Shape;952;p4">
                    <a:extLst>
                      <a:ext uri="{FF2B5EF4-FFF2-40B4-BE49-F238E27FC236}">
                        <a16:creationId xmlns:a16="http://schemas.microsoft.com/office/drawing/2014/main" id="{3CC459FA-5FA0-4294-89D2-B49B9DFB305B}"/>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 name="Google Shape;953;p4">
                    <a:extLst>
                      <a:ext uri="{FF2B5EF4-FFF2-40B4-BE49-F238E27FC236}">
                        <a16:creationId xmlns:a16="http://schemas.microsoft.com/office/drawing/2014/main" id="{5B3650EE-F278-4838-80AD-CBB1657CEE03}"/>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 name="Google Shape;954;p4">
                    <a:extLst>
                      <a:ext uri="{FF2B5EF4-FFF2-40B4-BE49-F238E27FC236}">
                        <a16:creationId xmlns:a16="http://schemas.microsoft.com/office/drawing/2014/main" id="{4A766EE9-551B-43FC-BBAB-680F2A6C05E4}"/>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 name="Google Shape;955;p4">
                    <a:extLst>
                      <a:ext uri="{FF2B5EF4-FFF2-40B4-BE49-F238E27FC236}">
                        <a16:creationId xmlns:a16="http://schemas.microsoft.com/office/drawing/2014/main" id="{FF17D3DB-6C2F-446F-8823-222CCE1B2364}"/>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7" name="Google Shape;956;p4">
                  <a:extLst>
                    <a:ext uri="{FF2B5EF4-FFF2-40B4-BE49-F238E27FC236}">
                      <a16:creationId xmlns:a16="http://schemas.microsoft.com/office/drawing/2014/main" id="{7ABAD5D0-DF5C-4AAF-AF60-590D94CD4690}"/>
                    </a:ext>
                  </a:extLst>
                </p:cNvPr>
                <p:cNvGrpSpPr/>
                <p:nvPr/>
              </p:nvGrpSpPr>
              <p:grpSpPr>
                <a:xfrm>
                  <a:off x="5534024" y="3386071"/>
                  <a:ext cx="932497" cy="449645"/>
                  <a:chOff x="5534024" y="3386071"/>
                  <a:chExt cx="932497" cy="449645"/>
                </a:xfrm>
              </p:grpSpPr>
              <p:sp>
                <p:nvSpPr>
                  <p:cNvPr id="28" name="Google Shape;957;p4">
                    <a:extLst>
                      <a:ext uri="{FF2B5EF4-FFF2-40B4-BE49-F238E27FC236}">
                        <a16:creationId xmlns:a16="http://schemas.microsoft.com/office/drawing/2014/main" id="{C88264D3-6814-443E-B312-43B376261DD5}"/>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 name="Google Shape;958;p4">
                    <a:extLst>
                      <a:ext uri="{FF2B5EF4-FFF2-40B4-BE49-F238E27FC236}">
                        <a16:creationId xmlns:a16="http://schemas.microsoft.com/office/drawing/2014/main" id="{51E08F23-EEAC-42AC-8635-A5465EF61943}"/>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 name="Google Shape;959;p4">
                    <a:extLst>
                      <a:ext uri="{FF2B5EF4-FFF2-40B4-BE49-F238E27FC236}">
                        <a16:creationId xmlns:a16="http://schemas.microsoft.com/office/drawing/2014/main" id="{89CD2F1E-C258-4170-A204-B6FF0A05AD5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 name="Google Shape;960;p4">
                    <a:extLst>
                      <a:ext uri="{FF2B5EF4-FFF2-40B4-BE49-F238E27FC236}">
                        <a16:creationId xmlns:a16="http://schemas.microsoft.com/office/drawing/2014/main" id="{0D601727-3AF3-4DCE-B50D-407507E66ADE}"/>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 name="Google Shape;961;p4">
                    <a:extLst>
                      <a:ext uri="{FF2B5EF4-FFF2-40B4-BE49-F238E27FC236}">
                        <a16:creationId xmlns:a16="http://schemas.microsoft.com/office/drawing/2014/main" id="{25FB976F-CFCD-488D-90DA-5878833A89E1}"/>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 name="Google Shape;962;p4">
                    <a:extLst>
                      <a:ext uri="{FF2B5EF4-FFF2-40B4-BE49-F238E27FC236}">
                        <a16:creationId xmlns:a16="http://schemas.microsoft.com/office/drawing/2014/main" id="{1E93C3ED-0631-4AF4-8AFD-1C21D51B4D9A}"/>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 name="Google Shape;963;p4">
                    <a:extLst>
                      <a:ext uri="{FF2B5EF4-FFF2-40B4-BE49-F238E27FC236}">
                        <a16:creationId xmlns:a16="http://schemas.microsoft.com/office/drawing/2014/main" id="{32C72DAC-2219-43E1-ABF0-C40941715E68}"/>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 name="Google Shape;964;p4">
                    <a:extLst>
                      <a:ext uri="{FF2B5EF4-FFF2-40B4-BE49-F238E27FC236}">
                        <a16:creationId xmlns:a16="http://schemas.microsoft.com/office/drawing/2014/main" id="{94987852-B465-4160-9199-41F91E48B54F}"/>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6" name="Google Shape;965;p4">
                    <a:extLst>
                      <a:ext uri="{FF2B5EF4-FFF2-40B4-BE49-F238E27FC236}">
                        <a16:creationId xmlns:a16="http://schemas.microsoft.com/office/drawing/2014/main" id="{DEE38697-62EB-4792-BA8D-605E97AC8D9F}"/>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7" name="Google Shape;966;p4">
                    <a:extLst>
                      <a:ext uri="{FF2B5EF4-FFF2-40B4-BE49-F238E27FC236}">
                        <a16:creationId xmlns:a16="http://schemas.microsoft.com/office/drawing/2014/main" id="{98A10483-A5F1-4CFD-8996-57088B651468}"/>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8" name="Google Shape;967;p4">
                    <a:extLst>
                      <a:ext uri="{FF2B5EF4-FFF2-40B4-BE49-F238E27FC236}">
                        <a16:creationId xmlns:a16="http://schemas.microsoft.com/office/drawing/2014/main" id="{32A5A4F0-B692-40A1-A8F1-9735662160FD}"/>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9" name="Google Shape;968;p4">
                    <a:extLst>
                      <a:ext uri="{FF2B5EF4-FFF2-40B4-BE49-F238E27FC236}">
                        <a16:creationId xmlns:a16="http://schemas.microsoft.com/office/drawing/2014/main" id="{8026394B-6B20-4F30-B469-26783278ACEC}"/>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0" name="Google Shape;969;p4">
                    <a:extLst>
                      <a:ext uri="{FF2B5EF4-FFF2-40B4-BE49-F238E27FC236}">
                        <a16:creationId xmlns:a16="http://schemas.microsoft.com/office/drawing/2014/main" id="{596D6F5A-A3BD-40FF-B2B0-7A3B0582E9CF}"/>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71" name="TextBox 70">
              <a:extLst>
                <a:ext uri="{FF2B5EF4-FFF2-40B4-BE49-F238E27FC236}">
                  <a16:creationId xmlns:a16="http://schemas.microsoft.com/office/drawing/2014/main" id="{AEC3B7A9-2C37-4E8C-81AA-23351FE733FD}"/>
                </a:ext>
              </a:extLst>
            </p:cNvPr>
            <p:cNvSpPr txBox="1"/>
            <p:nvPr/>
          </p:nvSpPr>
          <p:spPr>
            <a:xfrm>
              <a:off x="19426925" y="4759387"/>
              <a:ext cx="483786"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1</a:t>
              </a:r>
            </a:p>
          </p:txBody>
        </p:sp>
      </p:grpSp>
      <p:grpSp>
        <p:nvGrpSpPr>
          <p:cNvPr id="273" name="Group 272">
            <a:extLst>
              <a:ext uri="{FF2B5EF4-FFF2-40B4-BE49-F238E27FC236}">
                <a16:creationId xmlns:a16="http://schemas.microsoft.com/office/drawing/2014/main" id="{87849B44-DF56-4A3F-8660-59B334FE1EB8}"/>
              </a:ext>
            </a:extLst>
          </p:cNvPr>
          <p:cNvGrpSpPr/>
          <p:nvPr/>
        </p:nvGrpSpPr>
        <p:grpSpPr>
          <a:xfrm>
            <a:off x="4731425" y="4491399"/>
            <a:ext cx="1168479" cy="1026708"/>
            <a:chOff x="18798615" y="9109366"/>
            <a:chExt cx="1752719" cy="1540062"/>
          </a:xfrm>
        </p:grpSpPr>
        <p:grpSp>
          <p:nvGrpSpPr>
            <p:cNvPr id="72" name="Google Shape;905;p4">
              <a:extLst>
                <a:ext uri="{FF2B5EF4-FFF2-40B4-BE49-F238E27FC236}">
                  <a16:creationId xmlns:a16="http://schemas.microsoft.com/office/drawing/2014/main" id="{DA30F715-F775-442F-B653-1D0FE52AEEF0}"/>
                </a:ext>
              </a:extLst>
            </p:cNvPr>
            <p:cNvGrpSpPr/>
            <p:nvPr/>
          </p:nvGrpSpPr>
          <p:grpSpPr>
            <a:xfrm>
              <a:off x="18798615" y="9109366"/>
              <a:ext cx="1752719" cy="1540062"/>
              <a:chOff x="433020" y="348998"/>
              <a:chExt cx="2485911" cy="2680400"/>
            </a:xfrm>
          </p:grpSpPr>
          <p:sp>
            <p:nvSpPr>
              <p:cNvPr id="73" name="Google Shape;906;p4">
                <a:extLst>
                  <a:ext uri="{FF2B5EF4-FFF2-40B4-BE49-F238E27FC236}">
                    <a16:creationId xmlns:a16="http://schemas.microsoft.com/office/drawing/2014/main" id="{87E0D9D5-DBA6-48D3-8E9D-D47FC0D34752}"/>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4" name="Google Shape;907;p4">
                <a:extLst>
                  <a:ext uri="{FF2B5EF4-FFF2-40B4-BE49-F238E27FC236}">
                    <a16:creationId xmlns:a16="http://schemas.microsoft.com/office/drawing/2014/main" id="{6B20CC20-0756-4B4D-9DB9-A4FA023E8E20}"/>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5" name="Google Shape;908;p4">
                <a:extLst>
                  <a:ext uri="{FF2B5EF4-FFF2-40B4-BE49-F238E27FC236}">
                    <a16:creationId xmlns:a16="http://schemas.microsoft.com/office/drawing/2014/main" id="{1C9384FA-9FE1-4E88-8978-0809A627FB29}"/>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76" name="Google Shape;909;p4">
                <a:extLst>
                  <a:ext uri="{FF2B5EF4-FFF2-40B4-BE49-F238E27FC236}">
                    <a16:creationId xmlns:a16="http://schemas.microsoft.com/office/drawing/2014/main" id="{308E7EE6-A016-47EC-BD66-D2BD57659307}"/>
                  </a:ext>
                </a:extLst>
              </p:cNvPr>
              <p:cNvGrpSpPr/>
              <p:nvPr/>
            </p:nvGrpSpPr>
            <p:grpSpPr>
              <a:xfrm>
                <a:off x="680191" y="865627"/>
                <a:ext cx="1994448" cy="695456"/>
                <a:chOff x="9219899" y="3149713"/>
                <a:chExt cx="1994448" cy="492288"/>
              </a:xfrm>
            </p:grpSpPr>
            <p:sp>
              <p:nvSpPr>
                <p:cNvPr id="135" name="Google Shape;910;p4">
                  <a:extLst>
                    <a:ext uri="{FF2B5EF4-FFF2-40B4-BE49-F238E27FC236}">
                      <a16:creationId xmlns:a16="http://schemas.microsoft.com/office/drawing/2014/main" id="{AFA5627D-1344-4A37-8881-84DBE02C372F}"/>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6" name="Google Shape;911;p4">
                  <a:extLst>
                    <a:ext uri="{FF2B5EF4-FFF2-40B4-BE49-F238E27FC236}">
                      <a16:creationId xmlns:a16="http://schemas.microsoft.com/office/drawing/2014/main" id="{974FA670-F2CB-479A-BE07-C33F7E74257E}"/>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77" name="Google Shape;912;p4">
                <a:extLst>
                  <a:ext uri="{FF2B5EF4-FFF2-40B4-BE49-F238E27FC236}">
                    <a16:creationId xmlns:a16="http://schemas.microsoft.com/office/drawing/2014/main" id="{DA14E360-AC6A-4DB0-A78D-39837F9CF642}"/>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8" name="Google Shape;913;p4">
                <a:extLst>
                  <a:ext uri="{FF2B5EF4-FFF2-40B4-BE49-F238E27FC236}">
                    <a16:creationId xmlns:a16="http://schemas.microsoft.com/office/drawing/2014/main" id="{BB6B4FEE-DBCC-404C-9381-51519AF148B7}"/>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9" name="Google Shape;914;p4">
                <a:extLst>
                  <a:ext uri="{FF2B5EF4-FFF2-40B4-BE49-F238E27FC236}">
                    <a16:creationId xmlns:a16="http://schemas.microsoft.com/office/drawing/2014/main" id="{167DE6EF-3D5C-4348-B30D-114CEDF7F5D6}"/>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0" name="Google Shape;915;p4">
                <a:extLst>
                  <a:ext uri="{FF2B5EF4-FFF2-40B4-BE49-F238E27FC236}">
                    <a16:creationId xmlns:a16="http://schemas.microsoft.com/office/drawing/2014/main" id="{0C730019-8A23-4142-9B62-B651C960744C}"/>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1" name="Google Shape;916;p4">
                <a:extLst>
                  <a:ext uri="{FF2B5EF4-FFF2-40B4-BE49-F238E27FC236}">
                    <a16:creationId xmlns:a16="http://schemas.microsoft.com/office/drawing/2014/main" id="{A012FE00-6F5C-4AC9-ADB3-14A16EAA9E83}"/>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2" name="Google Shape;917;p4">
                <a:extLst>
                  <a:ext uri="{FF2B5EF4-FFF2-40B4-BE49-F238E27FC236}">
                    <a16:creationId xmlns:a16="http://schemas.microsoft.com/office/drawing/2014/main" id="{917D1B81-61CC-411C-835A-6D644B794C28}"/>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83" name="Google Shape;918;p4">
                <a:extLst>
                  <a:ext uri="{FF2B5EF4-FFF2-40B4-BE49-F238E27FC236}">
                    <a16:creationId xmlns:a16="http://schemas.microsoft.com/office/drawing/2014/main" id="{053FA05A-A77C-4672-891D-D5DEE8F4CAAB}"/>
                  </a:ext>
                </a:extLst>
              </p:cNvPr>
              <p:cNvGrpSpPr/>
              <p:nvPr/>
            </p:nvGrpSpPr>
            <p:grpSpPr>
              <a:xfrm>
                <a:off x="1482949" y="716615"/>
                <a:ext cx="409116" cy="310295"/>
                <a:chOff x="2276500" y="656217"/>
                <a:chExt cx="409116" cy="310295"/>
              </a:xfrm>
            </p:grpSpPr>
            <p:sp>
              <p:nvSpPr>
                <p:cNvPr id="130" name="Google Shape;919;p4">
                  <a:extLst>
                    <a:ext uri="{FF2B5EF4-FFF2-40B4-BE49-F238E27FC236}">
                      <a16:creationId xmlns:a16="http://schemas.microsoft.com/office/drawing/2014/main" id="{FA2DDE00-88D6-49B4-8991-B7803D62AAF7}"/>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1" name="Google Shape;920;p4">
                  <a:extLst>
                    <a:ext uri="{FF2B5EF4-FFF2-40B4-BE49-F238E27FC236}">
                      <a16:creationId xmlns:a16="http://schemas.microsoft.com/office/drawing/2014/main" id="{5857E236-6E88-4364-89DB-C78060FDAF4B}"/>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32" name="Google Shape;921;p4">
                  <a:extLst>
                    <a:ext uri="{FF2B5EF4-FFF2-40B4-BE49-F238E27FC236}">
                      <a16:creationId xmlns:a16="http://schemas.microsoft.com/office/drawing/2014/main" id="{BD287C80-EE41-43B7-B47A-B6DF747A24ED}"/>
                    </a:ext>
                  </a:extLst>
                </p:cNvPr>
                <p:cNvGrpSpPr/>
                <p:nvPr/>
              </p:nvGrpSpPr>
              <p:grpSpPr>
                <a:xfrm>
                  <a:off x="2437596" y="708043"/>
                  <a:ext cx="86635" cy="166440"/>
                  <a:chOff x="6047422" y="3347028"/>
                  <a:chExt cx="47625" cy="91496"/>
                </a:xfrm>
              </p:grpSpPr>
              <p:sp>
                <p:nvSpPr>
                  <p:cNvPr id="133" name="Google Shape;922;p4">
                    <a:extLst>
                      <a:ext uri="{FF2B5EF4-FFF2-40B4-BE49-F238E27FC236}">
                        <a16:creationId xmlns:a16="http://schemas.microsoft.com/office/drawing/2014/main" id="{4AD9313C-E987-484D-8943-16E4043C3207}"/>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4" name="Google Shape;923;p4">
                    <a:extLst>
                      <a:ext uri="{FF2B5EF4-FFF2-40B4-BE49-F238E27FC236}">
                        <a16:creationId xmlns:a16="http://schemas.microsoft.com/office/drawing/2014/main" id="{07D9B94F-901D-4EDF-A2C1-E92DC344C0E5}"/>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84" name="Google Shape;924;p4">
                <a:extLst>
                  <a:ext uri="{FF2B5EF4-FFF2-40B4-BE49-F238E27FC236}">
                    <a16:creationId xmlns:a16="http://schemas.microsoft.com/office/drawing/2014/main" id="{9E9B52D7-DE0E-4254-A8EA-E14297911863}"/>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85" name="Google Shape;925;p4" descr="A picture containing cake, sitting, table, white&#10;&#10;Description automatically generated">
                <a:hlinkClick r:id="rId8" action="ppaction://hlinksldjump"/>
                <a:extLst>
                  <a:ext uri="{FF2B5EF4-FFF2-40B4-BE49-F238E27FC236}">
                    <a16:creationId xmlns:a16="http://schemas.microsoft.com/office/drawing/2014/main" id="{BF0418C8-D74E-4A7D-B0E2-346931C43369}"/>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86" name="Google Shape;926;p4">
                <a:extLst>
                  <a:ext uri="{FF2B5EF4-FFF2-40B4-BE49-F238E27FC236}">
                    <a16:creationId xmlns:a16="http://schemas.microsoft.com/office/drawing/2014/main" id="{CE2A7211-5016-4164-84D5-EA40E2A90645}"/>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7" name="Google Shape;927;p4">
                <a:extLst>
                  <a:ext uri="{FF2B5EF4-FFF2-40B4-BE49-F238E27FC236}">
                    <a16:creationId xmlns:a16="http://schemas.microsoft.com/office/drawing/2014/main" id="{4C193615-14AC-485E-850C-2A6D0FEDFC0C}"/>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8" name="Google Shape;928;p4">
                <a:extLst>
                  <a:ext uri="{FF2B5EF4-FFF2-40B4-BE49-F238E27FC236}">
                    <a16:creationId xmlns:a16="http://schemas.microsoft.com/office/drawing/2014/main" id="{525A4BC6-F6C5-45A6-8E46-E2D60D10A828}"/>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89" name="Google Shape;929;p4">
                <a:extLst>
                  <a:ext uri="{FF2B5EF4-FFF2-40B4-BE49-F238E27FC236}">
                    <a16:creationId xmlns:a16="http://schemas.microsoft.com/office/drawing/2014/main" id="{ECDD741F-F28E-49BC-BEE5-C55CD2BB906B}"/>
                  </a:ext>
                </a:extLst>
              </p:cNvPr>
              <p:cNvGrpSpPr/>
              <p:nvPr/>
            </p:nvGrpSpPr>
            <p:grpSpPr>
              <a:xfrm>
                <a:off x="704016" y="1935940"/>
                <a:ext cx="1997795" cy="817949"/>
                <a:chOff x="5534024" y="3386071"/>
                <a:chExt cx="1098233" cy="449645"/>
              </a:xfrm>
            </p:grpSpPr>
            <p:grpSp>
              <p:nvGrpSpPr>
                <p:cNvPr id="111" name="Google Shape;930;p4">
                  <a:extLst>
                    <a:ext uri="{FF2B5EF4-FFF2-40B4-BE49-F238E27FC236}">
                      <a16:creationId xmlns:a16="http://schemas.microsoft.com/office/drawing/2014/main" id="{D59324C1-3398-4686-82C6-ED250D3832E5}"/>
                    </a:ext>
                  </a:extLst>
                </p:cNvPr>
                <p:cNvGrpSpPr/>
                <p:nvPr/>
              </p:nvGrpSpPr>
              <p:grpSpPr>
                <a:xfrm>
                  <a:off x="6525577" y="3388994"/>
                  <a:ext cx="106679" cy="446722"/>
                  <a:chOff x="6525577" y="3388994"/>
                  <a:chExt cx="106679" cy="446722"/>
                </a:xfrm>
              </p:grpSpPr>
              <p:sp>
                <p:nvSpPr>
                  <p:cNvPr id="126" name="Google Shape;931;p4">
                    <a:extLst>
                      <a:ext uri="{FF2B5EF4-FFF2-40B4-BE49-F238E27FC236}">
                        <a16:creationId xmlns:a16="http://schemas.microsoft.com/office/drawing/2014/main" id="{D79BB28E-F279-40C0-AD63-5CB5D11ABC1E}"/>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7" name="Google Shape;932;p4">
                    <a:extLst>
                      <a:ext uri="{FF2B5EF4-FFF2-40B4-BE49-F238E27FC236}">
                        <a16:creationId xmlns:a16="http://schemas.microsoft.com/office/drawing/2014/main" id="{66D620E7-36CD-4900-8195-3EB862528B87}"/>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8" name="Google Shape;933;p4">
                    <a:extLst>
                      <a:ext uri="{FF2B5EF4-FFF2-40B4-BE49-F238E27FC236}">
                        <a16:creationId xmlns:a16="http://schemas.microsoft.com/office/drawing/2014/main" id="{A261F07A-CA8D-4077-A572-26AC8A866BF4}"/>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9" name="Google Shape;934;p4">
                    <a:extLst>
                      <a:ext uri="{FF2B5EF4-FFF2-40B4-BE49-F238E27FC236}">
                        <a16:creationId xmlns:a16="http://schemas.microsoft.com/office/drawing/2014/main" id="{9D41A25C-6457-456B-BFF7-E8A83DD66384}"/>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12" name="Google Shape;935;p4">
                  <a:extLst>
                    <a:ext uri="{FF2B5EF4-FFF2-40B4-BE49-F238E27FC236}">
                      <a16:creationId xmlns:a16="http://schemas.microsoft.com/office/drawing/2014/main" id="{A8B44B52-1A32-4BDC-8532-5EE27920994F}"/>
                    </a:ext>
                  </a:extLst>
                </p:cNvPr>
                <p:cNvGrpSpPr/>
                <p:nvPr/>
              </p:nvGrpSpPr>
              <p:grpSpPr>
                <a:xfrm>
                  <a:off x="5534024" y="3386071"/>
                  <a:ext cx="932497" cy="449645"/>
                  <a:chOff x="5534024" y="3386071"/>
                  <a:chExt cx="932497" cy="449645"/>
                </a:xfrm>
              </p:grpSpPr>
              <p:sp>
                <p:nvSpPr>
                  <p:cNvPr id="113" name="Google Shape;936;p4">
                    <a:extLst>
                      <a:ext uri="{FF2B5EF4-FFF2-40B4-BE49-F238E27FC236}">
                        <a16:creationId xmlns:a16="http://schemas.microsoft.com/office/drawing/2014/main" id="{43DB6AF1-3113-4FDC-B0BA-EEB03B70F540}"/>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4" name="Google Shape;937;p4">
                    <a:extLst>
                      <a:ext uri="{FF2B5EF4-FFF2-40B4-BE49-F238E27FC236}">
                        <a16:creationId xmlns:a16="http://schemas.microsoft.com/office/drawing/2014/main" id="{FDEB38DA-DE89-47B4-8A5F-DF494CDA20C7}"/>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5" name="Google Shape;938;p4">
                    <a:extLst>
                      <a:ext uri="{FF2B5EF4-FFF2-40B4-BE49-F238E27FC236}">
                        <a16:creationId xmlns:a16="http://schemas.microsoft.com/office/drawing/2014/main" id="{6407F71C-B150-4253-8458-0550AAA53FF6}"/>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6" name="Google Shape;939;p4">
                    <a:extLst>
                      <a:ext uri="{FF2B5EF4-FFF2-40B4-BE49-F238E27FC236}">
                        <a16:creationId xmlns:a16="http://schemas.microsoft.com/office/drawing/2014/main" id="{C7258566-E4C4-4966-82E2-5E7F2425AD98}"/>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7" name="Google Shape;940;p4">
                    <a:extLst>
                      <a:ext uri="{FF2B5EF4-FFF2-40B4-BE49-F238E27FC236}">
                        <a16:creationId xmlns:a16="http://schemas.microsoft.com/office/drawing/2014/main" id="{8809B744-30E0-4C7D-8EE2-F83C104212A9}"/>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8" name="Google Shape;941;p4">
                    <a:extLst>
                      <a:ext uri="{FF2B5EF4-FFF2-40B4-BE49-F238E27FC236}">
                        <a16:creationId xmlns:a16="http://schemas.microsoft.com/office/drawing/2014/main" id="{55DDC77E-8DD1-4C51-A90A-0EDAADEB5EFE}"/>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9" name="Google Shape;942;p4">
                    <a:extLst>
                      <a:ext uri="{FF2B5EF4-FFF2-40B4-BE49-F238E27FC236}">
                        <a16:creationId xmlns:a16="http://schemas.microsoft.com/office/drawing/2014/main" id="{17061549-66EA-4237-9D63-F74DBFE61169}"/>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0" name="Google Shape;943;p4">
                    <a:extLst>
                      <a:ext uri="{FF2B5EF4-FFF2-40B4-BE49-F238E27FC236}">
                        <a16:creationId xmlns:a16="http://schemas.microsoft.com/office/drawing/2014/main" id="{2F9BD951-74C5-4D39-9B24-0B860CB5E72F}"/>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1" name="Google Shape;944;p4">
                    <a:extLst>
                      <a:ext uri="{FF2B5EF4-FFF2-40B4-BE49-F238E27FC236}">
                        <a16:creationId xmlns:a16="http://schemas.microsoft.com/office/drawing/2014/main" id="{3A099FE0-92D1-47AD-80A8-F3BDECDA6A2E}"/>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2" name="Google Shape;945;p4">
                    <a:extLst>
                      <a:ext uri="{FF2B5EF4-FFF2-40B4-BE49-F238E27FC236}">
                        <a16:creationId xmlns:a16="http://schemas.microsoft.com/office/drawing/2014/main" id="{E614AA25-E992-4A3B-9729-FCDA25A91E2E}"/>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3" name="Google Shape;946;p4">
                    <a:extLst>
                      <a:ext uri="{FF2B5EF4-FFF2-40B4-BE49-F238E27FC236}">
                        <a16:creationId xmlns:a16="http://schemas.microsoft.com/office/drawing/2014/main" id="{29655F23-231F-4AAA-A036-A9B98D6F3D4D}"/>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4" name="Google Shape;947;p4">
                    <a:extLst>
                      <a:ext uri="{FF2B5EF4-FFF2-40B4-BE49-F238E27FC236}">
                        <a16:creationId xmlns:a16="http://schemas.microsoft.com/office/drawing/2014/main" id="{DF067F8D-8A0F-4A96-A78C-D57437DA5455}"/>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5" name="Google Shape;948;p4">
                    <a:extLst>
                      <a:ext uri="{FF2B5EF4-FFF2-40B4-BE49-F238E27FC236}">
                        <a16:creationId xmlns:a16="http://schemas.microsoft.com/office/drawing/2014/main" id="{5B6AD6D6-56EF-4A5D-BEB5-AB22B353E33A}"/>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90" name="Google Shape;949;p4">
                <a:extLst>
                  <a:ext uri="{FF2B5EF4-FFF2-40B4-BE49-F238E27FC236}">
                    <a16:creationId xmlns:a16="http://schemas.microsoft.com/office/drawing/2014/main" id="{D5BD18EE-63DF-43D2-BF5F-77083536804F}"/>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91" name="Google Shape;950;p4">
                <a:extLst>
                  <a:ext uri="{FF2B5EF4-FFF2-40B4-BE49-F238E27FC236}">
                    <a16:creationId xmlns:a16="http://schemas.microsoft.com/office/drawing/2014/main" id="{153C20FF-976A-4233-A3F0-CFD823302FA9}"/>
                  </a:ext>
                </a:extLst>
              </p:cNvPr>
              <p:cNvGrpSpPr/>
              <p:nvPr/>
            </p:nvGrpSpPr>
            <p:grpSpPr>
              <a:xfrm>
                <a:off x="710071" y="1941996"/>
                <a:ext cx="1997795" cy="817949"/>
                <a:chOff x="5534024" y="3386071"/>
                <a:chExt cx="1098233" cy="449645"/>
              </a:xfrm>
            </p:grpSpPr>
            <p:grpSp>
              <p:nvGrpSpPr>
                <p:cNvPr id="92" name="Google Shape;951;p4">
                  <a:extLst>
                    <a:ext uri="{FF2B5EF4-FFF2-40B4-BE49-F238E27FC236}">
                      <a16:creationId xmlns:a16="http://schemas.microsoft.com/office/drawing/2014/main" id="{5C23A182-0AF4-4AA4-A658-9553DCED14EE}"/>
                    </a:ext>
                  </a:extLst>
                </p:cNvPr>
                <p:cNvGrpSpPr/>
                <p:nvPr/>
              </p:nvGrpSpPr>
              <p:grpSpPr>
                <a:xfrm>
                  <a:off x="6525577" y="3388994"/>
                  <a:ext cx="106679" cy="446722"/>
                  <a:chOff x="6525577" y="3388994"/>
                  <a:chExt cx="106679" cy="446722"/>
                </a:xfrm>
              </p:grpSpPr>
              <p:sp>
                <p:nvSpPr>
                  <p:cNvPr id="107" name="Google Shape;952;p4">
                    <a:extLst>
                      <a:ext uri="{FF2B5EF4-FFF2-40B4-BE49-F238E27FC236}">
                        <a16:creationId xmlns:a16="http://schemas.microsoft.com/office/drawing/2014/main" id="{3155043E-5C23-489A-B12A-A4091FDA5B67}"/>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8" name="Google Shape;953;p4">
                    <a:extLst>
                      <a:ext uri="{FF2B5EF4-FFF2-40B4-BE49-F238E27FC236}">
                        <a16:creationId xmlns:a16="http://schemas.microsoft.com/office/drawing/2014/main" id="{3EE1DA03-AB9C-46E5-8B72-1E39BB49BEBD}"/>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9" name="Google Shape;954;p4">
                    <a:extLst>
                      <a:ext uri="{FF2B5EF4-FFF2-40B4-BE49-F238E27FC236}">
                        <a16:creationId xmlns:a16="http://schemas.microsoft.com/office/drawing/2014/main" id="{481EE041-5D32-48D2-BB58-9DEEBA5F9EB7}"/>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0" name="Google Shape;955;p4">
                    <a:extLst>
                      <a:ext uri="{FF2B5EF4-FFF2-40B4-BE49-F238E27FC236}">
                        <a16:creationId xmlns:a16="http://schemas.microsoft.com/office/drawing/2014/main" id="{8F63D876-7497-48B7-997D-F80D42362424}"/>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93" name="Google Shape;956;p4">
                  <a:extLst>
                    <a:ext uri="{FF2B5EF4-FFF2-40B4-BE49-F238E27FC236}">
                      <a16:creationId xmlns:a16="http://schemas.microsoft.com/office/drawing/2014/main" id="{3D37BC01-CBB8-405B-B407-DE866DA94EC9}"/>
                    </a:ext>
                  </a:extLst>
                </p:cNvPr>
                <p:cNvGrpSpPr/>
                <p:nvPr/>
              </p:nvGrpSpPr>
              <p:grpSpPr>
                <a:xfrm>
                  <a:off x="5534024" y="3386071"/>
                  <a:ext cx="932497" cy="449645"/>
                  <a:chOff x="5534024" y="3386071"/>
                  <a:chExt cx="932497" cy="449645"/>
                </a:xfrm>
              </p:grpSpPr>
              <p:sp>
                <p:nvSpPr>
                  <p:cNvPr id="94" name="Google Shape;957;p4">
                    <a:extLst>
                      <a:ext uri="{FF2B5EF4-FFF2-40B4-BE49-F238E27FC236}">
                        <a16:creationId xmlns:a16="http://schemas.microsoft.com/office/drawing/2014/main" id="{6A19DBBD-AB3D-43AD-880D-5E5505A6517E}"/>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5" name="Google Shape;958;p4">
                    <a:extLst>
                      <a:ext uri="{FF2B5EF4-FFF2-40B4-BE49-F238E27FC236}">
                        <a16:creationId xmlns:a16="http://schemas.microsoft.com/office/drawing/2014/main" id="{D39FED52-8A69-4B9C-9013-3459AA88AC3F}"/>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6" name="Google Shape;959;p4">
                    <a:extLst>
                      <a:ext uri="{FF2B5EF4-FFF2-40B4-BE49-F238E27FC236}">
                        <a16:creationId xmlns:a16="http://schemas.microsoft.com/office/drawing/2014/main" id="{246D7285-9860-4830-A799-4860D5A789A2}"/>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7" name="Google Shape;960;p4">
                    <a:extLst>
                      <a:ext uri="{FF2B5EF4-FFF2-40B4-BE49-F238E27FC236}">
                        <a16:creationId xmlns:a16="http://schemas.microsoft.com/office/drawing/2014/main" id="{4C127FF4-3ACF-4584-8C9F-04484B27E077}"/>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8" name="Google Shape;961;p4">
                    <a:extLst>
                      <a:ext uri="{FF2B5EF4-FFF2-40B4-BE49-F238E27FC236}">
                        <a16:creationId xmlns:a16="http://schemas.microsoft.com/office/drawing/2014/main" id="{D44B393A-6A3D-456D-9556-90BDF9DC32ED}"/>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9" name="Google Shape;962;p4">
                    <a:extLst>
                      <a:ext uri="{FF2B5EF4-FFF2-40B4-BE49-F238E27FC236}">
                        <a16:creationId xmlns:a16="http://schemas.microsoft.com/office/drawing/2014/main" id="{9A1E358F-B0EC-4D19-B361-62AA8ABF28ED}"/>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0" name="Google Shape;963;p4">
                    <a:extLst>
                      <a:ext uri="{FF2B5EF4-FFF2-40B4-BE49-F238E27FC236}">
                        <a16:creationId xmlns:a16="http://schemas.microsoft.com/office/drawing/2014/main" id="{03292565-C6E6-49A3-9F7B-D2E2E74DF323}"/>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1" name="Google Shape;964;p4">
                    <a:extLst>
                      <a:ext uri="{FF2B5EF4-FFF2-40B4-BE49-F238E27FC236}">
                        <a16:creationId xmlns:a16="http://schemas.microsoft.com/office/drawing/2014/main" id="{280C3547-05BE-49E4-B5A1-391808493125}"/>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2" name="Google Shape;965;p4">
                    <a:extLst>
                      <a:ext uri="{FF2B5EF4-FFF2-40B4-BE49-F238E27FC236}">
                        <a16:creationId xmlns:a16="http://schemas.microsoft.com/office/drawing/2014/main" id="{738BEC20-E905-4F28-A410-86800C605679}"/>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3" name="Google Shape;966;p4">
                    <a:extLst>
                      <a:ext uri="{FF2B5EF4-FFF2-40B4-BE49-F238E27FC236}">
                        <a16:creationId xmlns:a16="http://schemas.microsoft.com/office/drawing/2014/main" id="{02AF09AA-4C49-47D7-9B1F-84264D269158}"/>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4" name="Google Shape;967;p4">
                    <a:extLst>
                      <a:ext uri="{FF2B5EF4-FFF2-40B4-BE49-F238E27FC236}">
                        <a16:creationId xmlns:a16="http://schemas.microsoft.com/office/drawing/2014/main" id="{F5DAC8EE-1D61-40B6-9E51-006C6CD09D50}"/>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5" name="Google Shape;968;p4">
                    <a:extLst>
                      <a:ext uri="{FF2B5EF4-FFF2-40B4-BE49-F238E27FC236}">
                        <a16:creationId xmlns:a16="http://schemas.microsoft.com/office/drawing/2014/main" id="{81220A8C-1393-4660-A81C-258C49C0A266}"/>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6" name="Google Shape;969;p4">
                    <a:extLst>
                      <a:ext uri="{FF2B5EF4-FFF2-40B4-BE49-F238E27FC236}">
                        <a16:creationId xmlns:a16="http://schemas.microsoft.com/office/drawing/2014/main" id="{304C2306-5EB0-4BB8-8E21-1E061EF06242}"/>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137" name="TextBox 136">
              <a:extLst>
                <a:ext uri="{FF2B5EF4-FFF2-40B4-BE49-F238E27FC236}">
                  <a16:creationId xmlns:a16="http://schemas.microsoft.com/office/drawing/2014/main" id="{F386D007-1326-42AB-B979-4C58F1EEF26D}"/>
                </a:ext>
              </a:extLst>
            </p:cNvPr>
            <p:cNvSpPr txBox="1"/>
            <p:nvPr/>
          </p:nvSpPr>
          <p:spPr>
            <a:xfrm>
              <a:off x="19419563" y="9411069"/>
              <a:ext cx="589584"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2</a:t>
              </a:r>
            </a:p>
          </p:txBody>
        </p:sp>
      </p:grpSp>
      <p:grpSp>
        <p:nvGrpSpPr>
          <p:cNvPr id="270" name="Group 269">
            <a:extLst>
              <a:ext uri="{FF2B5EF4-FFF2-40B4-BE49-F238E27FC236}">
                <a16:creationId xmlns:a16="http://schemas.microsoft.com/office/drawing/2014/main" id="{9E5B5EDB-81BE-4102-955B-708A81465688}"/>
              </a:ext>
            </a:extLst>
          </p:cNvPr>
          <p:cNvGrpSpPr/>
          <p:nvPr/>
        </p:nvGrpSpPr>
        <p:grpSpPr>
          <a:xfrm>
            <a:off x="7653626" y="2783174"/>
            <a:ext cx="1168479" cy="1026708"/>
            <a:chOff x="18944493" y="-185860"/>
            <a:chExt cx="1752719" cy="1540062"/>
          </a:xfrm>
        </p:grpSpPr>
        <p:grpSp>
          <p:nvGrpSpPr>
            <p:cNvPr id="138" name="Google Shape;905;p4">
              <a:extLst>
                <a:ext uri="{FF2B5EF4-FFF2-40B4-BE49-F238E27FC236}">
                  <a16:creationId xmlns:a16="http://schemas.microsoft.com/office/drawing/2014/main" id="{B7B8267C-EA98-4B5D-8796-0E5630520AD5}"/>
                </a:ext>
              </a:extLst>
            </p:cNvPr>
            <p:cNvGrpSpPr/>
            <p:nvPr/>
          </p:nvGrpSpPr>
          <p:grpSpPr>
            <a:xfrm>
              <a:off x="18944493" y="-185860"/>
              <a:ext cx="1752719" cy="1540062"/>
              <a:chOff x="433020" y="348998"/>
              <a:chExt cx="2485911" cy="2680400"/>
            </a:xfrm>
          </p:grpSpPr>
          <p:sp>
            <p:nvSpPr>
              <p:cNvPr id="139" name="Google Shape;906;p4">
                <a:extLst>
                  <a:ext uri="{FF2B5EF4-FFF2-40B4-BE49-F238E27FC236}">
                    <a16:creationId xmlns:a16="http://schemas.microsoft.com/office/drawing/2014/main" id="{2BBC2D29-9315-4A54-92BD-EB94AB92309D}"/>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0" name="Google Shape;907;p4">
                <a:extLst>
                  <a:ext uri="{FF2B5EF4-FFF2-40B4-BE49-F238E27FC236}">
                    <a16:creationId xmlns:a16="http://schemas.microsoft.com/office/drawing/2014/main" id="{D0698B69-6491-4782-835B-9877E64A7025}"/>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1" name="Google Shape;908;p4">
                <a:extLst>
                  <a:ext uri="{FF2B5EF4-FFF2-40B4-BE49-F238E27FC236}">
                    <a16:creationId xmlns:a16="http://schemas.microsoft.com/office/drawing/2014/main" id="{C19119B4-218E-410A-881E-92918665A311}"/>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42" name="Google Shape;909;p4">
                <a:extLst>
                  <a:ext uri="{FF2B5EF4-FFF2-40B4-BE49-F238E27FC236}">
                    <a16:creationId xmlns:a16="http://schemas.microsoft.com/office/drawing/2014/main" id="{C012EA2C-A249-4430-915C-DD164B0FBCD8}"/>
                  </a:ext>
                </a:extLst>
              </p:cNvPr>
              <p:cNvGrpSpPr/>
              <p:nvPr/>
            </p:nvGrpSpPr>
            <p:grpSpPr>
              <a:xfrm>
                <a:off x="680191" y="865627"/>
                <a:ext cx="1994448" cy="695456"/>
                <a:chOff x="9219899" y="3149713"/>
                <a:chExt cx="1994448" cy="492288"/>
              </a:xfrm>
            </p:grpSpPr>
            <p:sp>
              <p:nvSpPr>
                <p:cNvPr id="201" name="Google Shape;910;p4">
                  <a:extLst>
                    <a:ext uri="{FF2B5EF4-FFF2-40B4-BE49-F238E27FC236}">
                      <a16:creationId xmlns:a16="http://schemas.microsoft.com/office/drawing/2014/main" id="{D60CC8F2-DC57-4C4C-BFD8-32E358FEFE94}"/>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2" name="Google Shape;911;p4">
                  <a:extLst>
                    <a:ext uri="{FF2B5EF4-FFF2-40B4-BE49-F238E27FC236}">
                      <a16:creationId xmlns:a16="http://schemas.microsoft.com/office/drawing/2014/main" id="{380B1AAA-D344-4AB8-98B5-CADC5124D69D}"/>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143" name="Google Shape;912;p4">
                <a:extLst>
                  <a:ext uri="{FF2B5EF4-FFF2-40B4-BE49-F238E27FC236}">
                    <a16:creationId xmlns:a16="http://schemas.microsoft.com/office/drawing/2014/main" id="{DE202777-3713-4C71-98F2-1F60E1ABB3F7}"/>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4" name="Google Shape;913;p4">
                <a:extLst>
                  <a:ext uri="{FF2B5EF4-FFF2-40B4-BE49-F238E27FC236}">
                    <a16:creationId xmlns:a16="http://schemas.microsoft.com/office/drawing/2014/main" id="{F4DE2405-E724-49B1-AC61-95E8CFF31708}"/>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5" name="Google Shape;914;p4">
                <a:extLst>
                  <a:ext uri="{FF2B5EF4-FFF2-40B4-BE49-F238E27FC236}">
                    <a16:creationId xmlns:a16="http://schemas.microsoft.com/office/drawing/2014/main" id="{90D3240D-1332-4923-9031-FAD85A8DFB97}"/>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6" name="Google Shape;915;p4">
                <a:extLst>
                  <a:ext uri="{FF2B5EF4-FFF2-40B4-BE49-F238E27FC236}">
                    <a16:creationId xmlns:a16="http://schemas.microsoft.com/office/drawing/2014/main" id="{A0BC7005-14BD-40FD-BA20-7CFC9F7AFDA7}"/>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7" name="Google Shape;916;p4">
                <a:extLst>
                  <a:ext uri="{FF2B5EF4-FFF2-40B4-BE49-F238E27FC236}">
                    <a16:creationId xmlns:a16="http://schemas.microsoft.com/office/drawing/2014/main" id="{AA7C45F8-A10B-4854-9977-3DA05E935C55}"/>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8" name="Google Shape;917;p4">
                <a:extLst>
                  <a:ext uri="{FF2B5EF4-FFF2-40B4-BE49-F238E27FC236}">
                    <a16:creationId xmlns:a16="http://schemas.microsoft.com/office/drawing/2014/main" id="{C439DFAB-4BE7-42CD-A478-EAE69CD1155C}"/>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49" name="Google Shape;918;p4">
                <a:extLst>
                  <a:ext uri="{FF2B5EF4-FFF2-40B4-BE49-F238E27FC236}">
                    <a16:creationId xmlns:a16="http://schemas.microsoft.com/office/drawing/2014/main" id="{14492BDD-474F-4143-87CB-5151A8707B74}"/>
                  </a:ext>
                </a:extLst>
              </p:cNvPr>
              <p:cNvGrpSpPr/>
              <p:nvPr/>
            </p:nvGrpSpPr>
            <p:grpSpPr>
              <a:xfrm>
                <a:off x="1482949" y="716615"/>
                <a:ext cx="409116" cy="310295"/>
                <a:chOff x="2276500" y="656217"/>
                <a:chExt cx="409116" cy="310295"/>
              </a:xfrm>
            </p:grpSpPr>
            <p:sp>
              <p:nvSpPr>
                <p:cNvPr id="196" name="Google Shape;919;p4">
                  <a:extLst>
                    <a:ext uri="{FF2B5EF4-FFF2-40B4-BE49-F238E27FC236}">
                      <a16:creationId xmlns:a16="http://schemas.microsoft.com/office/drawing/2014/main" id="{F5EA89C1-5A98-4821-B662-259C3E925BD5}"/>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7" name="Google Shape;920;p4">
                  <a:extLst>
                    <a:ext uri="{FF2B5EF4-FFF2-40B4-BE49-F238E27FC236}">
                      <a16:creationId xmlns:a16="http://schemas.microsoft.com/office/drawing/2014/main" id="{29BAE4E6-440F-42C9-A078-8AE62A7CC746}"/>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98" name="Google Shape;921;p4">
                  <a:extLst>
                    <a:ext uri="{FF2B5EF4-FFF2-40B4-BE49-F238E27FC236}">
                      <a16:creationId xmlns:a16="http://schemas.microsoft.com/office/drawing/2014/main" id="{4719B74F-0F15-4431-8273-0AB9AAC7816D}"/>
                    </a:ext>
                  </a:extLst>
                </p:cNvPr>
                <p:cNvGrpSpPr/>
                <p:nvPr/>
              </p:nvGrpSpPr>
              <p:grpSpPr>
                <a:xfrm>
                  <a:off x="2437596" y="708043"/>
                  <a:ext cx="86635" cy="166440"/>
                  <a:chOff x="6047422" y="3347028"/>
                  <a:chExt cx="47625" cy="91496"/>
                </a:xfrm>
              </p:grpSpPr>
              <p:sp>
                <p:nvSpPr>
                  <p:cNvPr id="199" name="Google Shape;922;p4">
                    <a:extLst>
                      <a:ext uri="{FF2B5EF4-FFF2-40B4-BE49-F238E27FC236}">
                        <a16:creationId xmlns:a16="http://schemas.microsoft.com/office/drawing/2014/main" id="{8691660B-737A-4D1E-80EA-96BB2354A96D}"/>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0" name="Google Shape;923;p4">
                    <a:extLst>
                      <a:ext uri="{FF2B5EF4-FFF2-40B4-BE49-F238E27FC236}">
                        <a16:creationId xmlns:a16="http://schemas.microsoft.com/office/drawing/2014/main" id="{F12C8AA3-263A-4AF7-BA2F-177AEBA77D6F}"/>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150" name="Google Shape;924;p4">
                <a:extLst>
                  <a:ext uri="{FF2B5EF4-FFF2-40B4-BE49-F238E27FC236}">
                    <a16:creationId xmlns:a16="http://schemas.microsoft.com/office/drawing/2014/main" id="{E90D0C1A-8A0E-4B7A-A3BF-792DCCB2E63D}"/>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151" name="Google Shape;925;p4" descr="A picture containing cake, sitting, table, white&#10;&#10;Description automatically generated">
                <a:hlinkClick r:id="rId9" action="ppaction://hlinksldjump"/>
                <a:extLst>
                  <a:ext uri="{FF2B5EF4-FFF2-40B4-BE49-F238E27FC236}">
                    <a16:creationId xmlns:a16="http://schemas.microsoft.com/office/drawing/2014/main" id="{2B12A33C-A1C4-42C1-98D9-5F26F6479935}"/>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152" name="Google Shape;926;p4">
                <a:extLst>
                  <a:ext uri="{FF2B5EF4-FFF2-40B4-BE49-F238E27FC236}">
                    <a16:creationId xmlns:a16="http://schemas.microsoft.com/office/drawing/2014/main" id="{CE1707C5-F1DB-4494-8B1B-3EC0110497FC}"/>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3" name="Google Shape;927;p4">
                <a:extLst>
                  <a:ext uri="{FF2B5EF4-FFF2-40B4-BE49-F238E27FC236}">
                    <a16:creationId xmlns:a16="http://schemas.microsoft.com/office/drawing/2014/main" id="{201D57BD-C5B7-4357-B7DC-A87CF29F4B08}"/>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4" name="Google Shape;928;p4">
                <a:extLst>
                  <a:ext uri="{FF2B5EF4-FFF2-40B4-BE49-F238E27FC236}">
                    <a16:creationId xmlns:a16="http://schemas.microsoft.com/office/drawing/2014/main" id="{AC170E13-6061-47A0-96E6-883EF7F97B61}"/>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55" name="Google Shape;929;p4">
                <a:extLst>
                  <a:ext uri="{FF2B5EF4-FFF2-40B4-BE49-F238E27FC236}">
                    <a16:creationId xmlns:a16="http://schemas.microsoft.com/office/drawing/2014/main" id="{85F1B42B-89C0-42BF-8FF0-573CB952989F}"/>
                  </a:ext>
                </a:extLst>
              </p:cNvPr>
              <p:cNvGrpSpPr/>
              <p:nvPr/>
            </p:nvGrpSpPr>
            <p:grpSpPr>
              <a:xfrm>
                <a:off x="704016" y="1935940"/>
                <a:ext cx="1997795" cy="817949"/>
                <a:chOff x="5534024" y="3386071"/>
                <a:chExt cx="1098233" cy="449645"/>
              </a:xfrm>
            </p:grpSpPr>
            <p:grpSp>
              <p:nvGrpSpPr>
                <p:cNvPr id="177" name="Google Shape;930;p4">
                  <a:extLst>
                    <a:ext uri="{FF2B5EF4-FFF2-40B4-BE49-F238E27FC236}">
                      <a16:creationId xmlns:a16="http://schemas.microsoft.com/office/drawing/2014/main" id="{2F74EC8E-0088-4286-B666-86A929E912D1}"/>
                    </a:ext>
                  </a:extLst>
                </p:cNvPr>
                <p:cNvGrpSpPr/>
                <p:nvPr/>
              </p:nvGrpSpPr>
              <p:grpSpPr>
                <a:xfrm>
                  <a:off x="6525577" y="3388994"/>
                  <a:ext cx="106679" cy="446722"/>
                  <a:chOff x="6525577" y="3388994"/>
                  <a:chExt cx="106679" cy="446722"/>
                </a:xfrm>
              </p:grpSpPr>
              <p:sp>
                <p:nvSpPr>
                  <p:cNvPr id="192" name="Google Shape;931;p4">
                    <a:extLst>
                      <a:ext uri="{FF2B5EF4-FFF2-40B4-BE49-F238E27FC236}">
                        <a16:creationId xmlns:a16="http://schemas.microsoft.com/office/drawing/2014/main" id="{916B9B78-6E6C-4F51-A8F9-06E1969A1C91}"/>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3" name="Google Shape;932;p4">
                    <a:extLst>
                      <a:ext uri="{FF2B5EF4-FFF2-40B4-BE49-F238E27FC236}">
                        <a16:creationId xmlns:a16="http://schemas.microsoft.com/office/drawing/2014/main" id="{21F9D7F2-8AAB-4311-9715-C11AA0D2C6D8}"/>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4" name="Google Shape;933;p4">
                    <a:extLst>
                      <a:ext uri="{FF2B5EF4-FFF2-40B4-BE49-F238E27FC236}">
                        <a16:creationId xmlns:a16="http://schemas.microsoft.com/office/drawing/2014/main" id="{2E8B6671-CFCE-49B0-94FE-EACD511CBC59}"/>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5" name="Google Shape;934;p4">
                    <a:extLst>
                      <a:ext uri="{FF2B5EF4-FFF2-40B4-BE49-F238E27FC236}">
                        <a16:creationId xmlns:a16="http://schemas.microsoft.com/office/drawing/2014/main" id="{7503DA27-738D-44EA-8CA6-BE14C1245A91}"/>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78" name="Google Shape;935;p4">
                  <a:extLst>
                    <a:ext uri="{FF2B5EF4-FFF2-40B4-BE49-F238E27FC236}">
                      <a16:creationId xmlns:a16="http://schemas.microsoft.com/office/drawing/2014/main" id="{27429B28-3735-4989-87A9-95DF3C267684}"/>
                    </a:ext>
                  </a:extLst>
                </p:cNvPr>
                <p:cNvGrpSpPr/>
                <p:nvPr/>
              </p:nvGrpSpPr>
              <p:grpSpPr>
                <a:xfrm>
                  <a:off x="5534024" y="3386071"/>
                  <a:ext cx="932497" cy="449645"/>
                  <a:chOff x="5534024" y="3386071"/>
                  <a:chExt cx="932497" cy="449645"/>
                </a:xfrm>
              </p:grpSpPr>
              <p:sp>
                <p:nvSpPr>
                  <p:cNvPr id="179" name="Google Shape;936;p4">
                    <a:extLst>
                      <a:ext uri="{FF2B5EF4-FFF2-40B4-BE49-F238E27FC236}">
                        <a16:creationId xmlns:a16="http://schemas.microsoft.com/office/drawing/2014/main" id="{6D8394C1-E03B-46E0-B8A1-0E37C29B043B}"/>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0" name="Google Shape;937;p4">
                    <a:extLst>
                      <a:ext uri="{FF2B5EF4-FFF2-40B4-BE49-F238E27FC236}">
                        <a16:creationId xmlns:a16="http://schemas.microsoft.com/office/drawing/2014/main" id="{BD45E1F2-0F71-4CF3-B2AB-BE7CC982EC0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1" name="Google Shape;938;p4">
                    <a:extLst>
                      <a:ext uri="{FF2B5EF4-FFF2-40B4-BE49-F238E27FC236}">
                        <a16:creationId xmlns:a16="http://schemas.microsoft.com/office/drawing/2014/main" id="{5A117ED2-8A6A-4D73-916F-02FEACE631F1}"/>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2" name="Google Shape;939;p4">
                    <a:extLst>
                      <a:ext uri="{FF2B5EF4-FFF2-40B4-BE49-F238E27FC236}">
                        <a16:creationId xmlns:a16="http://schemas.microsoft.com/office/drawing/2014/main" id="{659DFB4F-3A66-4C9E-8B86-533037B0988F}"/>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3" name="Google Shape;940;p4">
                    <a:extLst>
                      <a:ext uri="{FF2B5EF4-FFF2-40B4-BE49-F238E27FC236}">
                        <a16:creationId xmlns:a16="http://schemas.microsoft.com/office/drawing/2014/main" id="{E1A39306-7F01-4F7C-95B7-02E38006F418}"/>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4" name="Google Shape;941;p4">
                    <a:extLst>
                      <a:ext uri="{FF2B5EF4-FFF2-40B4-BE49-F238E27FC236}">
                        <a16:creationId xmlns:a16="http://schemas.microsoft.com/office/drawing/2014/main" id="{ED7F563C-2707-452E-B3E4-4345535FB7E0}"/>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5" name="Google Shape;942;p4">
                    <a:extLst>
                      <a:ext uri="{FF2B5EF4-FFF2-40B4-BE49-F238E27FC236}">
                        <a16:creationId xmlns:a16="http://schemas.microsoft.com/office/drawing/2014/main" id="{0FDF6214-65A2-44AA-9430-AF66CA3FB85B}"/>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6" name="Google Shape;943;p4">
                    <a:extLst>
                      <a:ext uri="{FF2B5EF4-FFF2-40B4-BE49-F238E27FC236}">
                        <a16:creationId xmlns:a16="http://schemas.microsoft.com/office/drawing/2014/main" id="{B78CF6FF-7E9E-4FAA-A466-A28887232E2B}"/>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7" name="Google Shape;944;p4">
                    <a:extLst>
                      <a:ext uri="{FF2B5EF4-FFF2-40B4-BE49-F238E27FC236}">
                        <a16:creationId xmlns:a16="http://schemas.microsoft.com/office/drawing/2014/main" id="{985969CE-2B42-456A-9CE1-859B1ABAE38F}"/>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8" name="Google Shape;945;p4">
                    <a:extLst>
                      <a:ext uri="{FF2B5EF4-FFF2-40B4-BE49-F238E27FC236}">
                        <a16:creationId xmlns:a16="http://schemas.microsoft.com/office/drawing/2014/main" id="{E25E7880-74DA-49D5-85D7-25F799FA0E4E}"/>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9" name="Google Shape;946;p4">
                    <a:extLst>
                      <a:ext uri="{FF2B5EF4-FFF2-40B4-BE49-F238E27FC236}">
                        <a16:creationId xmlns:a16="http://schemas.microsoft.com/office/drawing/2014/main" id="{F8C49371-F0F5-4EA3-8FB2-2107C9385C9D}"/>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0" name="Google Shape;947;p4">
                    <a:extLst>
                      <a:ext uri="{FF2B5EF4-FFF2-40B4-BE49-F238E27FC236}">
                        <a16:creationId xmlns:a16="http://schemas.microsoft.com/office/drawing/2014/main" id="{D6B7C4F1-F935-4406-9DEC-CBF854FBA2EF}"/>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1" name="Google Shape;948;p4">
                    <a:extLst>
                      <a:ext uri="{FF2B5EF4-FFF2-40B4-BE49-F238E27FC236}">
                        <a16:creationId xmlns:a16="http://schemas.microsoft.com/office/drawing/2014/main" id="{55D58CD7-9EE7-4538-93AA-0A86D14397EC}"/>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156" name="Google Shape;949;p4">
                <a:extLst>
                  <a:ext uri="{FF2B5EF4-FFF2-40B4-BE49-F238E27FC236}">
                    <a16:creationId xmlns:a16="http://schemas.microsoft.com/office/drawing/2014/main" id="{8ED92D89-1829-4415-9642-E1BB0BFC687E}"/>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57" name="Google Shape;950;p4">
                <a:extLst>
                  <a:ext uri="{FF2B5EF4-FFF2-40B4-BE49-F238E27FC236}">
                    <a16:creationId xmlns:a16="http://schemas.microsoft.com/office/drawing/2014/main" id="{4637506B-21FD-477F-8193-B37C42EE210F}"/>
                  </a:ext>
                </a:extLst>
              </p:cNvPr>
              <p:cNvGrpSpPr/>
              <p:nvPr/>
            </p:nvGrpSpPr>
            <p:grpSpPr>
              <a:xfrm>
                <a:off x="710071" y="1941996"/>
                <a:ext cx="1997795" cy="817949"/>
                <a:chOff x="5534024" y="3386071"/>
                <a:chExt cx="1098233" cy="449645"/>
              </a:xfrm>
            </p:grpSpPr>
            <p:grpSp>
              <p:nvGrpSpPr>
                <p:cNvPr id="158" name="Google Shape;951;p4">
                  <a:extLst>
                    <a:ext uri="{FF2B5EF4-FFF2-40B4-BE49-F238E27FC236}">
                      <a16:creationId xmlns:a16="http://schemas.microsoft.com/office/drawing/2014/main" id="{5264C8B0-03B4-4FD7-8AD1-922AAC7897F2}"/>
                    </a:ext>
                  </a:extLst>
                </p:cNvPr>
                <p:cNvGrpSpPr/>
                <p:nvPr/>
              </p:nvGrpSpPr>
              <p:grpSpPr>
                <a:xfrm>
                  <a:off x="6525577" y="3388994"/>
                  <a:ext cx="106679" cy="446722"/>
                  <a:chOff x="6525577" y="3388994"/>
                  <a:chExt cx="106679" cy="446722"/>
                </a:xfrm>
              </p:grpSpPr>
              <p:sp>
                <p:nvSpPr>
                  <p:cNvPr id="173" name="Google Shape;952;p4">
                    <a:extLst>
                      <a:ext uri="{FF2B5EF4-FFF2-40B4-BE49-F238E27FC236}">
                        <a16:creationId xmlns:a16="http://schemas.microsoft.com/office/drawing/2014/main" id="{0D23A3E2-C39B-4EEE-A763-0242A5A4D675}"/>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4" name="Google Shape;953;p4">
                    <a:extLst>
                      <a:ext uri="{FF2B5EF4-FFF2-40B4-BE49-F238E27FC236}">
                        <a16:creationId xmlns:a16="http://schemas.microsoft.com/office/drawing/2014/main" id="{C5AF8128-064A-4C17-8E77-B5694BA8C028}"/>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5" name="Google Shape;954;p4">
                    <a:extLst>
                      <a:ext uri="{FF2B5EF4-FFF2-40B4-BE49-F238E27FC236}">
                        <a16:creationId xmlns:a16="http://schemas.microsoft.com/office/drawing/2014/main" id="{5D34E1BB-996B-4E78-A266-AEB21F582959}"/>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6" name="Google Shape;955;p4">
                    <a:extLst>
                      <a:ext uri="{FF2B5EF4-FFF2-40B4-BE49-F238E27FC236}">
                        <a16:creationId xmlns:a16="http://schemas.microsoft.com/office/drawing/2014/main" id="{66C1F2D8-3206-4CCC-BFED-4B5D1A5150DC}"/>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59" name="Google Shape;956;p4">
                  <a:extLst>
                    <a:ext uri="{FF2B5EF4-FFF2-40B4-BE49-F238E27FC236}">
                      <a16:creationId xmlns:a16="http://schemas.microsoft.com/office/drawing/2014/main" id="{C0D5C190-FB8D-450C-ADA2-117D7DEE8EBB}"/>
                    </a:ext>
                  </a:extLst>
                </p:cNvPr>
                <p:cNvGrpSpPr/>
                <p:nvPr/>
              </p:nvGrpSpPr>
              <p:grpSpPr>
                <a:xfrm>
                  <a:off x="5534024" y="3386071"/>
                  <a:ext cx="932497" cy="449645"/>
                  <a:chOff x="5534024" y="3386071"/>
                  <a:chExt cx="932497" cy="449645"/>
                </a:xfrm>
              </p:grpSpPr>
              <p:sp>
                <p:nvSpPr>
                  <p:cNvPr id="160" name="Google Shape;957;p4">
                    <a:extLst>
                      <a:ext uri="{FF2B5EF4-FFF2-40B4-BE49-F238E27FC236}">
                        <a16:creationId xmlns:a16="http://schemas.microsoft.com/office/drawing/2014/main" id="{FB04DCEF-E98F-4C58-970C-23CA789AFD5D}"/>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1" name="Google Shape;958;p4">
                    <a:extLst>
                      <a:ext uri="{FF2B5EF4-FFF2-40B4-BE49-F238E27FC236}">
                        <a16:creationId xmlns:a16="http://schemas.microsoft.com/office/drawing/2014/main" id="{D7D8AEE8-1FE6-41B3-948B-2CD2D4E85FBD}"/>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2" name="Google Shape;959;p4">
                    <a:extLst>
                      <a:ext uri="{FF2B5EF4-FFF2-40B4-BE49-F238E27FC236}">
                        <a16:creationId xmlns:a16="http://schemas.microsoft.com/office/drawing/2014/main" id="{3AD23F45-1067-49F1-B8D8-3F981DCC42AB}"/>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3" name="Google Shape;960;p4">
                    <a:extLst>
                      <a:ext uri="{FF2B5EF4-FFF2-40B4-BE49-F238E27FC236}">
                        <a16:creationId xmlns:a16="http://schemas.microsoft.com/office/drawing/2014/main" id="{4A812D3C-A8E5-4212-AC75-936B91A8062A}"/>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4" name="Google Shape;961;p4">
                    <a:extLst>
                      <a:ext uri="{FF2B5EF4-FFF2-40B4-BE49-F238E27FC236}">
                        <a16:creationId xmlns:a16="http://schemas.microsoft.com/office/drawing/2014/main" id="{6AAC98DE-47D6-4A31-A8C6-60C05E6DC376}"/>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5" name="Google Shape;962;p4">
                    <a:extLst>
                      <a:ext uri="{FF2B5EF4-FFF2-40B4-BE49-F238E27FC236}">
                        <a16:creationId xmlns:a16="http://schemas.microsoft.com/office/drawing/2014/main" id="{CBCC49C0-DAB4-45C3-A44E-26A9A4E73165}"/>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6" name="Google Shape;963;p4">
                    <a:extLst>
                      <a:ext uri="{FF2B5EF4-FFF2-40B4-BE49-F238E27FC236}">
                        <a16:creationId xmlns:a16="http://schemas.microsoft.com/office/drawing/2014/main" id="{2E296620-0DB6-4204-A2D2-6FEDC8AECB6D}"/>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7" name="Google Shape;964;p4">
                    <a:extLst>
                      <a:ext uri="{FF2B5EF4-FFF2-40B4-BE49-F238E27FC236}">
                        <a16:creationId xmlns:a16="http://schemas.microsoft.com/office/drawing/2014/main" id="{0DF2A008-067E-4ECB-9E13-4673CC8248A4}"/>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8" name="Google Shape;965;p4">
                    <a:extLst>
                      <a:ext uri="{FF2B5EF4-FFF2-40B4-BE49-F238E27FC236}">
                        <a16:creationId xmlns:a16="http://schemas.microsoft.com/office/drawing/2014/main" id="{4055E552-06B6-45AD-87FC-80C1CAEA1C32}"/>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9" name="Google Shape;966;p4">
                    <a:extLst>
                      <a:ext uri="{FF2B5EF4-FFF2-40B4-BE49-F238E27FC236}">
                        <a16:creationId xmlns:a16="http://schemas.microsoft.com/office/drawing/2014/main" id="{F7A5CE06-16CA-47A2-A82D-CD444C3C0453}"/>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0" name="Google Shape;967;p4">
                    <a:extLst>
                      <a:ext uri="{FF2B5EF4-FFF2-40B4-BE49-F238E27FC236}">
                        <a16:creationId xmlns:a16="http://schemas.microsoft.com/office/drawing/2014/main" id="{6930783F-E86A-4282-A802-5638FF4F17F7}"/>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1" name="Google Shape;968;p4">
                    <a:extLst>
                      <a:ext uri="{FF2B5EF4-FFF2-40B4-BE49-F238E27FC236}">
                        <a16:creationId xmlns:a16="http://schemas.microsoft.com/office/drawing/2014/main" id="{220080AA-4DDF-435A-BD7C-9BED4BABD7CB}"/>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2" name="Google Shape;969;p4">
                    <a:extLst>
                      <a:ext uri="{FF2B5EF4-FFF2-40B4-BE49-F238E27FC236}">
                        <a16:creationId xmlns:a16="http://schemas.microsoft.com/office/drawing/2014/main" id="{11BC506A-2814-4A7C-AEF4-F35C2532C273}"/>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203" name="TextBox 202">
              <a:extLst>
                <a:ext uri="{FF2B5EF4-FFF2-40B4-BE49-F238E27FC236}">
                  <a16:creationId xmlns:a16="http://schemas.microsoft.com/office/drawing/2014/main" id="{B6AB9EA0-A11B-4F37-B219-7BFC1475370D}"/>
                </a:ext>
              </a:extLst>
            </p:cNvPr>
            <p:cNvSpPr txBox="1"/>
            <p:nvPr/>
          </p:nvSpPr>
          <p:spPr>
            <a:xfrm>
              <a:off x="19587893" y="93787"/>
              <a:ext cx="570348"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3</a:t>
              </a:r>
            </a:p>
          </p:txBody>
        </p:sp>
      </p:grpSp>
      <p:grpSp>
        <p:nvGrpSpPr>
          <p:cNvPr id="271" name="Group 270">
            <a:extLst>
              <a:ext uri="{FF2B5EF4-FFF2-40B4-BE49-F238E27FC236}">
                <a16:creationId xmlns:a16="http://schemas.microsoft.com/office/drawing/2014/main" id="{0C9589E1-1D7A-47AE-83D6-D9A236258BEC}"/>
              </a:ext>
            </a:extLst>
          </p:cNvPr>
          <p:cNvGrpSpPr/>
          <p:nvPr/>
        </p:nvGrpSpPr>
        <p:grpSpPr>
          <a:xfrm>
            <a:off x="10229623" y="4581707"/>
            <a:ext cx="1168479" cy="1026708"/>
            <a:chOff x="20327395" y="1814651"/>
            <a:chExt cx="1752719" cy="1540062"/>
          </a:xfrm>
        </p:grpSpPr>
        <p:grpSp>
          <p:nvGrpSpPr>
            <p:cNvPr id="204" name="Google Shape;905;p4">
              <a:extLst>
                <a:ext uri="{FF2B5EF4-FFF2-40B4-BE49-F238E27FC236}">
                  <a16:creationId xmlns:a16="http://schemas.microsoft.com/office/drawing/2014/main" id="{DA173F74-97BF-492D-B3A1-86AAD3C86DD7}"/>
                </a:ext>
              </a:extLst>
            </p:cNvPr>
            <p:cNvGrpSpPr/>
            <p:nvPr/>
          </p:nvGrpSpPr>
          <p:grpSpPr>
            <a:xfrm>
              <a:off x="20327395" y="1814651"/>
              <a:ext cx="1752719" cy="1540062"/>
              <a:chOff x="433020" y="348998"/>
              <a:chExt cx="2485911" cy="2680400"/>
            </a:xfrm>
          </p:grpSpPr>
          <p:sp>
            <p:nvSpPr>
              <p:cNvPr id="205" name="Google Shape;906;p4">
                <a:extLst>
                  <a:ext uri="{FF2B5EF4-FFF2-40B4-BE49-F238E27FC236}">
                    <a16:creationId xmlns:a16="http://schemas.microsoft.com/office/drawing/2014/main" id="{8EE5B8A3-2B4F-4C2A-A7CC-F298A66A1CD3}"/>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6" name="Google Shape;907;p4">
                <a:extLst>
                  <a:ext uri="{FF2B5EF4-FFF2-40B4-BE49-F238E27FC236}">
                    <a16:creationId xmlns:a16="http://schemas.microsoft.com/office/drawing/2014/main" id="{2D14CD6F-DDC6-428A-BF74-80A1B97F1382}"/>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7" name="Google Shape;908;p4">
                <a:extLst>
                  <a:ext uri="{FF2B5EF4-FFF2-40B4-BE49-F238E27FC236}">
                    <a16:creationId xmlns:a16="http://schemas.microsoft.com/office/drawing/2014/main" id="{7EFDF7E2-E51F-4C94-91FC-105CA5438A2B}"/>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08" name="Google Shape;909;p4">
                <a:extLst>
                  <a:ext uri="{FF2B5EF4-FFF2-40B4-BE49-F238E27FC236}">
                    <a16:creationId xmlns:a16="http://schemas.microsoft.com/office/drawing/2014/main" id="{F80524D8-A17B-4291-A01D-AD3E5CD06512}"/>
                  </a:ext>
                </a:extLst>
              </p:cNvPr>
              <p:cNvGrpSpPr/>
              <p:nvPr/>
            </p:nvGrpSpPr>
            <p:grpSpPr>
              <a:xfrm>
                <a:off x="680191" y="865627"/>
                <a:ext cx="1994448" cy="695456"/>
                <a:chOff x="9219899" y="3149713"/>
                <a:chExt cx="1994448" cy="492288"/>
              </a:xfrm>
            </p:grpSpPr>
            <p:sp>
              <p:nvSpPr>
                <p:cNvPr id="267" name="Google Shape;910;p4">
                  <a:extLst>
                    <a:ext uri="{FF2B5EF4-FFF2-40B4-BE49-F238E27FC236}">
                      <a16:creationId xmlns:a16="http://schemas.microsoft.com/office/drawing/2014/main" id="{89AA3EE8-FA07-42BF-9A95-BF2560D84DAA}"/>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8" name="Google Shape;911;p4">
                  <a:extLst>
                    <a:ext uri="{FF2B5EF4-FFF2-40B4-BE49-F238E27FC236}">
                      <a16:creationId xmlns:a16="http://schemas.microsoft.com/office/drawing/2014/main" id="{DE954CA3-30FA-4480-AB48-C49DFF2FCAEB}"/>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209" name="Google Shape;912;p4">
                <a:extLst>
                  <a:ext uri="{FF2B5EF4-FFF2-40B4-BE49-F238E27FC236}">
                    <a16:creationId xmlns:a16="http://schemas.microsoft.com/office/drawing/2014/main" id="{F5B5C4E8-AF8B-4B5F-B624-49A4E121CB36}"/>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0" name="Google Shape;913;p4">
                <a:extLst>
                  <a:ext uri="{FF2B5EF4-FFF2-40B4-BE49-F238E27FC236}">
                    <a16:creationId xmlns:a16="http://schemas.microsoft.com/office/drawing/2014/main" id="{8627FF01-9531-46B0-BADF-8B1BC0EABDEE}"/>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1" name="Google Shape;914;p4">
                <a:extLst>
                  <a:ext uri="{FF2B5EF4-FFF2-40B4-BE49-F238E27FC236}">
                    <a16:creationId xmlns:a16="http://schemas.microsoft.com/office/drawing/2014/main" id="{CFD05A72-EFF9-460C-895A-294357FE8D87}"/>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2" name="Google Shape;915;p4">
                <a:extLst>
                  <a:ext uri="{FF2B5EF4-FFF2-40B4-BE49-F238E27FC236}">
                    <a16:creationId xmlns:a16="http://schemas.microsoft.com/office/drawing/2014/main" id="{699BB014-77E9-4830-AFD2-4343119C4D68}"/>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3" name="Google Shape;916;p4">
                <a:extLst>
                  <a:ext uri="{FF2B5EF4-FFF2-40B4-BE49-F238E27FC236}">
                    <a16:creationId xmlns:a16="http://schemas.microsoft.com/office/drawing/2014/main" id="{77221470-E6E4-4215-8620-41FBAC14967B}"/>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4" name="Google Shape;917;p4">
                <a:extLst>
                  <a:ext uri="{FF2B5EF4-FFF2-40B4-BE49-F238E27FC236}">
                    <a16:creationId xmlns:a16="http://schemas.microsoft.com/office/drawing/2014/main" id="{CFE6CECE-290C-4872-8E72-1D2E494B0D23}"/>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15" name="Google Shape;918;p4">
                <a:extLst>
                  <a:ext uri="{FF2B5EF4-FFF2-40B4-BE49-F238E27FC236}">
                    <a16:creationId xmlns:a16="http://schemas.microsoft.com/office/drawing/2014/main" id="{358AEB9F-A455-4F21-9D6B-3A24DA117DE6}"/>
                  </a:ext>
                </a:extLst>
              </p:cNvPr>
              <p:cNvGrpSpPr/>
              <p:nvPr/>
            </p:nvGrpSpPr>
            <p:grpSpPr>
              <a:xfrm>
                <a:off x="1482949" y="716615"/>
                <a:ext cx="409116" cy="310295"/>
                <a:chOff x="2276500" y="656217"/>
                <a:chExt cx="409116" cy="310295"/>
              </a:xfrm>
            </p:grpSpPr>
            <p:sp>
              <p:nvSpPr>
                <p:cNvPr id="262" name="Google Shape;919;p4">
                  <a:extLst>
                    <a:ext uri="{FF2B5EF4-FFF2-40B4-BE49-F238E27FC236}">
                      <a16:creationId xmlns:a16="http://schemas.microsoft.com/office/drawing/2014/main" id="{CF6AF634-D99E-4D4F-9A09-5A0D5944C435}"/>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3" name="Google Shape;920;p4">
                  <a:extLst>
                    <a:ext uri="{FF2B5EF4-FFF2-40B4-BE49-F238E27FC236}">
                      <a16:creationId xmlns:a16="http://schemas.microsoft.com/office/drawing/2014/main" id="{1A8B8621-ED37-441C-B96A-BEFBDCCF864F}"/>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64" name="Google Shape;921;p4">
                  <a:extLst>
                    <a:ext uri="{FF2B5EF4-FFF2-40B4-BE49-F238E27FC236}">
                      <a16:creationId xmlns:a16="http://schemas.microsoft.com/office/drawing/2014/main" id="{38C8E382-DD0B-4081-9D26-FFE23E334046}"/>
                    </a:ext>
                  </a:extLst>
                </p:cNvPr>
                <p:cNvGrpSpPr/>
                <p:nvPr/>
              </p:nvGrpSpPr>
              <p:grpSpPr>
                <a:xfrm>
                  <a:off x="2437596" y="708043"/>
                  <a:ext cx="86635" cy="166440"/>
                  <a:chOff x="6047422" y="3347028"/>
                  <a:chExt cx="47625" cy="91496"/>
                </a:xfrm>
              </p:grpSpPr>
              <p:sp>
                <p:nvSpPr>
                  <p:cNvPr id="265" name="Google Shape;922;p4">
                    <a:extLst>
                      <a:ext uri="{FF2B5EF4-FFF2-40B4-BE49-F238E27FC236}">
                        <a16:creationId xmlns:a16="http://schemas.microsoft.com/office/drawing/2014/main" id="{E698BF18-05DC-4715-B02A-1FDB807F9E42}"/>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6" name="Google Shape;923;p4">
                    <a:extLst>
                      <a:ext uri="{FF2B5EF4-FFF2-40B4-BE49-F238E27FC236}">
                        <a16:creationId xmlns:a16="http://schemas.microsoft.com/office/drawing/2014/main" id="{00CB3289-4339-454E-891F-34DE6287DD8B}"/>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16" name="Google Shape;924;p4">
                <a:extLst>
                  <a:ext uri="{FF2B5EF4-FFF2-40B4-BE49-F238E27FC236}">
                    <a16:creationId xmlns:a16="http://schemas.microsoft.com/office/drawing/2014/main" id="{E4E77C93-9A3D-49EE-B346-24CA339AB6DF}"/>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217" name="Google Shape;925;p4" descr="A picture containing cake, sitting, table, white&#10;&#10;Description automatically generated">
                <a:hlinkClick r:id="rId10" action="ppaction://hlinksldjump"/>
                <a:extLst>
                  <a:ext uri="{FF2B5EF4-FFF2-40B4-BE49-F238E27FC236}">
                    <a16:creationId xmlns:a16="http://schemas.microsoft.com/office/drawing/2014/main" id="{61EE0D4C-DE6A-4E73-9845-959F7C06E0B3}"/>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218" name="Google Shape;926;p4">
                <a:extLst>
                  <a:ext uri="{FF2B5EF4-FFF2-40B4-BE49-F238E27FC236}">
                    <a16:creationId xmlns:a16="http://schemas.microsoft.com/office/drawing/2014/main" id="{54E6C7D4-F1BF-42AB-B7A9-F52DF477FC1B}"/>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9" name="Google Shape;927;p4">
                <a:extLst>
                  <a:ext uri="{FF2B5EF4-FFF2-40B4-BE49-F238E27FC236}">
                    <a16:creationId xmlns:a16="http://schemas.microsoft.com/office/drawing/2014/main" id="{E7AD1E4B-DEBF-46CB-99DC-211C763F4B3F}"/>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0" name="Google Shape;928;p4">
                <a:extLst>
                  <a:ext uri="{FF2B5EF4-FFF2-40B4-BE49-F238E27FC236}">
                    <a16:creationId xmlns:a16="http://schemas.microsoft.com/office/drawing/2014/main" id="{DC69099B-9115-4AB4-A17C-25B7903ED095}"/>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21" name="Google Shape;929;p4">
                <a:extLst>
                  <a:ext uri="{FF2B5EF4-FFF2-40B4-BE49-F238E27FC236}">
                    <a16:creationId xmlns:a16="http://schemas.microsoft.com/office/drawing/2014/main" id="{7D86B09B-B751-4640-A223-FC90557A42F5}"/>
                  </a:ext>
                </a:extLst>
              </p:cNvPr>
              <p:cNvGrpSpPr/>
              <p:nvPr/>
            </p:nvGrpSpPr>
            <p:grpSpPr>
              <a:xfrm>
                <a:off x="704016" y="1935940"/>
                <a:ext cx="1997795" cy="817949"/>
                <a:chOff x="5534024" y="3386071"/>
                <a:chExt cx="1098233" cy="449645"/>
              </a:xfrm>
            </p:grpSpPr>
            <p:grpSp>
              <p:nvGrpSpPr>
                <p:cNvPr id="243" name="Google Shape;930;p4">
                  <a:extLst>
                    <a:ext uri="{FF2B5EF4-FFF2-40B4-BE49-F238E27FC236}">
                      <a16:creationId xmlns:a16="http://schemas.microsoft.com/office/drawing/2014/main" id="{1A68ED29-5217-4EAD-84D1-9D1AA3AD04E4}"/>
                    </a:ext>
                  </a:extLst>
                </p:cNvPr>
                <p:cNvGrpSpPr/>
                <p:nvPr/>
              </p:nvGrpSpPr>
              <p:grpSpPr>
                <a:xfrm>
                  <a:off x="6525577" y="3388994"/>
                  <a:ext cx="106679" cy="446722"/>
                  <a:chOff x="6525577" y="3388994"/>
                  <a:chExt cx="106679" cy="446722"/>
                </a:xfrm>
              </p:grpSpPr>
              <p:sp>
                <p:nvSpPr>
                  <p:cNvPr id="258" name="Google Shape;931;p4">
                    <a:extLst>
                      <a:ext uri="{FF2B5EF4-FFF2-40B4-BE49-F238E27FC236}">
                        <a16:creationId xmlns:a16="http://schemas.microsoft.com/office/drawing/2014/main" id="{6BEE987D-2232-4486-B775-089CC52F3E78}"/>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9" name="Google Shape;932;p4">
                    <a:extLst>
                      <a:ext uri="{FF2B5EF4-FFF2-40B4-BE49-F238E27FC236}">
                        <a16:creationId xmlns:a16="http://schemas.microsoft.com/office/drawing/2014/main" id="{FE1CFC0C-68A2-4B24-831E-ED4D6227B705}"/>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0" name="Google Shape;933;p4">
                    <a:extLst>
                      <a:ext uri="{FF2B5EF4-FFF2-40B4-BE49-F238E27FC236}">
                        <a16:creationId xmlns:a16="http://schemas.microsoft.com/office/drawing/2014/main" id="{DF44B2EB-2677-40F4-ACA8-F03584E35A36}"/>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1" name="Google Shape;934;p4">
                    <a:extLst>
                      <a:ext uri="{FF2B5EF4-FFF2-40B4-BE49-F238E27FC236}">
                        <a16:creationId xmlns:a16="http://schemas.microsoft.com/office/drawing/2014/main" id="{7C48A57C-25D9-49D5-92F1-AAF92AAED865}"/>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44" name="Google Shape;935;p4">
                  <a:extLst>
                    <a:ext uri="{FF2B5EF4-FFF2-40B4-BE49-F238E27FC236}">
                      <a16:creationId xmlns:a16="http://schemas.microsoft.com/office/drawing/2014/main" id="{01268A66-2B71-4194-82A2-7CA9639520A1}"/>
                    </a:ext>
                  </a:extLst>
                </p:cNvPr>
                <p:cNvGrpSpPr/>
                <p:nvPr/>
              </p:nvGrpSpPr>
              <p:grpSpPr>
                <a:xfrm>
                  <a:off x="5534024" y="3386071"/>
                  <a:ext cx="932497" cy="449645"/>
                  <a:chOff x="5534024" y="3386071"/>
                  <a:chExt cx="932497" cy="449645"/>
                </a:xfrm>
              </p:grpSpPr>
              <p:sp>
                <p:nvSpPr>
                  <p:cNvPr id="245" name="Google Shape;936;p4">
                    <a:extLst>
                      <a:ext uri="{FF2B5EF4-FFF2-40B4-BE49-F238E27FC236}">
                        <a16:creationId xmlns:a16="http://schemas.microsoft.com/office/drawing/2014/main" id="{3D4EF074-3848-4319-992C-5843C06D98FD}"/>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6" name="Google Shape;937;p4">
                    <a:extLst>
                      <a:ext uri="{FF2B5EF4-FFF2-40B4-BE49-F238E27FC236}">
                        <a16:creationId xmlns:a16="http://schemas.microsoft.com/office/drawing/2014/main" id="{3891AFFC-3DAE-4A25-B2BA-FA84308B22C7}"/>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7" name="Google Shape;938;p4">
                    <a:extLst>
                      <a:ext uri="{FF2B5EF4-FFF2-40B4-BE49-F238E27FC236}">
                        <a16:creationId xmlns:a16="http://schemas.microsoft.com/office/drawing/2014/main" id="{0B2612F8-106B-4E3B-9312-9186C930586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8" name="Google Shape;939;p4">
                    <a:extLst>
                      <a:ext uri="{FF2B5EF4-FFF2-40B4-BE49-F238E27FC236}">
                        <a16:creationId xmlns:a16="http://schemas.microsoft.com/office/drawing/2014/main" id="{5195D1DA-F2E1-438F-9F51-B7D084CD63AF}"/>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9" name="Google Shape;940;p4">
                    <a:extLst>
                      <a:ext uri="{FF2B5EF4-FFF2-40B4-BE49-F238E27FC236}">
                        <a16:creationId xmlns:a16="http://schemas.microsoft.com/office/drawing/2014/main" id="{E904ABCE-CEB8-4F5F-B97E-7F22BF64C63B}"/>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0" name="Google Shape;941;p4">
                    <a:extLst>
                      <a:ext uri="{FF2B5EF4-FFF2-40B4-BE49-F238E27FC236}">
                        <a16:creationId xmlns:a16="http://schemas.microsoft.com/office/drawing/2014/main" id="{6D341AA1-69F4-444C-838A-D6953C7F00D0}"/>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1" name="Google Shape;942;p4">
                    <a:extLst>
                      <a:ext uri="{FF2B5EF4-FFF2-40B4-BE49-F238E27FC236}">
                        <a16:creationId xmlns:a16="http://schemas.microsoft.com/office/drawing/2014/main" id="{DCCBA10B-EB0A-41A1-B914-45DC6F3B7685}"/>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2" name="Google Shape;943;p4">
                    <a:extLst>
                      <a:ext uri="{FF2B5EF4-FFF2-40B4-BE49-F238E27FC236}">
                        <a16:creationId xmlns:a16="http://schemas.microsoft.com/office/drawing/2014/main" id="{EB065B65-631D-4ABD-A50E-5E9B3CBFD137}"/>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3" name="Google Shape;944;p4">
                    <a:extLst>
                      <a:ext uri="{FF2B5EF4-FFF2-40B4-BE49-F238E27FC236}">
                        <a16:creationId xmlns:a16="http://schemas.microsoft.com/office/drawing/2014/main" id="{0DEAA953-FBD2-4226-9B0B-1465D6AAEB8B}"/>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4" name="Google Shape;945;p4">
                    <a:extLst>
                      <a:ext uri="{FF2B5EF4-FFF2-40B4-BE49-F238E27FC236}">
                        <a16:creationId xmlns:a16="http://schemas.microsoft.com/office/drawing/2014/main" id="{C4410E9A-28DD-43BC-AC3E-630E6218BAE5}"/>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5" name="Google Shape;946;p4">
                    <a:extLst>
                      <a:ext uri="{FF2B5EF4-FFF2-40B4-BE49-F238E27FC236}">
                        <a16:creationId xmlns:a16="http://schemas.microsoft.com/office/drawing/2014/main" id="{16AF562E-6AD3-4B21-B689-D80C4C07FEFC}"/>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6" name="Google Shape;947;p4">
                    <a:extLst>
                      <a:ext uri="{FF2B5EF4-FFF2-40B4-BE49-F238E27FC236}">
                        <a16:creationId xmlns:a16="http://schemas.microsoft.com/office/drawing/2014/main" id="{7DBFD302-5923-4205-BC47-7E20D0898680}"/>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7" name="Google Shape;948;p4">
                    <a:extLst>
                      <a:ext uri="{FF2B5EF4-FFF2-40B4-BE49-F238E27FC236}">
                        <a16:creationId xmlns:a16="http://schemas.microsoft.com/office/drawing/2014/main" id="{3A72D4B1-2B14-4EEE-850F-FF6AC5DA0670}"/>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22" name="Google Shape;949;p4">
                <a:extLst>
                  <a:ext uri="{FF2B5EF4-FFF2-40B4-BE49-F238E27FC236}">
                    <a16:creationId xmlns:a16="http://schemas.microsoft.com/office/drawing/2014/main" id="{4F9B870D-ABF6-4607-AE6A-3AEE21859A65}"/>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23" name="Google Shape;950;p4">
                <a:extLst>
                  <a:ext uri="{FF2B5EF4-FFF2-40B4-BE49-F238E27FC236}">
                    <a16:creationId xmlns:a16="http://schemas.microsoft.com/office/drawing/2014/main" id="{72342581-6223-4283-900E-8AE36841D622}"/>
                  </a:ext>
                </a:extLst>
              </p:cNvPr>
              <p:cNvGrpSpPr/>
              <p:nvPr/>
            </p:nvGrpSpPr>
            <p:grpSpPr>
              <a:xfrm>
                <a:off x="710071" y="1941996"/>
                <a:ext cx="1997795" cy="817949"/>
                <a:chOff x="5534024" y="3386071"/>
                <a:chExt cx="1098233" cy="449645"/>
              </a:xfrm>
            </p:grpSpPr>
            <p:grpSp>
              <p:nvGrpSpPr>
                <p:cNvPr id="224" name="Google Shape;951;p4">
                  <a:extLst>
                    <a:ext uri="{FF2B5EF4-FFF2-40B4-BE49-F238E27FC236}">
                      <a16:creationId xmlns:a16="http://schemas.microsoft.com/office/drawing/2014/main" id="{BCAD7432-E7F3-4819-892E-52039F05AE66}"/>
                    </a:ext>
                  </a:extLst>
                </p:cNvPr>
                <p:cNvGrpSpPr/>
                <p:nvPr/>
              </p:nvGrpSpPr>
              <p:grpSpPr>
                <a:xfrm>
                  <a:off x="6525577" y="3388994"/>
                  <a:ext cx="106679" cy="446722"/>
                  <a:chOff x="6525577" y="3388994"/>
                  <a:chExt cx="106679" cy="446722"/>
                </a:xfrm>
              </p:grpSpPr>
              <p:sp>
                <p:nvSpPr>
                  <p:cNvPr id="239" name="Google Shape;952;p4">
                    <a:extLst>
                      <a:ext uri="{FF2B5EF4-FFF2-40B4-BE49-F238E27FC236}">
                        <a16:creationId xmlns:a16="http://schemas.microsoft.com/office/drawing/2014/main" id="{F2E7254D-C7F2-4291-9FCD-FAB7E1F2BCF8}"/>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0" name="Google Shape;953;p4">
                    <a:extLst>
                      <a:ext uri="{FF2B5EF4-FFF2-40B4-BE49-F238E27FC236}">
                        <a16:creationId xmlns:a16="http://schemas.microsoft.com/office/drawing/2014/main" id="{053A567B-C62D-48F6-A4DD-F972F46A54A0}"/>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1" name="Google Shape;954;p4">
                    <a:extLst>
                      <a:ext uri="{FF2B5EF4-FFF2-40B4-BE49-F238E27FC236}">
                        <a16:creationId xmlns:a16="http://schemas.microsoft.com/office/drawing/2014/main" id="{1C677538-7376-4047-95D6-B1E399D4C742}"/>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2" name="Google Shape;955;p4">
                    <a:extLst>
                      <a:ext uri="{FF2B5EF4-FFF2-40B4-BE49-F238E27FC236}">
                        <a16:creationId xmlns:a16="http://schemas.microsoft.com/office/drawing/2014/main" id="{CDF09E0E-7AF6-4DCA-9BA4-95D74E0C688E}"/>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25" name="Google Shape;956;p4">
                  <a:extLst>
                    <a:ext uri="{FF2B5EF4-FFF2-40B4-BE49-F238E27FC236}">
                      <a16:creationId xmlns:a16="http://schemas.microsoft.com/office/drawing/2014/main" id="{64DE8CF2-1963-4596-9AB0-0EBA3378D333}"/>
                    </a:ext>
                  </a:extLst>
                </p:cNvPr>
                <p:cNvGrpSpPr/>
                <p:nvPr/>
              </p:nvGrpSpPr>
              <p:grpSpPr>
                <a:xfrm>
                  <a:off x="5534024" y="3386071"/>
                  <a:ext cx="932497" cy="449645"/>
                  <a:chOff x="5534024" y="3386071"/>
                  <a:chExt cx="932497" cy="449645"/>
                </a:xfrm>
              </p:grpSpPr>
              <p:sp>
                <p:nvSpPr>
                  <p:cNvPr id="226" name="Google Shape;957;p4">
                    <a:extLst>
                      <a:ext uri="{FF2B5EF4-FFF2-40B4-BE49-F238E27FC236}">
                        <a16:creationId xmlns:a16="http://schemas.microsoft.com/office/drawing/2014/main" id="{8F714D34-FBFF-4868-A454-3313C921E50D}"/>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7" name="Google Shape;958;p4">
                    <a:extLst>
                      <a:ext uri="{FF2B5EF4-FFF2-40B4-BE49-F238E27FC236}">
                        <a16:creationId xmlns:a16="http://schemas.microsoft.com/office/drawing/2014/main" id="{47E86C8F-FBE9-4B25-9EFD-0C08AF1DB54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8" name="Google Shape;959;p4">
                    <a:extLst>
                      <a:ext uri="{FF2B5EF4-FFF2-40B4-BE49-F238E27FC236}">
                        <a16:creationId xmlns:a16="http://schemas.microsoft.com/office/drawing/2014/main" id="{FB07DA6F-0F04-4C83-B92F-B52448A5BCC1}"/>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9" name="Google Shape;960;p4">
                    <a:extLst>
                      <a:ext uri="{FF2B5EF4-FFF2-40B4-BE49-F238E27FC236}">
                        <a16:creationId xmlns:a16="http://schemas.microsoft.com/office/drawing/2014/main" id="{69AB0193-D55C-4634-8019-37C8D83F63ED}"/>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0" name="Google Shape;961;p4">
                    <a:extLst>
                      <a:ext uri="{FF2B5EF4-FFF2-40B4-BE49-F238E27FC236}">
                        <a16:creationId xmlns:a16="http://schemas.microsoft.com/office/drawing/2014/main" id="{65684BD5-F6AB-40BD-9427-D4FCF938BE84}"/>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1" name="Google Shape;962;p4">
                    <a:extLst>
                      <a:ext uri="{FF2B5EF4-FFF2-40B4-BE49-F238E27FC236}">
                        <a16:creationId xmlns:a16="http://schemas.microsoft.com/office/drawing/2014/main" id="{6F5CDE29-78A8-4D18-8B21-AB8CCD65980A}"/>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2" name="Google Shape;963;p4">
                    <a:extLst>
                      <a:ext uri="{FF2B5EF4-FFF2-40B4-BE49-F238E27FC236}">
                        <a16:creationId xmlns:a16="http://schemas.microsoft.com/office/drawing/2014/main" id="{FD3BA471-3521-4342-B774-E7AEDC148834}"/>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3" name="Google Shape;964;p4">
                    <a:extLst>
                      <a:ext uri="{FF2B5EF4-FFF2-40B4-BE49-F238E27FC236}">
                        <a16:creationId xmlns:a16="http://schemas.microsoft.com/office/drawing/2014/main" id="{6689CDFE-4D97-4530-9389-264FBFEE0069}"/>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4" name="Google Shape;965;p4">
                    <a:extLst>
                      <a:ext uri="{FF2B5EF4-FFF2-40B4-BE49-F238E27FC236}">
                        <a16:creationId xmlns:a16="http://schemas.microsoft.com/office/drawing/2014/main" id="{866ADE59-1F9E-4746-A4AD-9196873327D6}"/>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5" name="Google Shape;966;p4">
                    <a:extLst>
                      <a:ext uri="{FF2B5EF4-FFF2-40B4-BE49-F238E27FC236}">
                        <a16:creationId xmlns:a16="http://schemas.microsoft.com/office/drawing/2014/main" id="{EE803B6A-C45C-4D9C-AA84-D2F8B5E8B117}"/>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6" name="Google Shape;967;p4">
                    <a:extLst>
                      <a:ext uri="{FF2B5EF4-FFF2-40B4-BE49-F238E27FC236}">
                        <a16:creationId xmlns:a16="http://schemas.microsoft.com/office/drawing/2014/main" id="{C5AAC02C-D723-4FE7-A134-9A2A740AD87F}"/>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7" name="Google Shape;968;p4">
                    <a:extLst>
                      <a:ext uri="{FF2B5EF4-FFF2-40B4-BE49-F238E27FC236}">
                        <a16:creationId xmlns:a16="http://schemas.microsoft.com/office/drawing/2014/main" id="{CD3D0EF2-5061-4E00-ADD8-B61C94433DC1}"/>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8" name="Google Shape;969;p4">
                    <a:extLst>
                      <a:ext uri="{FF2B5EF4-FFF2-40B4-BE49-F238E27FC236}">
                        <a16:creationId xmlns:a16="http://schemas.microsoft.com/office/drawing/2014/main" id="{E5AEEA9B-0D75-4C96-B955-BA9479E08577}"/>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269" name="TextBox 268">
              <a:extLst>
                <a:ext uri="{FF2B5EF4-FFF2-40B4-BE49-F238E27FC236}">
                  <a16:creationId xmlns:a16="http://schemas.microsoft.com/office/drawing/2014/main" id="{5DF3F68E-D3BE-4458-BE47-32FFF48FDAEC}"/>
                </a:ext>
              </a:extLst>
            </p:cNvPr>
            <p:cNvSpPr txBox="1"/>
            <p:nvPr/>
          </p:nvSpPr>
          <p:spPr>
            <a:xfrm>
              <a:off x="20969611" y="2116705"/>
              <a:ext cx="601608"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4</a:t>
              </a:r>
            </a:p>
          </p:txBody>
        </p:sp>
      </p:grpSp>
      <p:grpSp>
        <p:nvGrpSpPr>
          <p:cNvPr id="276" name="Google Shape;1943;p8">
            <a:extLst>
              <a:ext uri="{FF2B5EF4-FFF2-40B4-BE49-F238E27FC236}">
                <a16:creationId xmlns:a16="http://schemas.microsoft.com/office/drawing/2014/main" id="{C8E0C0B2-2A32-4C5C-B488-AFDBE6910D87}"/>
              </a:ext>
            </a:extLst>
          </p:cNvPr>
          <p:cNvGrpSpPr/>
          <p:nvPr/>
        </p:nvGrpSpPr>
        <p:grpSpPr>
          <a:xfrm>
            <a:off x="1961837" y="2772226"/>
            <a:ext cx="1211823" cy="971062"/>
            <a:chOff x="596783" y="1249121"/>
            <a:chExt cx="2485911" cy="2083218"/>
          </a:xfrm>
        </p:grpSpPr>
        <p:sp>
          <p:nvSpPr>
            <p:cNvPr id="277" name="Google Shape;1944;p8">
              <a:extLst>
                <a:ext uri="{FF2B5EF4-FFF2-40B4-BE49-F238E27FC236}">
                  <a16:creationId xmlns:a16="http://schemas.microsoft.com/office/drawing/2014/main" id="{4D9743CE-6A5F-4AE2-A249-38B0995E8B4E}"/>
                </a:ext>
              </a:extLst>
            </p:cNvPr>
            <p:cNvSpPr/>
            <p:nvPr/>
          </p:nvSpPr>
          <p:spPr>
            <a:xfrm>
              <a:off x="856761" y="1249121"/>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8" name="Google Shape;1945;p8">
              <a:extLst>
                <a:ext uri="{FF2B5EF4-FFF2-40B4-BE49-F238E27FC236}">
                  <a16:creationId xmlns:a16="http://schemas.microsoft.com/office/drawing/2014/main" id="{F9A0D404-2E86-4793-B4E9-FA7D7B1595A2}"/>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9" name="Google Shape;1946;p8">
              <a:extLst>
                <a:ext uri="{FF2B5EF4-FFF2-40B4-BE49-F238E27FC236}">
                  <a16:creationId xmlns:a16="http://schemas.microsoft.com/office/drawing/2014/main" id="{EF666A9D-4254-4BBA-92C3-89FE21AA2F0F}"/>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0" name="Google Shape;1947;p8">
              <a:extLst>
                <a:ext uri="{FF2B5EF4-FFF2-40B4-BE49-F238E27FC236}">
                  <a16:creationId xmlns:a16="http://schemas.microsoft.com/office/drawing/2014/main" id="{B803CA05-2543-41C2-8BC5-3A56BB37F9A3}"/>
                </a:ext>
              </a:extLst>
            </p:cNvPr>
            <p:cNvSpPr/>
            <p:nvPr/>
          </p:nvSpPr>
          <p:spPr>
            <a:xfrm>
              <a:off x="928534" y="2222651"/>
              <a:ext cx="1806358" cy="761027"/>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1" name="Google Shape;1948;p8">
              <a:extLst>
                <a:ext uri="{FF2B5EF4-FFF2-40B4-BE49-F238E27FC236}">
                  <a16:creationId xmlns:a16="http://schemas.microsoft.com/office/drawing/2014/main" id="{1A3E9746-B608-4C0B-9951-1B6E99F63355}"/>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2" name="Google Shape;1949;p8">
              <a:extLst>
                <a:ext uri="{FF2B5EF4-FFF2-40B4-BE49-F238E27FC236}">
                  <a16:creationId xmlns:a16="http://schemas.microsoft.com/office/drawing/2014/main" id="{6C83CF44-AE9B-4B1D-939D-39235A4F06B0}"/>
                </a:ext>
              </a:extLst>
            </p:cNvPr>
            <p:cNvSpPr/>
            <p:nvPr/>
          </p:nvSpPr>
          <p:spPr>
            <a:xfrm>
              <a:off x="788185" y="2349942"/>
              <a:ext cx="2145093" cy="760661"/>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83" name="Google Shape;1950;p8">
              <a:extLst>
                <a:ext uri="{FF2B5EF4-FFF2-40B4-BE49-F238E27FC236}">
                  <a16:creationId xmlns:a16="http://schemas.microsoft.com/office/drawing/2014/main" id="{EC4A348C-9061-4624-8715-B50F0303EF82}"/>
                </a:ext>
              </a:extLst>
            </p:cNvPr>
            <p:cNvGrpSpPr/>
            <p:nvPr/>
          </p:nvGrpSpPr>
          <p:grpSpPr>
            <a:xfrm>
              <a:off x="867778" y="2238881"/>
              <a:ext cx="1997793" cy="817949"/>
              <a:chOff x="5534024" y="3386071"/>
              <a:chExt cx="1098232" cy="449645"/>
            </a:xfrm>
          </p:grpSpPr>
          <p:grpSp>
            <p:nvGrpSpPr>
              <p:cNvPr id="292" name="Google Shape;1951;p8">
                <a:extLst>
                  <a:ext uri="{FF2B5EF4-FFF2-40B4-BE49-F238E27FC236}">
                    <a16:creationId xmlns:a16="http://schemas.microsoft.com/office/drawing/2014/main" id="{8C85B38E-683B-432E-8321-171E46B2CC4B}"/>
                  </a:ext>
                </a:extLst>
              </p:cNvPr>
              <p:cNvGrpSpPr/>
              <p:nvPr/>
            </p:nvGrpSpPr>
            <p:grpSpPr>
              <a:xfrm>
                <a:off x="6525577" y="3388994"/>
                <a:ext cx="106679" cy="446722"/>
                <a:chOff x="6525577" y="3388994"/>
                <a:chExt cx="106679" cy="446722"/>
              </a:xfrm>
            </p:grpSpPr>
            <p:sp>
              <p:nvSpPr>
                <p:cNvPr id="307" name="Google Shape;1952;p8">
                  <a:extLst>
                    <a:ext uri="{FF2B5EF4-FFF2-40B4-BE49-F238E27FC236}">
                      <a16:creationId xmlns:a16="http://schemas.microsoft.com/office/drawing/2014/main" id="{3C0967F7-8619-42AB-BADA-7DB6FB5FBC14}"/>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8" name="Google Shape;1953;p8">
                  <a:extLst>
                    <a:ext uri="{FF2B5EF4-FFF2-40B4-BE49-F238E27FC236}">
                      <a16:creationId xmlns:a16="http://schemas.microsoft.com/office/drawing/2014/main" id="{8AA27750-01CE-4D11-8424-746BD8C89434}"/>
                    </a:ext>
                  </a:extLst>
                </p:cNvPr>
                <p:cNvSpPr/>
                <p:nvPr/>
              </p:nvSpPr>
              <p:spPr>
                <a:xfrm>
                  <a:off x="6556058"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9" name="Google Shape;1954;p8">
                  <a:extLst>
                    <a:ext uri="{FF2B5EF4-FFF2-40B4-BE49-F238E27FC236}">
                      <a16:creationId xmlns:a16="http://schemas.microsoft.com/office/drawing/2014/main" id="{FF9C4E27-402D-4966-AD09-558FFAC6DF33}"/>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0" name="Google Shape;1955;p8">
                  <a:extLst>
                    <a:ext uri="{FF2B5EF4-FFF2-40B4-BE49-F238E27FC236}">
                      <a16:creationId xmlns:a16="http://schemas.microsoft.com/office/drawing/2014/main" id="{B8028527-89E6-437B-8B14-24ABDF779EA5}"/>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93" name="Google Shape;1956;p8">
                <a:extLst>
                  <a:ext uri="{FF2B5EF4-FFF2-40B4-BE49-F238E27FC236}">
                    <a16:creationId xmlns:a16="http://schemas.microsoft.com/office/drawing/2014/main" id="{0EA02428-4ABE-4FC4-A3B0-BC2C18AC7B30}"/>
                  </a:ext>
                </a:extLst>
              </p:cNvPr>
              <p:cNvGrpSpPr/>
              <p:nvPr/>
            </p:nvGrpSpPr>
            <p:grpSpPr>
              <a:xfrm>
                <a:off x="5534024" y="3386071"/>
                <a:ext cx="932497" cy="449645"/>
                <a:chOff x="5534024" y="3386071"/>
                <a:chExt cx="932497" cy="449645"/>
              </a:xfrm>
            </p:grpSpPr>
            <p:sp>
              <p:nvSpPr>
                <p:cNvPr id="294" name="Google Shape;1957;p8">
                  <a:extLst>
                    <a:ext uri="{FF2B5EF4-FFF2-40B4-BE49-F238E27FC236}">
                      <a16:creationId xmlns:a16="http://schemas.microsoft.com/office/drawing/2014/main" id="{138FFC9C-F4D4-4E54-BDDC-AA01D7A20450}"/>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5" name="Google Shape;1958;p8">
                  <a:extLst>
                    <a:ext uri="{FF2B5EF4-FFF2-40B4-BE49-F238E27FC236}">
                      <a16:creationId xmlns:a16="http://schemas.microsoft.com/office/drawing/2014/main" id="{3F0EBCBA-196E-4121-9837-BB005F2DA823}"/>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6" name="Google Shape;1959;p8">
                  <a:extLst>
                    <a:ext uri="{FF2B5EF4-FFF2-40B4-BE49-F238E27FC236}">
                      <a16:creationId xmlns:a16="http://schemas.microsoft.com/office/drawing/2014/main" id="{643C7589-2532-4A88-85C4-2B6905DC44BF}"/>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7" name="Google Shape;1960;p8">
                  <a:extLst>
                    <a:ext uri="{FF2B5EF4-FFF2-40B4-BE49-F238E27FC236}">
                      <a16:creationId xmlns:a16="http://schemas.microsoft.com/office/drawing/2014/main" id="{1FB181CF-926A-423D-8441-327EE6FCDEC0}"/>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8" name="Google Shape;1961;p8">
                  <a:extLst>
                    <a:ext uri="{FF2B5EF4-FFF2-40B4-BE49-F238E27FC236}">
                      <a16:creationId xmlns:a16="http://schemas.microsoft.com/office/drawing/2014/main" id="{9970973C-846E-488C-85B2-1C09E815B683}"/>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9" name="Google Shape;1962;p8">
                  <a:extLst>
                    <a:ext uri="{FF2B5EF4-FFF2-40B4-BE49-F238E27FC236}">
                      <a16:creationId xmlns:a16="http://schemas.microsoft.com/office/drawing/2014/main" id="{6F98087D-7C7B-4B51-989A-F331B2FECA8A}"/>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0" name="Google Shape;1963;p8">
                  <a:extLst>
                    <a:ext uri="{FF2B5EF4-FFF2-40B4-BE49-F238E27FC236}">
                      <a16:creationId xmlns:a16="http://schemas.microsoft.com/office/drawing/2014/main" id="{2985FA13-CD25-4CB1-92C8-13469B2611EC}"/>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1" name="Google Shape;1964;p8">
                  <a:extLst>
                    <a:ext uri="{FF2B5EF4-FFF2-40B4-BE49-F238E27FC236}">
                      <a16:creationId xmlns:a16="http://schemas.microsoft.com/office/drawing/2014/main" id="{DD142826-6513-4B30-97D9-6346B43586A6}"/>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2" name="Google Shape;1965;p8">
                  <a:extLst>
                    <a:ext uri="{FF2B5EF4-FFF2-40B4-BE49-F238E27FC236}">
                      <a16:creationId xmlns:a16="http://schemas.microsoft.com/office/drawing/2014/main" id="{8C6A52A0-9920-420A-814A-2D7ECCB067A0}"/>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3" name="Google Shape;1966;p8">
                  <a:extLst>
                    <a:ext uri="{FF2B5EF4-FFF2-40B4-BE49-F238E27FC236}">
                      <a16:creationId xmlns:a16="http://schemas.microsoft.com/office/drawing/2014/main" id="{8D4346D0-EB9B-4D5C-AE95-DA013ECFF79D}"/>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4" name="Google Shape;1967;p8">
                  <a:extLst>
                    <a:ext uri="{FF2B5EF4-FFF2-40B4-BE49-F238E27FC236}">
                      <a16:creationId xmlns:a16="http://schemas.microsoft.com/office/drawing/2014/main" id="{6632D9ED-A0A3-4C97-B440-F71A5320E399}"/>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5" name="Google Shape;1968;p8">
                  <a:extLst>
                    <a:ext uri="{FF2B5EF4-FFF2-40B4-BE49-F238E27FC236}">
                      <a16:creationId xmlns:a16="http://schemas.microsoft.com/office/drawing/2014/main" id="{6B4B8F6B-E983-48C0-B2BA-FF61E265D542}"/>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6" name="Google Shape;1969;p8">
                  <a:extLst>
                    <a:ext uri="{FF2B5EF4-FFF2-40B4-BE49-F238E27FC236}">
                      <a16:creationId xmlns:a16="http://schemas.microsoft.com/office/drawing/2014/main" id="{15AA80ED-0C91-4B94-962A-19C21650215B}"/>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84" name="Google Shape;1970;p8">
              <a:extLst>
                <a:ext uri="{FF2B5EF4-FFF2-40B4-BE49-F238E27FC236}">
                  <a16:creationId xmlns:a16="http://schemas.microsoft.com/office/drawing/2014/main" id="{A0B625BA-44AC-4C5D-AD38-50A6E9BB683D}"/>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5" name="Google Shape;1971;p8">
              <a:extLst>
                <a:ext uri="{FF2B5EF4-FFF2-40B4-BE49-F238E27FC236}">
                  <a16:creationId xmlns:a16="http://schemas.microsoft.com/office/drawing/2014/main" id="{6E7DE466-AADB-4D14-8650-21E85D9BB19C}"/>
                </a:ext>
              </a:extLst>
            </p:cNvPr>
            <p:cNvSpPr/>
            <p:nvPr/>
          </p:nvSpPr>
          <p:spPr>
            <a:xfrm>
              <a:off x="745968" y="1301960"/>
              <a:ext cx="2244406" cy="1083644"/>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86" name="Google Shape;1972;p8">
              <a:extLst>
                <a:ext uri="{FF2B5EF4-FFF2-40B4-BE49-F238E27FC236}">
                  <a16:creationId xmlns:a16="http://schemas.microsoft.com/office/drawing/2014/main" id="{D69F88CD-E0D2-47DF-86D6-AEEDDC9DE6A0}"/>
                </a:ext>
              </a:extLst>
            </p:cNvPr>
            <p:cNvGrpSpPr/>
            <p:nvPr/>
          </p:nvGrpSpPr>
          <p:grpSpPr>
            <a:xfrm>
              <a:off x="1628545" y="2176181"/>
              <a:ext cx="409116" cy="310295"/>
              <a:chOff x="2276500" y="656217"/>
              <a:chExt cx="409116" cy="310295"/>
            </a:xfrm>
          </p:grpSpPr>
          <p:sp>
            <p:nvSpPr>
              <p:cNvPr id="287" name="Google Shape;1973;p8">
                <a:extLst>
                  <a:ext uri="{FF2B5EF4-FFF2-40B4-BE49-F238E27FC236}">
                    <a16:creationId xmlns:a16="http://schemas.microsoft.com/office/drawing/2014/main" id="{260BEA7B-7425-40B0-8467-7676D6E5CE4E}"/>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8" name="Google Shape;1974;p8">
                <a:extLst>
                  <a:ext uri="{FF2B5EF4-FFF2-40B4-BE49-F238E27FC236}">
                    <a16:creationId xmlns:a16="http://schemas.microsoft.com/office/drawing/2014/main" id="{B26CF3F9-3B40-400A-A534-ECA8FE528B65}"/>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89" name="Google Shape;1975;p8">
                <a:extLst>
                  <a:ext uri="{FF2B5EF4-FFF2-40B4-BE49-F238E27FC236}">
                    <a16:creationId xmlns:a16="http://schemas.microsoft.com/office/drawing/2014/main" id="{22DE7A02-5E27-496F-9210-F857D165D9A3}"/>
                  </a:ext>
                </a:extLst>
              </p:cNvPr>
              <p:cNvGrpSpPr/>
              <p:nvPr/>
            </p:nvGrpSpPr>
            <p:grpSpPr>
              <a:xfrm>
                <a:off x="2437596" y="708043"/>
                <a:ext cx="86635" cy="166440"/>
                <a:chOff x="6047422" y="3347028"/>
                <a:chExt cx="47625" cy="91496"/>
              </a:xfrm>
            </p:grpSpPr>
            <p:sp>
              <p:nvSpPr>
                <p:cNvPr id="290" name="Google Shape;1976;p8">
                  <a:extLst>
                    <a:ext uri="{FF2B5EF4-FFF2-40B4-BE49-F238E27FC236}">
                      <a16:creationId xmlns:a16="http://schemas.microsoft.com/office/drawing/2014/main" id="{2493E394-2EDE-4BC3-B8D2-DF520D398C24}"/>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1" name="Google Shape;1977;p8">
                  <a:extLst>
                    <a:ext uri="{FF2B5EF4-FFF2-40B4-BE49-F238E27FC236}">
                      <a16:creationId xmlns:a16="http://schemas.microsoft.com/office/drawing/2014/main" id="{3DB539DF-7F83-42A4-978A-494192456AD0}"/>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311" name="Google Shape;1943;p8">
            <a:extLst>
              <a:ext uri="{FF2B5EF4-FFF2-40B4-BE49-F238E27FC236}">
                <a16:creationId xmlns:a16="http://schemas.microsoft.com/office/drawing/2014/main" id="{0B792A96-349D-4D60-8DE9-D21CD2E6F72F}"/>
              </a:ext>
            </a:extLst>
          </p:cNvPr>
          <p:cNvGrpSpPr/>
          <p:nvPr/>
        </p:nvGrpSpPr>
        <p:grpSpPr>
          <a:xfrm>
            <a:off x="4674138" y="4499867"/>
            <a:ext cx="1218246" cy="1030286"/>
            <a:chOff x="596783" y="1301960"/>
            <a:chExt cx="2485911" cy="2030379"/>
          </a:xfrm>
        </p:grpSpPr>
        <p:sp>
          <p:nvSpPr>
            <p:cNvPr id="312" name="Google Shape;1944;p8">
              <a:extLst>
                <a:ext uri="{FF2B5EF4-FFF2-40B4-BE49-F238E27FC236}">
                  <a16:creationId xmlns:a16="http://schemas.microsoft.com/office/drawing/2014/main" id="{C8A8C34A-3C49-4423-8736-32B128E21522}"/>
                </a:ext>
              </a:extLst>
            </p:cNvPr>
            <p:cNvSpPr/>
            <p:nvPr/>
          </p:nvSpPr>
          <p:spPr>
            <a:xfrm>
              <a:off x="856555" y="1314287"/>
              <a:ext cx="2035187" cy="973677"/>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3" name="Google Shape;1945;p8">
              <a:extLst>
                <a:ext uri="{FF2B5EF4-FFF2-40B4-BE49-F238E27FC236}">
                  <a16:creationId xmlns:a16="http://schemas.microsoft.com/office/drawing/2014/main" id="{733EE33C-7A6C-41CA-8590-416829B34FE8}"/>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4" name="Google Shape;1946;p8">
              <a:extLst>
                <a:ext uri="{FF2B5EF4-FFF2-40B4-BE49-F238E27FC236}">
                  <a16:creationId xmlns:a16="http://schemas.microsoft.com/office/drawing/2014/main" id="{E75DF29E-A72D-4660-958D-984A1F84A083}"/>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5" name="Google Shape;1947;p8">
              <a:extLst>
                <a:ext uri="{FF2B5EF4-FFF2-40B4-BE49-F238E27FC236}">
                  <a16:creationId xmlns:a16="http://schemas.microsoft.com/office/drawing/2014/main" id="{9AE5BBEA-B963-4407-81BE-83EC88111808}"/>
                </a:ext>
              </a:extLst>
            </p:cNvPr>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6" name="Google Shape;1948;p8">
              <a:extLst>
                <a:ext uri="{FF2B5EF4-FFF2-40B4-BE49-F238E27FC236}">
                  <a16:creationId xmlns:a16="http://schemas.microsoft.com/office/drawing/2014/main" id="{5811EE9D-3E32-4298-A84E-8B5E9D2599B5}"/>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7" name="Google Shape;1949;p8">
              <a:extLst>
                <a:ext uri="{FF2B5EF4-FFF2-40B4-BE49-F238E27FC236}">
                  <a16:creationId xmlns:a16="http://schemas.microsoft.com/office/drawing/2014/main" id="{2B73F7EF-5AFF-4477-B758-DD9267708CE3}"/>
                </a:ext>
              </a:extLst>
            </p:cNvPr>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18" name="Google Shape;1950;p8">
              <a:extLst>
                <a:ext uri="{FF2B5EF4-FFF2-40B4-BE49-F238E27FC236}">
                  <a16:creationId xmlns:a16="http://schemas.microsoft.com/office/drawing/2014/main" id="{402C9E1D-51A3-4F6D-952A-A26F60180A0A}"/>
                </a:ext>
              </a:extLst>
            </p:cNvPr>
            <p:cNvGrpSpPr/>
            <p:nvPr/>
          </p:nvGrpSpPr>
          <p:grpSpPr>
            <a:xfrm>
              <a:off x="867779" y="2238881"/>
              <a:ext cx="1997795" cy="817949"/>
              <a:chOff x="5534024" y="3386071"/>
              <a:chExt cx="1098233" cy="449645"/>
            </a:xfrm>
          </p:grpSpPr>
          <p:grpSp>
            <p:nvGrpSpPr>
              <p:cNvPr id="327" name="Google Shape;1951;p8">
                <a:extLst>
                  <a:ext uri="{FF2B5EF4-FFF2-40B4-BE49-F238E27FC236}">
                    <a16:creationId xmlns:a16="http://schemas.microsoft.com/office/drawing/2014/main" id="{D109E080-D053-4682-9AB9-FFFCD25DBA5E}"/>
                  </a:ext>
                </a:extLst>
              </p:cNvPr>
              <p:cNvGrpSpPr/>
              <p:nvPr/>
            </p:nvGrpSpPr>
            <p:grpSpPr>
              <a:xfrm>
                <a:off x="6525577" y="3388994"/>
                <a:ext cx="106679" cy="446722"/>
                <a:chOff x="6525577" y="3388994"/>
                <a:chExt cx="106679" cy="446722"/>
              </a:xfrm>
            </p:grpSpPr>
            <p:sp>
              <p:nvSpPr>
                <p:cNvPr id="342" name="Google Shape;1952;p8">
                  <a:extLst>
                    <a:ext uri="{FF2B5EF4-FFF2-40B4-BE49-F238E27FC236}">
                      <a16:creationId xmlns:a16="http://schemas.microsoft.com/office/drawing/2014/main" id="{6B5CADD2-B6A1-4ED3-89EA-503610F0CED6}"/>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3" name="Google Shape;1953;p8">
                  <a:extLst>
                    <a:ext uri="{FF2B5EF4-FFF2-40B4-BE49-F238E27FC236}">
                      <a16:creationId xmlns:a16="http://schemas.microsoft.com/office/drawing/2014/main" id="{BDCA55D5-FA0F-47A3-A0BF-DAD2DE9830A8}"/>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4" name="Google Shape;1954;p8">
                  <a:extLst>
                    <a:ext uri="{FF2B5EF4-FFF2-40B4-BE49-F238E27FC236}">
                      <a16:creationId xmlns:a16="http://schemas.microsoft.com/office/drawing/2014/main" id="{08C84D42-591E-449F-AE72-06E36A9A0A64}"/>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5" name="Google Shape;1955;p8">
                  <a:extLst>
                    <a:ext uri="{FF2B5EF4-FFF2-40B4-BE49-F238E27FC236}">
                      <a16:creationId xmlns:a16="http://schemas.microsoft.com/office/drawing/2014/main" id="{BE8084D2-4123-436D-AF33-9B65DA99A0FA}"/>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28" name="Google Shape;1956;p8">
                <a:extLst>
                  <a:ext uri="{FF2B5EF4-FFF2-40B4-BE49-F238E27FC236}">
                    <a16:creationId xmlns:a16="http://schemas.microsoft.com/office/drawing/2014/main" id="{DEE9BBAA-E632-4F5C-8DF0-DC3AB0895A46}"/>
                  </a:ext>
                </a:extLst>
              </p:cNvPr>
              <p:cNvGrpSpPr/>
              <p:nvPr/>
            </p:nvGrpSpPr>
            <p:grpSpPr>
              <a:xfrm>
                <a:off x="5534024" y="3386071"/>
                <a:ext cx="932497" cy="449645"/>
                <a:chOff x="5534024" y="3386071"/>
                <a:chExt cx="932497" cy="449645"/>
              </a:xfrm>
            </p:grpSpPr>
            <p:sp>
              <p:nvSpPr>
                <p:cNvPr id="329" name="Google Shape;1957;p8">
                  <a:extLst>
                    <a:ext uri="{FF2B5EF4-FFF2-40B4-BE49-F238E27FC236}">
                      <a16:creationId xmlns:a16="http://schemas.microsoft.com/office/drawing/2014/main" id="{7DEA6448-79F6-48A1-A886-7CADD84F342A}"/>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0" name="Google Shape;1958;p8">
                  <a:extLst>
                    <a:ext uri="{FF2B5EF4-FFF2-40B4-BE49-F238E27FC236}">
                      <a16:creationId xmlns:a16="http://schemas.microsoft.com/office/drawing/2014/main" id="{432EB3BD-4D51-43AD-A96E-E2BAC70A11E5}"/>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1" name="Google Shape;1959;p8">
                  <a:extLst>
                    <a:ext uri="{FF2B5EF4-FFF2-40B4-BE49-F238E27FC236}">
                      <a16:creationId xmlns:a16="http://schemas.microsoft.com/office/drawing/2014/main" id="{B5A04F07-9F98-43DE-8B17-2F6C106D2D49}"/>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2" name="Google Shape;1960;p8">
                  <a:extLst>
                    <a:ext uri="{FF2B5EF4-FFF2-40B4-BE49-F238E27FC236}">
                      <a16:creationId xmlns:a16="http://schemas.microsoft.com/office/drawing/2014/main" id="{9ACC3467-CC37-4B8F-994D-8ADBF2F6AA60}"/>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3" name="Google Shape;1961;p8">
                  <a:extLst>
                    <a:ext uri="{FF2B5EF4-FFF2-40B4-BE49-F238E27FC236}">
                      <a16:creationId xmlns:a16="http://schemas.microsoft.com/office/drawing/2014/main" id="{45B3F371-C180-4848-81BF-4F952B894B4F}"/>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4" name="Google Shape;1962;p8">
                  <a:extLst>
                    <a:ext uri="{FF2B5EF4-FFF2-40B4-BE49-F238E27FC236}">
                      <a16:creationId xmlns:a16="http://schemas.microsoft.com/office/drawing/2014/main" id="{A142FA7E-6FD7-4627-A14F-411EDDAB2879}"/>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5" name="Google Shape;1963;p8">
                  <a:extLst>
                    <a:ext uri="{FF2B5EF4-FFF2-40B4-BE49-F238E27FC236}">
                      <a16:creationId xmlns:a16="http://schemas.microsoft.com/office/drawing/2014/main" id="{B8BD4521-4C42-4224-94D0-DF9027B675F7}"/>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6" name="Google Shape;1964;p8">
                  <a:extLst>
                    <a:ext uri="{FF2B5EF4-FFF2-40B4-BE49-F238E27FC236}">
                      <a16:creationId xmlns:a16="http://schemas.microsoft.com/office/drawing/2014/main" id="{A8AFE0A4-BAD6-4D6C-86F2-05A992DDE098}"/>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7" name="Google Shape;1965;p8">
                  <a:extLst>
                    <a:ext uri="{FF2B5EF4-FFF2-40B4-BE49-F238E27FC236}">
                      <a16:creationId xmlns:a16="http://schemas.microsoft.com/office/drawing/2014/main" id="{DE274E25-22AC-4E7E-B27C-26F432C8731B}"/>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8" name="Google Shape;1966;p8">
                  <a:extLst>
                    <a:ext uri="{FF2B5EF4-FFF2-40B4-BE49-F238E27FC236}">
                      <a16:creationId xmlns:a16="http://schemas.microsoft.com/office/drawing/2014/main" id="{FF38009A-F001-4A3F-B211-9B7A6027517F}"/>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9" name="Google Shape;1967;p8">
                  <a:extLst>
                    <a:ext uri="{FF2B5EF4-FFF2-40B4-BE49-F238E27FC236}">
                      <a16:creationId xmlns:a16="http://schemas.microsoft.com/office/drawing/2014/main" id="{8CFF2654-E47D-4228-B6BF-6249198615F3}"/>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0" name="Google Shape;1968;p8">
                  <a:extLst>
                    <a:ext uri="{FF2B5EF4-FFF2-40B4-BE49-F238E27FC236}">
                      <a16:creationId xmlns:a16="http://schemas.microsoft.com/office/drawing/2014/main" id="{DF27FBF5-557A-4ECC-BA5E-B7A1C9EC5EB2}"/>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1" name="Google Shape;1969;p8">
                  <a:extLst>
                    <a:ext uri="{FF2B5EF4-FFF2-40B4-BE49-F238E27FC236}">
                      <a16:creationId xmlns:a16="http://schemas.microsoft.com/office/drawing/2014/main" id="{2E7BAB05-5448-4772-B98B-D15036351C32}"/>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319" name="Google Shape;1970;p8">
              <a:extLst>
                <a:ext uri="{FF2B5EF4-FFF2-40B4-BE49-F238E27FC236}">
                  <a16:creationId xmlns:a16="http://schemas.microsoft.com/office/drawing/2014/main" id="{A7319AB7-6451-4B9A-86ED-325BC11146EA}"/>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0" name="Google Shape;1971;p8">
              <a:extLst>
                <a:ext uri="{FF2B5EF4-FFF2-40B4-BE49-F238E27FC236}">
                  <a16:creationId xmlns:a16="http://schemas.microsoft.com/office/drawing/2014/main" id="{D3403E90-EFA2-4496-8646-7C4F3956D08B}"/>
                </a:ext>
              </a:extLst>
            </p:cNvPr>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21" name="Google Shape;1972;p8">
              <a:extLst>
                <a:ext uri="{FF2B5EF4-FFF2-40B4-BE49-F238E27FC236}">
                  <a16:creationId xmlns:a16="http://schemas.microsoft.com/office/drawing/2014/main" id="{8CC3256E-8E34-4F98-8623-D2C4F623F757}"/>
                </a:ext>
              </a:extLst>
            </p:cNvPr>
            <p:cNvGrpSpPr/>
            <p:nvPr/>
          </p:nvGrpSpPr>
          <p:grpSpPr>
            <a:xfrm>
              <a:off x="1628545" y="2176181"/>
              <a:ext cx="409116" cy="310295"/>
              <a:chOff x="2276500" y="656217"/>
              <a:chExt cx="409116" cy="310295"/>
            </a:xfrm>
          </p:grpSpPr>
          <p:sp>
            <p:nvSpPr>
              <p:cNvPr id="322" name="Google Shape;1973;p8">
                <a:extLst>
                  <a:ext uri="{FF2B5EF4-FFF2-40B4-BE49-F238E27FC236}">
                    <a16:creationId xmlns:a16="http://schemas.microsoft.com/office/drawing/2014/main" id="{3C23ED49-9B5E-403A-86BA-8BA3FF0403E6}"/>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3" name="Google Shape;1974;p8">
                <a:extLst>
                  <a:ext uri="{FF2B5EF4-FFF2-40B4-BE49-F238E27FC236}">
                    <a16:creationId xmlns:a16="http://schemas.microsoft.com/office/drawing/2014/main" id="{C13423FB-725C-4B11-B4D2-1BAF5816EA75}"/>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24" name="Google Shape;1975;p8">
                <a:extLst>
                  <a:ext uri="{FF2B5EF4-FFF2-40B4-BE49-F238E27FC236}">
                    <a16:creationId xmlns:a16="http://schemas.microsoft.com/office/drawing/2014/main" id="{9B40C039-B651-48BF-8A3C-AC1441B8E9C2}"/>
                  </a:ext>
                </a:extLst>
              </p:cNvPr>
              <p:cNvGrpSpPr/>
              <p:nvPr/>
            </p:nvGrpSpPr>
            <p:grpSpPr>
              <a:xfrm>
                <a:off x="2437596" y="708043"/>
                <a:ext cx="86635" cy="166440"/>
                <a:chOff x="6047422" y="3347028"/>
                <a:chExt cx="47625" cy="91496"/>
              </a:xfrm>
            </p:grpSpPr>
            <p:sp>
              <p:nvSpPr>
                <p:cNvPr id="325" name="Google Shape;1976;p8">
                  <a:extLst>
                    <a:ext uri="{FF2B5EF4-FFF2-40B4-BE49-F238E27FC236}">
                      <a16:creationId xmlns:a16="http://schemas.microsoft.com/office/drawing/2014/main" id="{F79207CA-CEFB-407C-A6B4-7B4DB9751A99}"/>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6" name="Google Shape;1977;p8">
                  <a:extLst>
                    <a:ext uri="{FF2B5EF4-FFF2-40B4-BE49-F238E27FC236}">
                      <a16:creationId xmlns:a16="http://schemas.microsoft.com/office/drawing/2014/main" id="{5454DC1C-A9BB-48BD-B19B-055ABE447727}"/>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416" name="Google Shape;1943;p8">
            <a:extLst>
              <a:ext uri="{FF2B5EF4-FFF2-40B4-BE49-F238E27FC236}">
                <a16:creationId xmlns:a16="http://schemas.microsoft.com/office/drawing/2014/main" id="{889FB58D-335F-45EC-9EC9-16D5AD5C9676}"/>
              </a:ext>
            </a:extLst>
          </p:cNvPr>
          <p:cNvGrpSpPr/>
          <p:nvPr/>
        </p:nvGrpSpPr>
        <p:grpSpPr>
          <a:xfrm>
            <a:off x="7637306" y="2775531"/>
            <a:ext cx="1211823" cy="1039660"/>
            <a:chOff x="596783" y="1301960"/>
            <a:chExt cx="2485911" cy="2030379"/>
          </a:xfrm>
        </p:grpSpPr>
        <p:sp>
          <p:nvSpPr>
            <p:cNvPr id="417" name="Google Shape;1944;p8">
              <a:extLst>
                <a:ext uri="{FF2B5EF4-FFF2-40B4-BE49-F238E27FC236}">
                  <a16:creationId xmlns:a16="http://schemas.microsoft.com/office/drawing/2014/main" id="{5F805346-BBD3-4F3F-BEF9-89BCA4E936B9}"/>
                </a:ext>
              </a:extLst>
            </p:cNvPr>
            <p:cNvSpPr/>
            <p:nvPr/>
          </p:nvSpPr>
          <p:spPr>
            <a:xfrm>
              <a:off x="854925" y="1415755"/>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18" name="Google Shape;1945;p8">
              <a:extLst>
                <a:ext uri="{FF2B5EF4-FFF2-40B4-BE49-F238E27FC236}">
                  <a16:creationId xmlns:a16="http://schemas.microsoft.com/office/drawing/2014/main" id="{7AA4786C-E1D9-4145-B031-0446EA988BDC}"/>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19" name="Google Shape;1946;p8">
              <a:extLst>
                <a:ext uri="{FF2B5EF4-FFF2-40B4-BE49-F238E27FC236}">
                  <a16:creationId xmlns:a16="http://schemas.microsoft.com/office/drawing/2014/main" id="{3F50E4F2-F122-45E9-8829-44EAD199847E}"/>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0" name="Google Shape;1947;p8">
              <a:extLst>
                <a:ext uri="{FF2B5EF4-FFF2-40B4-BE49-F238E27FC236}">
                  <a16:creationId xmlns:a16="http://schemas.microsoft.com/office/drawing/2014/main" id="{CFB56C5E-19C6-4713-8E48-7DF6250DCF0A}"/>
                </a:ext>
              </a:extLst>
            </p:cNvPr>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1" name="Google Shape;1948;p8">
              <a:extLst>
                <a:ext uri="{FF2B5EF4-FFF2-40B4-BE49-F238E27FC236}">
                  <a16:creationId xmlns:a16="http://schemas.microsoft.com/office/drawing/2014/main" id="{3E1B98C0-3D31-4A66-A402-A7228F662C5F}"/>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2" name="Google Shape;1949;p8">
              <a:extLst>
                <a:ext uri="{FF2B5EF4-FFF2-40B4-BE49-F238E27FC236}">
                  <a16:creationId xmlns:a16="http://schemas.microsoft.com/office/drawing/2014/main" id="{F35D5467-9141-46BA-9264-9B0477743EE1}"/>
                </a:ext>
              </a:extLst>
            </p:cNvPr>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23" name="Google Shape;1950;p8">
              <a:extLst>
                <a:ext uri="{FF2B5EF4-FFF2-40B4-BE49-F238E27FC236}">
                  <a16:creationId xmlns:a16="http://schemas.microsoft.com/office/drawing/2014/main" id="{A8B107DB-63AB-4F6B-A9AE-C32181E08D13}"/>
                </a:ext>
              </a:extLst>
            </p:cNvPr>
            <p:cNvGrpSpPr/>
            <p:nvPr/>
          </p:nvGrpSpPr>
          <p:grpSpPr>
            <a:xfrm>
              <a:off x="867779" y="2238881"/>
              <a:ext cx="1997795" cy="817949"/>
              <a:chOff x="5534024" y="3386071"/>
              <a:chExt cx="1098233" cy="449645"/>
            </a:xfrm>
          </p:grpSpPr>
          <p:grpSp>
            <p:nvGrpSpPr>
              <p:cNvPr id="432" name="Google Shape;1951;p8">
                <a:extLst>
                  <a:ext uri="{FF2B5EF4-FFF2-40B4-BE49-F238E27FC236}">
                    <a16:creationId xmlns:a16="http://schemas.microsoft.com/office/drawing/2014/main" id="{F15BD850-1883-4504-B84E-890756E88137}"/>
                  </a:ext>
                </a:extLst>
              </p:cNvPr>
              <p:cNvGrpSpPr/>
              <p:nvPr/>
            </p:nvGrpSpPr>
            <p:grpSpPr>
              <a:xfrm>
                <a:off x="6525577" y="3388994"/>
                <a:ext cx="106679" cy="446722"/>
                <a:chOff x="6525577" y="3388994"/>
                <a:chExt cx="106679" cy="446722"/>
              </a:xfrm>
            </p:grpSpPr>
            <p:sp>
              <p:nvSpPr>
                <p:cNvPr id="447" name="Google Shape;1952;p8">
                  <a:extLst>
                    <a:ext uri="{FF2B5EF4-FFF2-40B4-BE49-F238E27FC236}">
                      <a16:creationId xmlns:a16="http://schemas.microsoft.com/office/drawing/2014/main" id="{CC625AC2-C061-47FD-99D4-4FDC934CC3F6}"/>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8" name="Google Shape;1953;p8">
                  <a:extLst>
                    <a:ext uri="{FF2B5EF4-FFF2-40B4-BE49-F238E27FC236}">
                      <a16:creationId xmlns:a16="http://schemas.microsoft.com/office/drawing/2014/main" id="{4F846200-1A67-40A6-AE3A-33FA385CE969}"/>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9" name="Google Shape;1954;p8">
                  <a:extLst>
                    <a:ext uri="{FF2B5EF4-FFF2-40B4-BE49-F238E27FC236}">
                      <a16:creationId xmlns:a16="http://schemas.microsoft.com/office/drawing/2014/main" id="{724A00FC-F747-4CBE-9812-8499CAC13206}"/>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0" name="Google Shape;1955;p8">
                  <a:extLst>
                    <a:ext uri="{FF2B5EF4-FFF2-40B4-BE49-F238E27FC236}">
                      <a16:creationId xmlns:a16="http://schemas.microsoft.com/office/drawing/2014/main" id="{BDD303F0-3C54-4BD9-BB79-C63D83D22170}"/>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33" name="Google Shape;1956;p8">
                <a:extLst>
                  <a:ext uri="{FF2B5EF4-FFF2-40B4-BE49-F238E27FC236}">
                    <a16:creationId xmlns:a16="http://schemas.microsoft.com/office/drawing/2014/main" id="{387F163C-6FBB-4921-9205-C5E3DF04FF2F}"/>
                  </a:ext>
                </a:extLst>
              </p:cNvPr>
              <p:cNvGrpSpPr/>
              <p:nvPr/>
            </p:nvGrpSpPr>
            <p:grpSpPr>
              <a:xfrm>
                <a:off x="5534024" y="3386071"/>
                <a:ext cx="932497" cy="449645"/>
                <a:chOff x="5534024" y="3386071"/>
                <a:chExt cx="932497" cy="449645"/>
              </a:xfrm>
            </p:grpSpPr>
            <p:sp>
              <p:nvSpPr>
                <p:cNvPr id="434" name="Google Shape;1957;p8">
                  <a:extLst>
                    <a:ext uri="{FF2B5EF4-FFF2-40B4-BE49-F238E27FC236}">
                      <a16:creationId xmlns:a16="http://schemas.microsoft.com/office/drawing/2014/main" id="{43B7C811-B4EF-409F-8ED5-59B4AACED6D3}"/>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5" name="Google Shape;1958;p8">
                  <a:extLst>
                    <a:ext uri="{FF2B5EF4-FFF2-40B4-BE49-F238E27FC236}">
                      <a16:creationId xmlns:a16="http://schemas.microsoft.com/office/drawing/2014/main" id="{6AEA2457-7E54-4E7F-982F-CC1CFFCA23F3}"/>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6" name="Google Shape;1959;p8">
                  <a:extLst>
                    <a:ext uri="{FF2B5EF4-FFF2-40B4-BE49-F238E27FC236}">
                      <a16:creationId xmlns:a16="http://schemas.microsoft.com/office/drawing/2014/main" id="{E0A4C135-BDE8-417F-8B61-FF9DB316D239}"/>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7" name="Google Shape;1960;p8">
                  <a:extLst>
                    <a:ext uri="{FF2B5EF4-FFF2-40B4-BE49-F238E27FC236}">
                      <a16:creationId xmlns:a16="http://schemas.microsoft.com/office/drawing/2014/main" id="{011C6E23-4B06-4D5B-993A-32CA2A59C4C6}"/>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8" name="Google Shape;1961;p8">
                  <a:extLst>
                    <a:ext uri="{FF2B5EF4-FFF2-40B4-BE49-F238E27FC236}">
                      <a16:creationId xmlns:a16="http://schemas.microsoft.com/office/drawing/2014/main" id="{DD539B6E-7B30-4D05-A5AC-6F85D9CBEEAB}"/>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9" name="Google Shape;1962;p8">
                  <a:extLst>
                    <a:ext uri="{FF2B5EF4-FFF2-40B4-BE49-F238E27FC236}">
                      <a16:creationId xmlns:a16="http://schemas.microsoft.com/office/drawing/2014/main" id="{0C138F0C-A7E1-4F34-8BB8-D7971D8EB971}"/>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0" name="Google Shape;1963;p8">
                  <a:extLst>
                    <a:ext uri="{FF2B5EF4-FFF2-40B4-BE49-F238E27FC236}">
                      <a16:creationId xmlns:a16="http://schemas.microsoft.com/office/drawing/2014/main" id="{6D07A885-3C35-4FB2-A964-09F134EB02A3}"/>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1" name="Google Shape;1964;p8">
                  <a:extLst>
                    <a:ext uri="{FF2B5EF4-FFF2-40B4-BE49-F238E27FC236}">
                      <a16:creationId xmlns:a16="http://schemas.microsoft.com/office/drawing/2014/main" id="{405F6F90-F59D-452D-A81D-83058C7A214A}"/>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2" name="Google Shape;1965;p8">
                  <a:extLst>
                    <a:ext uri="{FF2B5EF4-FFF2-40B4-BE49-F238E27FC236}">
                      <a16:creationId xmlns:a16="http://schemas.microsoft.com/office/drawing/2014/main" id="{5B06353E-6D9F-46F9-B5EA-B48885D3522F}"/>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3" name="Google Shape;1966;p8">
                  <a:extLst>
                    <a:ext uri="{FF2B5EF4-FFF2-40B4-BE49-F238E27FC236}">
                      <a16:creationId xmlns:a16="http://schemas.microsoft.com/office/drawing/2014/main" id="{0E520032-F2F4-4222-A4A2-EFE0184440D3}"/>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4" name="Google Shape;1967;p8">
                  <a:extLst>
                    <a:ext uri="{FF2B5EF4-FFF2-40B4-BE49-F238E27FC236}">
                      <a16:creationId xmlns:a16="http://schemas.microsoft.com/office/drawing/2014/main" id="{468E745B-FD5B-4351-8627-75B7D0E30918}"/>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5" name="Google Shape;1968;p8">
                  <a:extLst>
                    <a:ext uri="{FF2B5EF4-FFF2-40B4-BE49-F238E27FC236}">
                      <a16:creationId xmlns:a16="http://schemas.microsoft.com/office/drawing/2014/main" id="{3FF20597-5469-4D47-BABC-5BDFBF2FBD9F}"/>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6" name="Google Shape;1969;p8">
                  <a:extLst>
                    <a:ext uri="{FF2B5EF4-FFF2-40B4-BE49-F238E27FC236}">
                      <a16:creationId xmlns:a16="http://schemas.microsoft.com/office/drawing/2014/main" id="{5A69C973-45CC-4A52-BA5A-0EDDBBFC1D43}"/>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424" name="Google Shape;1970;p8">
              <a:extLst>
                <a:ext uri="{FF2B5EF4-FFF2-40B4-BE49-F238E27FC236}">
                  <a16:creationId xmlns:a16="http://schemas.microsoft.com/office/drawing/2014/main" id="{65F63C46-D4BB-43E4-967B-DB1756B14F47}"/>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5" name="Google Shape;1971;p8">
              <a:extLst>
                <a:ext uri="{FF2B5EF4-FFF2-40B4-BE49-F238E27FC236}">
                  <a16:creationId xmlns:a16="http://schemas.microsoft.com/office/drawing/2014/main" id="{422E1620-881B-4124-B1B4-BC8D99531A11}"/>
                </a:ext>
              </a:extLst>
            </p:cNvPr>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26" name="Google Shape;1972;p8">
              <a:extLst>
                <a:ext uri="{FF2B5EF4-FFF2-40B4-BE49-F238E27FC236}">
                  <a16:creationId xmlns:a16="http://schemas.microsoft.com/office/drawing/2014/main" id="{606C6940-F037-4FFE-B187-EEA4A9577732}"/>
                </a:ext>
              </a:extLst>
            </p:cNvPr>
            <p:cNvGrpSpPr/>
            <p:nvPr/>
          </p:nvGrpSpPr>
          <p:grpSpPr>
            <a:xfrm>
              <a:off x="1628545" y="2176181"/>
              <a:ext cx="409116" cy="310295"/>
              <a:chOff x="2276500" y="656217"/>
              <a:chExt cx="409116" cy="310295"/>
            </a:xfrm>
          </p:grpSpPr>
          <p:sp>
            <p:nvSpPr>
              <p:cNvPr id="427" name="Google Shape;1973;p8">
                <a:extLst>
                  <a:ext uri="{FF2B5EF4-FFF2-40B4-BE49-F238E27FC236}">
                    <a16:creationId xmlns:a16="http://schemas.microsoft.com/office/drawing/2014/main" id="{6AF64D4C-8C61-4DC3-B6C7-4C6CCE1C4BB0}"/>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8" name="Google Shape;1974;p8">
                <a:extLst>
                  <a:ext uri="{FF2B5EF4-FFF2-40B4-BE49-F238E27FC236}">
                    <a16:creationId xmlns:a16="http://schemas.microsoft.com/office/drawing/2014/main" id="{339537D5-A0CF-414D-BCE9-B36FBAE8BBBA}"/>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29" name="Google Shape;1975;p8">
                <a:extLst>
                  <a:ext uri="{FF2B5EF4-FFF2-40B4-BE49-F238E27FC236}">
                    <a16:creationId xmlns:a16="http://schemas.microsoft.com/office/drawing/2014/main" id="{A1E7CAEA-64C2-44B0-A81C-0C75E8CD8C06}"/>
                  </a:ext>
                </a:extLst>
              </p:cNvPr>
              <p:cNvGrpSpPr/>
              <p:nvPr/>
            </p:nvGrpSpPr>
            <p:grpSpPr>
              <a:xfrm>
                <a:off x="2437596" y="708043"/>
                <a:ext cx="86635" cy="166440"/>
                <a:chOff x="6047422" y="3347028"/>
                <a:chExt cx="47625" cy="91496"/>
              </a:xfrm>
            </p:grpSpPr>
            <p:sp>
              <p:nvSpPr>
                <p:cNvPr id="430" name="Google Shape;1976;p8">
                  <a:extLst>
                    <a:ext uri="{FF2B5EF4-FFF2-40B4-BE49-F238E27FC236}">
                      <a16:creationId xmlns:a16="http://schemas.microsoft.com/office/drawing/2014/main" id="{833E008C-F7A3-4895-98CA-A8B5116844C6}"/>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1" name="Google Shape;1977;p8">
                  <a:extLst>
                    <a:ext uri="{FF2B5EF4-FFF2-40B4-BE49-F238E27FC236}">
                      <a16:creationId xmlns:a16="http://schemas.microsoft.com/office/drawing/2014/main" id="{1CD6EA53-5204-41E6-A508-91B37458D8F5}"/>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451" name="Google Shape;1943;p8">
            <a:extLst>
              <a:ext uri="{FF2B5EF4-FFF2-40B4-BE49-F238E27FC236}">
                <a16:creationId xmlns:a16="http://schemas.microsoft.com/office/drawing/2014/main" id="{743D4203-27B6-45D6-8916-7A6AB0B01B31}"/>
              </a:ext>
            </a:extLst>
          </p:cNvPr>
          <p:cNvGrpSpPr/>
          <p:nvPr/>
        </p:nvGrpSpPr>
        <p:grpSpPr>
          <a:xfrm>
            <a:off x="10222482" y="4462898"/>
            <a:ext cx="1167122" cy="1125829"/>
            <a:chOff x="596783" y="1277641"/>
            <a:chExt cx="2485911" cy="2054698"/>
          </a:xfrm>
        </p:grpSpPr>
        <p:sp>
          <p:nvSpPr>
            <p:cNvPr id="452" name="Google Shape;1944;p8">
              <a:extLst>
                <a:ext uri="{FF2B5EF4-FFF2-40B4-BE49-F238E27FC236}">
                  <a16:creationId xmlns:a16="http://schemas.microsoft.com/office/drawing/2014/main" id="{E2CB6E75-79E9-4B34-972A-648A2DADA35F}"/>
                </a:ext>
              </a:extLst>
            </p:cNvPr>
            <p:cNvSpPr/>
            <p:nvPr/>
          </p:nvSpPr>
          <p:spPr>
            <a:xfrm>
              <a:off x="858682" y="1277641"/>
              <a:ext cx="2035186" cy="973677"/>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3" name="Google Shape;1945;p8">
              <a:extLst>
                <a:ext uri="{FF2B5EF4-FFF2-40B4-BE49-F238E27FC236}">
                  <a16:creationId xmlns:a16="http://schemas.microsoft.com/office/drawing/2014/main" id="{7717A82A-53B3-4E64-8843-FD50DF726618}"/>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4" name="Google Shape;1946;p8">
              <a:extLst>
                <a:ext uri="{FF2B5EF4-FFF2-40B4-BE49-F238E27FC236}">
                  <a16:creationId xmlns:a16="http://schemas.microsoft.com/office/drawing/2014/main" id="{3A03A418-3EB4-415F-BD09-7CC0D41F4801}"/>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5" name="Google Shape;1947;p8">
              <a:extLst>
                <a:ext uri="{FF2B5EF4-FFF2-40B4-BE49-F238E27FC236}">
                  <a16:creationId xmlns:a16="http://schemas.microsoft.com/office/drawing/2014/main" id="{6F9C6357-0965-4A08-9CD0-31366F164CDB}"/>
                </a:ext>
              </a:extLst>
            </p:cNvPr>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6" name="Google Shape;1948;p8">
              <a:extLst>
                <a:ext uri="{FF2B5EF4-FFF2-40B4-BE49-F238E27FC236}">
                  <a16:creationId xmlns:a16="http://schemas.microsoft.com/office/drawing/2014/main" id="{81C763ED-8BA8-455D-B1F5-D94C08BBD806}"/>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7" name="Google Shape;1949;p8">
              <a:extLst>
                <a:ext uri="{FF2B5EF4-FFF2-40B4-BE49-F238E27FC236}">
                  <a16:creationId xmlns:a16="http://schemas.microsoft.com/office/drawing/2014/main" id="{AF4F7575-A8B3-4519-9B20-C7943197C0D3}"/>
                </a:ext>
              </a:extLst>
            </p:cNvPr>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58" name="Google Shape;1950;p8">
              <a:extLst>
                <a:ext uri="{FF2B5EF4-FFF2-40B4-BE49-F238E27FC236}">
                  <a16:creationId xmlns:a16="http://schemas.microsoft.com/office/drawing/2014/main" id="{42568B0B-5CAE-4988-89EA-45C19B243463}"/>
                </a:ext>
              </a:extLst>
            </p:cNvPr>
            <p:cNvGrpSpPr/>
            <p:nvPr/>
          </p:nvGrpSpPr>
          <p:grpSpPr>
            <a:xfrm>
              <a:off x="867779" y="2238881"/>
              <a:ext cx="1997795" cy="817949"/>
              <a:chOff x="5534024" y="3386071"/>
              <a:chExt cx="1098233" cy="449645"/>
            </a:xfrm>
          </p:grpSpPr>
          <p:grpSp>
            <p:nvGrpSpPr>
              <p:cNvPr id="467" name="Google Shape;1951;p8">
                <a:extLst>
                  <a:ext uri="{FF2B5EF4-FFF2-40B4-BE49-F238E27FC236}">
                    <a16:creationId xmlns:a16="http://schemas.microsoft.com/office/drawing/2014/main" id="{008F72AF-58CB-4990-A2D4-9B0BDB18652E}"/>
                  </a:ext>
                </a:extLst>
              </p:cNvPr>
              <p:cNvGrpSpPr/>
              <p:nvPr/>
            </p:nvGrpSpPr>
            <p:grpSpPr>
              <a:xfrm>
                <a:off x="6525577" y="3388994"/>
                <a:ext cx="106679" cy="446722"/>
                <a:chOff x="6525577" y="3388994"/>
                <a:chExt cx="106679" cy="446722"/>
              </a:xfrm>
            </p:grpSpPr>
            <p:sp>
              <p:nvSpPr>
                <p:cNvPr id="482" name="Google Shape;1952;p8">
                  <a:extLst>
                    <a:ext uri="{FF2B5EF4-FFF2-40B4-BE49-F238E27FC236}">
                      <a16:creationId xmlns:a16="http://schemas.microsoft.com/office/drawing/2014/main" id="{098E784D-9490-4003-9DC0-943145EF0A91}"/>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3" name="Google Shape;1953;p8">
                  <a:extLst>
                    <a:ext uri="{FF2B5EF4-FFF2-40B4-BE49-F238E27FC236}">
                      <a16:creationId xmlns:a16="http://schemas.microsoft.com/office/drawing/2014/main" id="{98DC6BE6-DA31-4486-ABDF-E2B7FCE55A2B}"/>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4" name="Google Shape;1954;p8">
                  <a:extLst>
                    <a:ext uri="{FF2B5EF4-FFF2-40B4-BE49-F238E27FC236}">
                      <a16:creationId xmlns:a16="http://schemas.microsoft.com/office/drawing/2014/main" id="{0011B086-67EA-44C3-B813-0EA6BAEAF162}"/>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5" name="Google Shape;1955;p8">
                  <a:extLst>
                    <a:ext uri="{FF2B5EF4-FFF2-40B4-BE49-F238E27FC236}">
                      <a16:creationId xmlns:a16="http://schemas.microsoft.com/office/drawing/2014/main" id="{0FFB5B62-913D-4BBF-8F6C-F0E49E1CB78D}"/>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68" name="Google Shape;1956;p8">
                <a:extLst>
                  <a:ext uri="{FF2B5EF4-FFF2-40B4-BE49-F238E27FC236}">
                    <a16:creationId xmlns:a16="http://schemas.microsoft.com/office/drawing/2014/main" id="{625F37BD-26EC-4825-AF99-C95A7AB924C5}"/>
                  </a:ext>
                </a:extLst>
              </p:cNvPr>
              <p:cNvGrpSpPr/>
              <p:nvPr/>
            </p:nvGrpSpPr>
            <p:grpSpPr>
              <a:xfrm>
                <a:off x="5534024" y="3386071"/>
                <a:ext cx="932497" cy="449645"/>
                <a:chOff x="5534024" y="3386071"/>
                <a:chExt cx="932497" cy="449645"/>
              </a:xfrm>
            </p:grpSpPr>
            <p:sp>
              <p:nvSpPr>
                <p:cNvPr id="469" name="Google Shape;1957;p8">
                  <a:extLst>
                    <a:ext uri="{FF2B5EF4-FFF2-40B4-BE49-F238E27FC236}">
                      <a16:creationId xmlns:a16="http://schemas.microsoft.com/office/drawing/2014/main" id="{6865F9C4-9A92-4BE2-8B1E-6F3CC99F8FB8}"/>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0" name="Google Shape;1958;p8">
                  <a:extLst>
                    <a:ext uri="{FF2B5EF4-FFF2-40B4-BE49-F238E27FC236}">
                      <a16:creationId xmlns:a16="http://schemas.microsoft.com/office/drawing/2014/main" id="{174774E4-E778-4D0D-83F5-4F462A470C1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1" name="Google Shape;1959;p8">
                  <a:extLst>
                    <a:ext uri="{FF2B5EF4-FFF2-40B4-BE49-F238E27FC236}">
                      <a16:creationId xmlns:a16="http://schemas.microsoft.com/office/drawing/2014/main" id="{91AF0676-5EBD-4A18-91BE-64B3BBF5CDF1}"/>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2" name="Google Shape;1960;p8">
                  <a:extLst>
                    <a:ext uri="{FF2B5EF4-FFF2-40B4-BE49-F238E27FC236}">
                      <a16:creationId xmlns:a16="http://schemas.microsoft.com/office/drawing/2014/main" id="{1C89A4BA-0DC6-4036-8BCE-3ABA08B7CEDC}"/>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3" name="Google Shape;1961;p8">
                  <a:extLst>
                    <a:ext uri="{FF2B5EF4-FFF2-40B4-BE49-F238E27FC236}">
                      <a16:creationId xmlns:a16="http://schemas.microsoft.com/office/drawing/2014/main" id="{5F072056-1EFE-4C33-AC08-5F0D80B4D6B1}"/>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4" name="Google Shape;1962;p8">
                  <a:extLst>
                    <a:ext uri="{FF2B5EF4-FFF2-40B4-BE49-F238E27FC236}">
                      <a16:creationId xmlns:a16="http://schemas.microsoft.com/office/drawing/2014/main" id="{F93A54BF-2D75-4F5A-B38E-12C95A4E119F}"/>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5" name="Google Shape;1963;p8">
                  <a:extLst>
                    <a:ext uri="{FF2B5EF4-FFF2-40B4-BE49-F238E27FC236}">
                      <a16:creationId xmlns:a16="http://schemas.microsoft.com/office/drawing/2014/main" id="{FEC6B94C-8745-4CB8-A0AB-A6806F56C260}"/>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6" name="Google Shape;1964;p8">
                  <a:extLst>
                    <a:ext uri="{FF2B5EF4-FFF2-40B4-BE49-F238E27FC236}">
                      <a16:creationId xmlns:a16="http://schemas.microsoft.com/office/drawing/2014/main" id="{54C54BF8-224B-4FEA-91F1-E2369D06119C}"/>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7" name="Google Shape;1965;p8">
                  <a:extLst>
                    <a:ext uri="{FF2B5EF4-FFF2-40B4-BE49-F238E27FC236}">
                      <a16:creationId xmlns:a16="http://schemas.microsoft.com/office/drawing/2014/main" id="{78AF1A5F-2500-4755-8B07-99C3EF7BAD48}"/>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8" name="Google Shape;1966;p8">
                  <a:extLst>
                    <a:ext uri="{FF2B5EF4-FFF2-40B4-BE49-F238E27FC236}">
                      <a16:creationId xmlns:a16="http://schemas.microsoft.com/office/drawing/2014/main" id="{6004718C-AEE4-4478-B913-9F008F808E70}"/>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9" name="Google Shape;1967;p8">
                  <a:extLst>
                    <a:ext uri="{FF2B5EF4-FFF2-40B4-BE49-F238E27FC236}">
                      <a16:creationId xmlns:a16="http://schemas.microsoft.com/office/drawing/2014/main" id="{994FB7E4-2EA6-4A17-9064-6F9E046C2BB8}"/>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0" name="Google Shape;1968;p8">
                  <a:extLst>
                    <a:ext uri="{FF2B5EF4-FFF2-40B4-BE49-F238E27FC236}">
                      <a16:creationId xmlns:a16="http://schemas.microsoft.com/office/drawing/2014/main" id="{E8DF1547-F47F-4CC7-B9C3-F2C3D1176CC6}"/>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1" name="Google Shape;1969;p8">
                  <a:extLst>
                    <a:ext uri="{FF2B5EF4-FFF2-40B4-BE49-F238E27FC236}">
                      <a16:creationId xmlns:a16="http://schemas.microsoft.com/office/drawing/2014/main" id="{B3A86A54-2285-4A7F-B2A6-824462A20B5B}"/>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459" name="Google Shape;1970;p8">
              <a:extLst>
                <a:ext uri="{FF2B5EF4-FFF2-40B4-BE49-F238E27FC236}">
                  <a16:creationId xmlns:a16="http://schemas.microsoft.com/office/drawing/2014/main" id="{8A44DE62-71E7-435B-9F6C-3AEB0CECDB45}"/>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60" name="Google Shape;1971;p8">
              <a:extLst>
                <a:ext uri="{FF2B5EF4-FFF2-40B4-BE49-F238E27FC236}">
                  <a16:creationId xmlns:a16="http://schemas.microsoft.com/office/drawing/2014/main" id="{6AB80AB1-21F1-4A1E-AA51-4466506ACFA0}"/>
                </a:ext>
              </a:extLst>
            </p:cNvPr>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61" name="Google Shape;1972;p8">
              <a:extLst>
                <a:ext uri="{FF2B5EF4-FFF2-40B4-BE49-F238E27FC236}">
                  <a16:creationId xmlns:a16="http://schemas.microsoft.com/office/drawing/2014/main" id="{561A3DD7-6FCB-4339-AA15-0516253B9155}"/>
                </a:ext>
              </a:extLst>
            </p:cNvPr>
            <p:cNvGrpSpPr/>
            <p:nvPr/>
          </p:nvGrpSpPr>
          <p:grpSpPr>
            <a:xfrm>
              <a:off x="1628545" y="2176181"/>
              <a:ext cx="409116" cy="310295"/>
              <a:chOff x="2276500" y="656217"/>
              <a:chExt cx="409116" cy="310295"/>
            </a:xfrm>
          </p:grpSpPr>
          <p:sp>
            <p:nvSpPr>
              <p:cNvPr id="462" name="Google Shape;1973;p8">
                <a:extLst>
                  <a:ext uri="{FF2B5EF4-FFF2-40B4-BE49-F238E27FC236}">
                    <a16:creationId xmlns:a16="http://schemas.microsoft.com/office/drawing/2014/main" id="{497ABCC7-DC52-44B2-9994-AC0993BB83B0}"/>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63" name="Google Shape;1974;p8">
                <a:extLst>
                  <a:ext uri="{FF2B5EF4-FFF2-40B4-BE49-F238E27FC236}">
                    <a16:creationId xmlns:a16="http://schemas.microsoft.com/office/drawing/2014/main" id="{D5FB8B19-2604-4606-8A1D-9FC7B1B20345}"/>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64" name="Google Shape;1975;p8">
                <a:extLst>
                  <a:ext uri="{FF2B5EF4-FFF2-40B4-BE49-F238E27FC236}">
                    <a16:creationId xmlns:a16="http://schemas.microsoft.com/office/drawing/2014/main" id="{FD4ED4A9-8541-4C0A-B963-1BB00E248EDA}"/>
                  </a:ext>
                </a:extLst>
              </p:cNvPr>
              <p:cNvGrpSpPr/>
              <p:nvPr/>
            </p:nvGrpSpPr>
            <p:grpSpPr>
              <a:xfrm>
                <a:off x="2437596" y="708043"/>
                <a:ext cx="86635" cy="166440"/>
                <a:chOff x="6047422" y="3347028"/>
                <a:chExt cx="47625" cy="91496"/>
              </a:xfrm>
            </p:grpSpPr>
            <p:sp>
              <p:nvSpPr>
                <p:cNvPr id="465" name="Google Shape;1976;p8">
                  <a:extLst>
                    <a:ext uri="{FF2B5EF4-FFF2-40B4-BE49-F238E27FC236}">
                      <a16:creationId xmlns:a16="http://schemas.microsoft.com/office/drawing/2014/main" id="{00249404-86B3-4EF6-8C82-B96D52FFBDEB}"/>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66" name="Google Shape;1977;p8">
                  <a:extLst>
                    <a:ext uri="{FF2B5EF4-FFF2-40B4-BE49-F238E27FC236}">
                      <a16:creationId xmlns:a16="http://schemas.microsoft.com/office/drawing/2014/main" id="{16B5D58B-49D5-47F8-8D89-841E660B2BBF}"/>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486" name="Group 485">
            <a:extLst>
              <a:ext uri="{FF2B5EF4-FFF2-40B4-BE49-F238E27FC236}">
                <a16:creationId xmlns:a16="http://schemas.microsoft.com/office/drawing/2014/main" id="{AD152344-405D-4A17-B91F-16ABBCC82884}"/>
              </a:ext>
            </a:extLst>
          </p:cNvPr>
          <p:cNvGrpSpPr/>
          <p:nvPr/>
        </p:nvGrpSpPr>
        <p:grpSpPr>
          <a:xfrm>
            <a:off x="1659000" y="433237"/>
            <a:ext cx="8570623" cy="2014779"/>
            <a:chOff x="2700669" y="2302241"/>
            <a:chExt cx="12855934" cy="3022168"/>
          </a:xfrm>
          <a:solidFill>
            <a:srgbClr val="000000">
              <a:alpha val="67059"/>
            </a:srgbClr>
          </a:solidFill>
        </p:grpSpPr>
        <p:sp>
          <p:nvSpPr>
            <p:cNvPr id="487" name="Rectangle: Rounded Corners 486">
              <a:extLst>
                <a:ext uri="{FF2B5EF4-FFF2-40B4-BE49-F238E27FC236}">
                  <a16:creationId xmlns:a16="http://schemas.microsoft.com/office/drawing/2014/main" id="{9E472FAF-E0CD-4920-9D8C-EA1DC375454D}"/>
                </a:ext>
              </a:extLst>
            </p:cNvPr>
            <p:cNvSpPr/>
            <p:nvPr/>
          </p:nvSpPr>
          <p:spPr>
            <a:xfrm>
              <a:off x="3716665" y="2302241"/>
              <a:ext cx="10887739"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933" kern="0">
                <a:solidFill>
                  <a:srgbClr val="FEF7D7"/>
                </a:solidFill>
                <a:latin typeface="Arial"/>
                <a:sym typeface="Arial"/>
              </a:endParaRPr>
            </a:p>
          </p:txBody>
        </p:sp>
        <p:sp>
          <p:nvSpPr>
            <p:cNvPr id="488" name="TextBox 487">
              <a:hlinkClick r:id="rId11" action="ppaction://hlinksldjump"/>
              <a:extLst>
                <a:ext uri="{FF2B5EF4-FFF2-40B4-BE49-F238E27FC236}">
                  <a16:creationId xmlns:a16="http://schemas.microsoft.com/office/drawing/2014/main" id="{5AF3E9C8-261C-4555-BCA4-DAF9CB602874}"/>
                </a:ext>
              </a:extLst>
            </p:cNvPr>
            <p:cNvSpPr txBox="1"/>
            <p:nvPr/>
          </p:nvSpPr>
          <p:spPr>
            <a:xfrm>
              <a:off x="2700669" y="2477283"/>
              <a:ext cx="12855934" cy="2847126"/>
            </a:xfrm>
            <a:prstGeom prst="rect">
              <a:avLst/>
            </a:prstGeom>
            <a:noFill/>
          </p:spPr>
          <p:txBody>
            <a:bodyPr wrap="square" rtlCol="0">
              <a:spAutoFit/>
            </a:bodyPr>
            <a:lstStyle/>
            <a:p>
              <a:pPr algn="ctr" defTabSz="609630">
                <a:buClr>
                  <a:srgbClr val="000000"/>
                </a:buClr>
              </a:pPr>
              <a:r>
                <a:rPr lang="en-US" sz="5867" kern="0" dirty="0" err="1">
                  <a:ln>
                    <a:solidFill>
                      <a:srgbClr val="F8F8F8"/>
                    </a:solidFill>
                  </a:ln>
                  <a:solidFill>
                    <a:srgbClr val="F8F8F8"/>
                  </a:solidFill>
                  <a:latin typeface="#9Slide07 Bungee Shade" pitchFamily="2" charset="0"/>
                  <a:cs typeface="Arial"/>
                  <a:sym typeface="Arial"/>
                </a:rPr>
                <a:t>Chiến</a:t>
              </a:r>
              <a:r>
                <a:rPr lang="en-US" sz="5867" kern="0" dirty="0">
                  <a:ln>
                    <a:solidFill>
                      <a:srgbClr val="F8F8F8"/>
                    </a:solidFill>
                  </a:ln>
                  <a:solidFill>
                    <a:srgbClr val="F8F8F8"/>
                  </a:solidFill>
                  <a:latin typeface="#9Slide07 Bungee Shade" pitchFamily="2" charset="0"/>
                  <a:cs typeface="Arial"/>
                  <a:sym typeface="Arial"/>
                </a:rPr>
                <a:t> </a:t>
              </a:r>
              <a:r>
                <a:rPr lang="en-US" sz="5867" kern="0" dirty="0" err="1">
                  <a:ln>
                    <a:solidFill>
                      <a:srgbClr val="F8F8F8"/>
                    </a:solidFill>
                  </a:ln>
                  <a:solidFill>
                    <a:srgbClr val="F8F8F8"/>
                  </a:solidFill>
                  <a:latin typeface="#9Slide07 Bungee Shade" pitchFamily="2" charset="0"/>
                  <a:cs typeface="Arial"/>
                  <a:sym typeface="Arial"/>
                </a:rPr>
                <a:t>thắng</a:t>
              </a:r>
              <a:endParaRPr lang="en-US" sz="5867" kern="0" dirty="0">
                <a:ln>
                  <a:solidFill>
                    <a:srgbClr val="F8F8F8"/>
                  </a:solidFill>
                </a:ln>
                <a:solidFill>
                  <a:srgbClr val="F8F8F8"/>
                </a:solidFill>
                <a:latin typeface="#9Slide07 Bungee Shade" pitchFamily="2" charset="0"/>
                <a:cs typeface="Arial"/>
                <a:sym typeface="Arial"/>
              </a:endParaRPr>
            </a:p>
            <a:p>
              <a:pPr defTabSz="609630">
                <a:buClr>
                  <a:srgbClr val="000000"/>
                </a:buClr>
              </a:pPr>
              <a:endParaRPr lang="en-US" sz="5867" kern="0" dirty="0">
                <a:ln>
                  <a:solidFill>
                    <a:srgbClr val="F8F8F8"/>
                  </a:solidFill>
                </a:ln>
                <a:solidFill>
                  <a:srgbClr val="F8F8F8"/>
                </a:solidFill>
                <a:latin typeface="#9Slide07 Bungee Shade" pitchFamily="2" charset="0"/>
                <a:cs typeface="Arial"/>
                <a:sym typeface="Arial"/>
              </a:endParaRPr>
            </a:p>
          </p:txBody>
        </p:sp>
      </p:grpSp>
    </p:spTree>
    <p:extLst>
      <p:ext uri="{BB962C8B-B14F-4D97-AF65-F5344CB8AC3E}">
        <p14:creationId xmlns:p14="http://schemas.microsoft.com/office/powerpoint/2010/main" val="17963286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90877 0.04259 L 1.11727 0.0554 " pathEditMode="relative" rAng="0" ptsTypes="AA">
                                      <p:cBhvr>
                                        <p:cTn id="6" dur="2000" fill="hold"/>
                                        <p:tgtEl>
                                          <p:spTgt spid="5"/>
                                        </p:tgtEl>
                                        <p:attrNameLst>
                                          <p:attrName>ppt_x</p:attrName>
                                          <p:attrName>ppt_y</p:attrName>
                                        </p:attrNameLst>
                                      </p:cBhvr>
                                      <p:rCtr x="10425" y="633"/>
                                    </p:animMotion>
                                  </p:childTnLst>
                                </p:cTn>
                              </p:par>
                              <p:par>
                                <p:cTn id="7" presetID="22" presetClass="entr" presetSubtype="8" fill="hold" nodeType="withEffect">
                                  <p:stCondLst>
                                    <p:cond delay="0"/>
                                  </p:stCondLst>
                                  <p:childTnLst>
                                    <p:set>
                                      <p:cBhvr>
                                        <p:cTn id="8" dur="1" fill="hold">
                                          <p:stCondLst>
                                            <p:cond delay="0"/>
                                          </p:stCondLst>
                                        </p:cTn>
                                        <p:tgtEl>
                                          <p:spTgt spid="486"/>
                                        </p:tgtEl>
                                        <p:attrNameLst>
                                          <p:attrName>style.visibility</p:attrName>
                                        </p:attrNameLst>
                                      </p:cBhvr>
                                      <p:to>
                                        <p:strVal val="visible"/>
                                      </p:to>
                                    </p:set>
                                    <p:animEffect transition="in" filter="wipe(left)">
                                      <p:cBhvr>
                                        <p:cTn id="9" dur="500"/>
                                        <p:tgtEl>
                                          <p:spTgt spid="48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76"/>
                    </p:tgtEl>
                  </p:cond>
                </p:stCondLst>
                <p:endSync evt="end" delay="0">
                  <p:rtn val="all"/>
                </p:endSync>
                <p:childTnLst>
                  <p:par>
                    <p:cTn id="11" fill="hold">
                      <p:stCondLst>
                        <p:cond delay="0"/>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5.55556E-7 -1.35802E-6 L 0.15885 0.00371 " pathEditMode="relative" rAng="0" ptsTypes="AA">
                                      <p:cBhvr>
                                        <p:cTn id="14" dur="1250" fill="hold"/>
                                        <p:tgtEl>
                                          <p:spTgt spid="5"/>
                                        </p:tgtEl>
                                        <p:attrNameLst>
                                          <p:attrName>ppt_x</p:attrName>
                                          <p:attrName>ppt_y</p:attrName>
                                        </p:attrNameLst>
                                      </p:cBhvr>
                                      <p:rCtr x="7943" y="185"/>
                                    </p:animMotion>
                                  </p:childTnLst>
                                </p:cTn>
                              </p:par>
                            </p:childTnLst>
                          </p:cTn>
                        </p:par>
                        <p:par>
                          <p:cTn id="15" fill="hold">
                            <p:stCondLst>
                              <p:cond delay="1250"/>
                            </p:stCondLst>
                            <p:childTnLst>
                              <p:par>
                                <p:cTn id="16" presetID="64" presetClass="path" presetSubtype="0" accel="50000" decel="50000" fill="hold" nodeType="afterEffect">
                                  <p:stCondLst>
                                    <p:cond delay="0"/>
                                  </p:stCondLst>
                                  <p:childTnLst>
                                    <p:animMotion origin="layout" path="M 0.15886 0.00371 L 0.1553 -0.05031 " pathEditMode="relative" rAng="0" ptsTypes="AA">
                                      <p:cBhvr>
                                        <p:cTn id="17" dur="500" fill="hold"/>
                                        <p:tgtEl>
                                          <p:spTgt spid="5"/>
                                        </p:tgtEl>
                                        <p:attrNameLst>
                                          <p:attrName>ppt_x</p:attrName>
                                          <p:attrName>ppt_y</p:attrName>
                                        </p:attrNameLst>
                                      </p:cBhvr>
                                      <p:rCtr x="0" y="-4321"/>
                                    </p:animMotion>
                                  </p:childTnLst>
                                </p:cTn>
                              </p:par>
                            </p:childTnLst>
                          </p:cTn>
                        </p:par>
                        <p:par>
                          <p:cTn id="18" fill="hold">
                            <p:stCondLst>
                              <p:cond delay="1750"/>
                            </p:stCondLst>
                            <p:childTnLst>
                              <p:par>
                                <p:cTn id="19" presetID="42" presetClass="path" presetSubtype="0" accel="50000" decel="50000" fill="hold" nodeType="afterEffect">
                                  <p:stCondLst>
                                    <p:cond delay="0"/>
                                  </p:stCondLst>
                                  <p:childTnLst>
                                    <p:animMotion origin="layout" path="M 0.1553 -0.05031 L 0.15886 0.00371 " pathEditMode="relative" rAng="0" ptsTypes="AA">
                                      <p:cBhvr>
                                        <p:cTn id="20" dur="500" fill="hold"/>
                                        <p:tgtEl>
                                          <p:spTgt spid="5"/>
                                        </p:tgtEl>
                                        <p:attrNameLst>
                                          <p:attrName>ppt_x</p:attrName>
                                          <p:attrName>ppt_y</p:attrName>
                                        </p:attrNameLst>
                                      </p:cBhvr>
                                      <p:rCtr x="295" y="4306"/>
                                    </p:animMotion>
                                  </p:childTnLst>
                                </p:cTn>
                              </p:par>
                            </p:childTnLst>
                          </p:cTn>
                        </p:par>
                        <p:par>
                          <p:cTn id="21" fill="hold">
                            <p:stCondLst>
                              <p:cond delay="2250"/>
                            </p:stCondLst>
                            <p:childTnLst>
                              <p:par>
                                <p:cTn id="22" presetID="10" presetClass="exit" presetSubtype="0" fill="hold" nodeType="afterEffect">
                                  <p:stCondLst>
                                    <p:cond delay="250"/>
                                  </p:stCondLst>
                                  <p:childTnLst>
                                    <p:animEffect transition="out" filter="fade">
                                      <p:cBhvr>
                                        <p:cTn id="23" dur="500"/>
                                        <p:tgtEl>
                                          <p:spTgt spid="276"/>
                                        </p:tgtEl>
                                      </p:cBhvr>
                                    </p:animEffect>
                                    <p:set>
                                      <p:cBhvr>
                                        <p:cTn id="24" dur="1" fill="hold">
                                          <p:stCondLst>
                                            <p:cond delay="499"/>
                                          </p:stCondLst>
                                        </p:cTn>
                                        <p:tgtEl>
                                          <p:spTgt spid="276"/>
                                        </p:tgtEl>
                                        <p:attrNameLst>
                                          <p:attrName>style.visibility</p:attrName>
                                        </p:attrNameLst>
                                      </p:cBhvr>
                                      <p:to>
                                        <p:strVal val="hidden"/>
                                      </p:to>
                                    </p:set>
                                  </p:childTnLst>
                                </p:cTn>
                              </p:par>
                            </p:childTnLst>
                          </p:cTn>
                        </p:par>
                      </p:childTnLst>
                    </p:cTn>
                  </p:par>
                </p:childTnLst>
              </p:cTn>
              <p:nextCondLst>
                <p:cond evt="onClick" delay="0">
                  <p:tgtEl>
                    <p:spTgt spid="276"/>
                  </p:tgtEl>
                </p:cond>
              </p:nextCondLst>
            </p:seq>
            <p:seq concurrent="1" nextAc="seek">
              <p:cTn id="25" restart="whenNotActive" fill="hold" evtFilter="cancelBubble" nodeType="interactiveSeq">
                <p:stCondLst>
                  <p:cond evt="onClick" delay="0">
                    <p:tgtEl>
                      <p:spTgt spid="311"/>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0.15886 0.0037 L 0.29054 0.01512 " pathEditMode="relative" rAng="0" ptsTypes="AA">
                                      <p:cBhvr>
                                        <p:cTn id="29" dur="1250" fill="hold"/>
                                        <p:tgtEl>
                                          <p:spTgt spid="5"/>
                                        </p:tgtEl>
                                        <p:attrNameLst>
                                          <p:attrName>ppt_x</p:attrName>
                                          <p:attrName>ppt_y</p:attrName>
                                        </p:attrNameLst>
                                      </p:cBhvr>
                                      <p:rCtr x="6901" y="62"/>
                                    </p:animMotion>
                                  </p:childTnLst>
                                </p:cTn>
                              </p:par>
                            </p:childTnLst>
                          </p:cTn>
                        </p:par>
                        <p:par>
                          <p:cTn id="30" fill="hold">
                            <p:stCondLst>
                              <p:cond delay="1250"/>
                            </p:stCondLst>
                            <p:childTnLst>
                              <p:par>
                                <p:cTn id="31" presetID="57" presetClass="path" presetSubtype="0" accel="50000" decel="50000" fill="hold" nodeType="afterEffect">
                                  <p:stCondLst>
                                    <p:cond delay="0"/>
                                  </p:stCondLst>
                                  <p:childTnLst>
                                    <p:animMotion origin="layout" path="M 0.29054 0.01512 L 0.29054 -0.05139 C 0.29054 -0.08117 0.31675 -0.11775 0.33811 -0.11775 L 0.38568 -0.11775 " pathEditMode="relative" rAng="0" ptsTypes="AAAA">
                                      <p:cBhvr>
                                        <p:cTn id="32" dur="500" fill="hold"/>
                                        <p:tgtEl>
                                          <p:spTgt spid="5"/>
                                        </p:tgtEl>
                                        <p:attrNameLst>
                                          <p:attrName>ppt_x</p:attrName>
                                          <p:attrName>ppt_y</p:attrName>
                                        </p:attrNameLst>
                                      </p:cBhvr>
                                      <p:rCtr x="4757" y="-6651"/>
                                    </p:animMotion>
                                  </p:childTnLst>
                                </p:cTn>
                              </p:par>
                            </p:childTnLst>
                          </p:cTn>
                        </p:par>
                        <p:par>
                          <p:cTn id="33" fill="hold">
                            <p:stCondLst>
                              <p:cond delay="1750"/>
                            </p:stCondLst>
                            <p:childTnLst>
                              <p:par>
                                <p:cTn id="34" presetID="10" presetClass="exit" presetSubtype="0" fill="hold" nodeType="afterEffect">
                                  <p:stCondLst>
                                    <p:cond delay="0"/>
                                  </p:stCondLst>
                                  <p:childTnLst>
                                    <p:animEffect transition="out" filter="fade">
                                      <p:cBhvr>
                                        <p:cTn id="35" dur="500"/>
                                        <p:tgtEl>
                                          <p:spTgt spid="311"/>
                                        </p:tgtEl>
                                      </p:cBhvr>
                                    </p:animEffect>
                                    <p:set>
                                      <p:cBhvr>
                                        <p:cTn id="36" dur="1" fill="hold">
                                          <p:stCondLst>
                                            <p:cond delay="499"/>
                                          </p:stCondLst>
                                        </p:cTn>
                                        <p:tgtEl>
                                          <p:spTgt spid="311"/>
                                        </p:tgtEl>
                                        <p:attrNameLst>
                                          <p:attrName>style.visibility</p:attrName>
                                        </p:attrNameLst>
                                      </p:cBhvr>
                                      <p:to>
                                        <p:strVal val="hidden"/>
                                      </p:to>
                                    </p:set>
                                  </p:childTnLst>
                                </p:cTn>
                              </p:par>
                            </p:childTnLst>
                          </p:cTn>
                        </p:par>
                      </p:childTnLst>
                    </p:cTn>
                  </p:par>
                </p:childTnLst>
              </p:cTn>
              <p:nextCondLst>
                <p:cond evt="onClick" delay="0">
                  <p:tgtEl>
                    <p:spTgt spid="311"/>
                  </p:tgtEl>
                </p:cond>
              </p:nextCondLst>
            </p:seq>
            <p:seq concurrent="1" nextAc="seek">
              <p:cTn id="37" restart="whenNotActive" fill="hold" evtFilter="cancelBubble" nodeType="interactiveSeq">
                <p:stCondLst>
                  <p:cond evt="onClick" delay="0">
                    <p:tgtEl>
                      <p:spTgt spid="416"/>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0.38568 -0.11774 L 0.525 0.0159 " pathEditMode="relative" rAng="0" ptsTypes="AA">
                                      <p:cBhvr>
                                        <p:cTn id="41" dur="1500" fill="hold"/>
                                        <p:tgtEl>
                                          <p:spTgt spid="5"/>
                                        </p:tgtEl>
                                        <p:attrNameLst>
                                          <p:attrName>ppt_x</p:attrName>
                                          <p:attrName>ppt_y</p:attrName>
                                        </p:attrNameLst>
                                      </p:cBhvr>
                                      <p:rCtr x="6562" y="6744"/>
                                    </p:animMotion>
                                  </p:childTnLst>
                                </p:cTn>
                              </p:par>
                            </p:childTnLst>
                          </p:cTn>
                        </p:par>
                        <p:par>
                          <p:cTn id="42" fill="hold">
                            <p:stCondLst>
                              <p:cond delay="1500"/>
                            </p:stCondLst>
                            <p:childTnLst>
                              <p:par>
                                <p:cTn id="43" presetID="57" presetClass="path" presetSubtype="0" accel="50000" decel="50000" fill="hold" nodeType="afterEffect">
                                  <p:stCondLst>
                                    <p:cond delay="0"/>
                                  </p:stCondLst>
                                  <p:childTnLst>
                                    <p:animMotion origin="layout" path="M 0.525 0.0159 L 0.525 -0.17809 C 0.525 -0.26512 0.54896 -0.37207 0.56849 -0.37207 L 0.61207 -0.37207 " pathEditMode="relative" rAng="0" ptsTypes="AAAA">
                                      <p:cBhvr>
                                        <p:cTn id="44" dur="500" fill="hold"/>
                                        <p:tgtEl>
                                          <p:spTgt spid="5"/>
                                        </p:tgtEl>
                                        <p:attrNameLst>
                                          <p:attrName>ppt_x</p:attrName>
                                          <p:attrName>ppt_y</p:attrName>
                                        </p:attrNameLst>
                                      </p:cBhvr>
                                      <p:rCtr x="4349" y="-19398"/>
                                    </p:animMotion>
                                  </p:childTnLst>
                                </p:cTn>
                              </p:par>
                            </p:childTnLst>
                          </p:cTn>
                        </p:par>
                        <p:par>
                          <p:cTn id="45" fill="hold">
                            <p:stCondLst>
                              <p:cond delay="2000"/>
                            </p:stCondLst>
                            <p:childTnLst>
                              <p:par>
                                <p:cTn id="46" presetID="10" presetClass="exit" presetSubtype="0" fill="hold" nodeType="afterEffect">
                                  <p:stCondLst>
                                    <p:cond delay="0"/>
                                  </p:stCondLst>
                                  <p:childTnLst>
                                    <p:animEffect transition="out" filter="fade">
                                      <p:cBhvr>
                                        <p:cTn id="47" dur="500"/>
                                        <p:tgtEl>
                                          <p:spTgt spid="416"/>
                                        </p:tgtEl>
                                      </p:cBhvr>
                                    </p:animEffect>
                                    <p:set>
                                      <p:cBhvr>
                                        <p:cTn id="48" dur="1" fill="hold">
                                          <p:stCondLst>
                                            <p:cond delay="499"/>
                                          </p:stCondLst>
                                        </p:cTn>
                                        <p:tgtEl>
                                          <p:spTgt spid="416"/>
                                        </p:tgtEl>
                                        <p:attrNameLst>
                                          <p:attrName>style.visibility</p:attrName>
                                        </p:attrNameLst>
                                      </p:cBhvr>
                                      <p:to>
                                        <p:strVal val="hidden"/>
                                      </p:to>
                                    </p:set>
                                  </p:childTnLst>
                                </p:cTn>
                              </p:par>
                            </p:childTnLst>
                          </p:cTn>
                        </p:par>
                      </p:childTnLst>
                    </p:cTn>
                  </p:par>
                </p:childTnLst>
              </p:cTn>
              <p:nextCondLst>
                <p:cond evt="onClick" delay="0">
                  <p:tgtEl>
                    <p:spTgt spid="416"/>
                  </p:tgtEl>
                </p:cond>
              </p:nextCondLst>
            </p:seq>
            <p:seq concurrent="1" nextAc="seek">
              <p:cTn id="49" restart="whenNotActive" fill="hold" evtFilter="cancelBubble" nodeType="interactiveSeq">
                <p:stCondLst>
                  <p:cond evt="onClick" delay="0">
                    <p:tgtEl>
                      <p:spTgt spid="451"/>
                    </p:tgtEl>
                  </p:cond>
                </p:stCondLst>
                <p:endSync evt="end" delay="0">
                  <p:rtn val="all"/>
                </p:endSync>
                <p:childTnLst>
                  <p:par>
                    <p:cTn id="50" fill="hold">
                      <p:stCondLst>
                        <p:cond delay="0"/>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0.61207 -0.37207 L 0.75677 0.01188 " pathEditMode="relative" rAng="0" ptsTypes="AA">
                                      <p:cBhvr>
                                        <p:cTn id="53" dur="1750" fill="hold"/>
                                        <p:tgtEl>
                                          <p:spTgt spid="5"/>
                                        </p:tgtEl>
                                        <p:attrNameLst>
                                          <p:attrName>ppt_x</p:attrName>
                                          <p:attrName>ppt_y</p:attrName>
                                        </p:attrNameLst>
                                      </p:cBhvr>
                                      <p:rCtr x="6693" y="19028"/>
                                    </p:animMotion>
                                  </p:childTnLst>
                                </p:cTn>
                              </p:par>
                            </p:childTnLst>
                          </p:cTn>
                        </p:par>
                        <p:par>
                          <p:cTn id="54" fill="hold">
                            <p:stCondLst>
                              <p:cond delay="1750"/>
                            </p:stCondLst>
                            <p:childTnLst>
                              <p:par>
                                <p:cTn id="55" presetID="57" presetClass="path" presetSubtype="0" accel="50000" decel="50000" fill="hold" nodeType="afterEffect">
                                  <p:stCondLst>
                                    <p:cond delay="0"/>
                                  </p:stCondLst>
                                  <p:childTnLst>
                                    <p:animMotion origin="layout" path="M 0.75677 0.01188 L 0.75677 -0.04491 C 0.75677 -0.07037 0.77405 -0.10154 0.7882 -0.10154 L 0.81962 -0.10154 " pathEditMode="relative" rAng="0" ptsTypes="AAAA">
                                      <p:cBhvr>
                                        <p:cTn id="56" dur="250" fill="hold"/>
                                        <p:tgtEl>
                                          <p:spTgt spid="5"/>
                                        </p:tgtEl>
                                        <p:attrNameLst>
                                          <p:attrName>ppt_x</p:attrName>
                                          <p:attrName>ppt_y</p:attrName>
                                        </p:attrNameLst>
                                      </p:cBhvr>
                                      <p:rCtr x="3142" y="-5679"/>
                                    </p:animMotion>
                                  </p:childTnLst>
                                </p:cTn>
                              </p:par>
                            </p:childTnLst>
                          </p:cTn>
                        </p:par>
                        <p:par>
                          <p:cTn id="57" fill="hold">
                            <p:stCondLst>
                              <p:cond delay="2000"/>
                            </p:stCondLst>
                            <p:childTnLst>
                              <p:par>
                                <p:cTn id="58" presetID="10" presetClass="exit" presetSubtype="0" fill="hold" nodeType="afterEffect">
                                  <p:stCondLst>
                                    <p:cond delay="0"/>
                                  </p:stCondLst>
                                  <p:childTnLst>
                                    <p:animEffect transition="out" filter="fade">
                                      <p:cBhvr>
                                        <p:cTn id="59" dur="500"/>
                                        <p:tgtEl>
                                          <p:spTgt spid="451"/>
                                        </p:tgtEl>
                                      </p:cBhvr>
                                    </p:animEffect>
                                    <p:set>
                                      <p:cBhvr>
                                        <p:cTn id="60" dur="1" fill="hold">
                                          <p:stCondLst>
                                            <p:cond delay="499"/>
                                          </p:stCondLst>
                                        </p:cTn>
                                        <p:tgtEl>
                                          <p:spTgt spid="451"/>
                                        </p:tgtEl>
                                        <p:attrNameLst>
                                          <p:attrName>style.visibility</p:attrName>
                                        </p:attrNameLst>
                                      </p:cBhvr>
                                      <p:to>
                                        <p:strVal val="hidden"/>
                                      </p:to>
                                    </p:set>
                                  </p:childTnLst>
                                </p:cTn>
                              </p:par>
                            </p:childTnLst>
                          </p:cTn>
                        </p:par>
                      </p:childTnLst>
                    </p:cTn>
                  </p:par>
                </p:childTnLst>
              </p:cTn>
              <p:nextCondLst>
                <p:cond evt="onClick" delay="0">
                  <p:tgtEl>
                    <p:spTgt spid="451"/>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600399" y="2480931"/>
            <a:ext cx="5474371" cy="15308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4,29</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4" name="Google Shape;1185;p10">
            <a:extLst>
              <a:ext uri="{FF2B5EF4-FFF2-40B4-BE49-F238E27FC236}">
                <a16:creationId xmlns:a16="http://schemas.microsoft.com/office/drawing/2014/main" id="{5EBA827E-5D89-4A56-AF26-D93E98F3A9F1}"/>
              </a:ext>
            </a:extLst>
          </p:cNvPr>
          <p:cNvSpPr/>
          <p:nvPr/>
        </p:nvSpPr>
        <p:spPr>
          <a:xfrm>
            <a:off x="6158171" y="2480930"/>
            <a:ext cx="5474371" cy="153082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4,92</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555459" y="4607443"/>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C. 4,19</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6" name="Google Shape;1187;p10">
            <a:extLst>
              <a:ext uri="{FF2B5EF4-FFF2-40B4-BE49-F238E27FC236}">
                <a16:creationId xmlns:a16="http://schemas.microsoft.com/office/drawing/2014/main" id="{0B2C1C88-1D50-4E68-BF44-66237C2532CC}"/>
              </a:ext>
            </a:extLst>
          </p:cNvPr>
          <p:cNvSpPr/>
          <p:nvPr/>
        </p:nvSpPr>
        <p:spPr>
          <a:xfrm>
            <a:off x="6162179" y="4607442"/>
            <a:ext cx="5474371" cy="173399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 4,28</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554391" y="306915"/>
            <a:ext cx="8786952"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b="1" kern="0" dirty="0">
                <a:ln>
                  <a:solidFill>
                    <a:srgbClr val="C00000"/>
                  </a:solidFill>
                </a:ln>
                <a:solidFill>
                  <a:srgbClr val="C00000"/>
                </a:solidFill>
                <a:latin typeface="Cambria" panose="02040503050406030204" pitchFamily="18" charset="0"/>
                <a:ea typeface="Cambria" panose="02040503050406030204" pitchFamily="18" charset="0"/>
                <a:cs typeface="Calibri"/>
                <a:sym typeface="Calibri"/>
              </a:rPr>
              <a:t>1,84 + 2,45 = ?</a:t>
            </a:r>
            <a:endParaRPr sz="4400" b="1" kern="0" dirty="0">
              <a:ln>
                <a:solidFill>
                  <a:srgbClr val="C00000"/>
                </a:solidFill>
              </a:ln>
              <a:solidFill>
                <a:srgbClr val="C00000"/>
              </a:solidFill>
              <a:latin typeface="Cambria" panose="02040503050406030204" pitchFamily="18" charset="0"/>
              <a:ea typeface="Cambria" panose="02040503050406030204" pitchFamily="18" charset="0"/>
              <a:cs typeface="Calibri"/>
              <a:sym typeface="Calibri"/>
            </a:endParaRPr>
          </a:p>
        </p:txBody>
      </p:sp>
      <p:sp>
        <p:nvSpPr>
          <p:cNvPr id="8" name="Google Shape;1193;p10">
            <a:hlinkClick r:id="rId3" action="ppaction://hlinksldjump"/>
            <a:extLst>
              <a:ext uri="{FF2B5EF4-FFF2-40B4-BE49-F238E27FC236}">
                <a16:creationId xmlns:a16="http://schemas.microsoft.com/office/drawing/2014/main"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138475" y="2270285"/>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0" name="Google Shape;1195;p10">
            <a:extLst>
              <a:ext uri="{FF2B5EF4-FFF2-40B4-BE49-F238E27FC236}">
                <a16:creationId xmlns:a16="http://schemas.microsoft.com/office/drawing/2014/main" id="{E125CB33-B55A-457D-A957-B9F21A5D91A5}"/>
              </a:ext>
            </a:extLst>
          </p:cNvPr>
          <p:cNvSpPr/>
          <p:nvPr/>
        </p:nvSpPr>
        <p:spPr>
          <a:xfrm>
            <a:off x="11211558" y="2308638"/>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285067" y="5621911"/>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2" name="Google Shape;1197;p10">
            <a:extLst>
              <a:ext uri="{FF2B5EF4-FFF2-40B4-BE49-F238E27FC236}">
                <a16:creationId xmlns:a16="http://schemas.microsoft.com/office/drawing/2014/main" id="{41D14FF9-BE01-44D0-8350-464E849DD1DF}"/>
              </a:ext>
            </a:extLst>
          </p:cNvPr>
          <p:cNvSpPr/>
          <p:nvPr/>
        </p:nvSpPr>
        <p:spPr>
          <a:xfrm rot="10800000" flipH="1">
            <a:off x="11048583" y="5649365"/>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4573953" y="2250558"/>
            <a:ext cx="1542517" cy="1867786"/>
          </a:xfrm>
          <a:prstGeom prst="rect">
            <a:avLst/>
          </a:prstGeom>
        </p:spPr>
      </p:pic>
      <p:pic>
        <p:nvPicPr>
          <p:cNvPr id="16" name="Picture 15">
            <a:extLst>
              <a:ext uri="{FF2B5EF4-FFF2-40B4-BE49-F238E27FC236}">
                <a16:creationId xmlns:a16="http://schemas.microsoft.com/office/drawing/2014/main" id="{E865B10E-762D-4A57-B2D3-7B5DD513A36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9450299" y="2475994"/>
            <a:ext cx="2308187" cy="1582757"/>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3849983" y="4807538"/>
            <a:ext cx="2308187" cy="1582757"/>
          </a:xfrm>
          <a:prstGeom prst="rect">
            <a:avLst/>
          </a:prstGeom>
        </p:spPr>
      </p:pic>
      <p:pic>
        <p:nvPicPr>
          <p:cNvPr id="18" name="Picture 17">
            <a:extLst>
              <a:ext uri="{FF2B5EF4-FFF2-40B4-BE49-F238E27FC236}">
                <a16:creationId xmlns:a16="http://schemas.microsoft.com/office/drawing/2014/main" id="{64F098D3-3CF2-4756-BD13-22DC5A222EE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9606641" y="4699451"/>
            <a:ext cx="2308187" cy="1582757"/>
          </a:xfrm>
          <a:prstGeom prst="rect">
            <a:avLst/>
          </a:prstGeom>
        </p:spPr>
      </p:pic>
    </p:spTree>
    <p:extLst>
      <p:ext uri="{BB962C8B-B14F-4D97-AF65-F5344CB8AC3E}">
        <p14:creationId xmlns:p14="http://schemas.microsoft.com/office/powerpoint/2010/main" val="2060292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3521497" y="4572690"/>
            <a:ext cx="5474371" cy="1674765"/>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a:t>
            </a:r>
            <a:r>
              <a:rPr lang="en-US" sz="4400"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Đúng</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3521497" y="2411945"/>
            <a:ext cx="5474371" cy="15205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Sai</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554390" y="306915"/>
            <a:ext cx="9205049"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2.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Phép</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tính</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dưới</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đây</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đúng</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hay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sai</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t>
            </a:r>
            <a:endParaRPr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8" name="Google Shape;1193;p10">
            <a:hlinkClick r:id="rId3" action="ppaction://hlinksldjump"/>
            <a:extLst>
              <a:ext uri="{FF2B5EF4-FFF2-40B4-BE49-F238E27FC236}">
                <a16:creationId xmlns:a16="http://schemas.microsoft.com/office/drawing/2014/main"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3374905" y="2250224"/>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3333067" y="5587159"/>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7626267" y="4476180"/>
            <a:ext cx="1542517" cy="1867786"/>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7191196" y="2453967"/>
            <a:ext cx="2308187" cy="1582757"/>
          </a:xfrm>
          <a:prstGeom prst="rect">
            <a:avLst/>
          </a:prstGeom>
        </p:spPr>
      </p:pic>
      <p:pic>
        <p:nvPicPr>
          <p:cNvPr id="4" name="Picture 3">
            <a:extLst>
              <a:ext uri="{FF2B5EF4-FFF2-40B4-BE49-F238E27FC236}">
                <a16:creationId xmlns:a16="http://schemas.microsoft.com/office/drawing/2014/main" id="{DA238222-C780-928B-1992-781891186A22}"/>
              </a:ext>
            </a:extLst>
          </p:cNvPr>
          <p:cNvPicPr>
            <a:picLocks noChangeAspect="1"/>
          </p:cNvPicPr>
          <p:nvPr/>
        </p:nvPicPr>
        <p:blipFill>
          <a:blip r:embed="rId8"/>
          <a:stretch>
            <a:fillRect/>
          </a:stretch>
        </p:blipFill>
        <p:spPr>
          <a:xfrm>
            <a:off x="585091" y="2650734"/>
            <a:ext cx="2118841" cy="2793018"/>
          </a:xfrm>
          <a:prstGeom prst="rect">
            <a:avLst/>
          </a:prstGeom>
        </p:spPr>
      </p:pic>
    </p:spTree>
    <p:extLst>
      <p:ext uri="{BB962C8B-B14F-4D97-AF65-F5344CB8AC3E}">
        <p14:creationId xmlns:p14="http://schemas.microsoft.com/office/powerpoint/2010/main" val="17323098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6237043" y="2608260"/>
            <a:ext cx="5474371" cy="15308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23,44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4" name="Google Shape;1185;p10">
            <a:extLst>
              <a:ext uri="{FF2B5EF4-FFF2-40B4-BE49-F238E27FC236}">
                <a16:creationId xmlns:a16="http://schemas.microsoft.com/office/drawing/2014/main" id="{5EBA827E-5D89-4A56-AF26-D93E98F3A9F1}"/>
              </a:ext>
            </a:extLst>
          </p:cNvPr>
          <p:cNvSpPr/>
          <p:nvPr/>
        </p:nvSpPr>
        <p:spPr>
          <a:xfrm>
            <a:off x="555459" y="2564714"/>
            <a:ext cx="5474371" cy="153082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22,44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555459" y="4607443"/>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C. 23,34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6" name="Google Shape;1187;p10">
            <a:extLst>
              <a:ext uri="{FF2B5EF4-FFF2-40B4-BE49-F238E27FC236}">
                <a16:creationId xmlns:a16="http://schemas.microsoft.com/office/drawing/2014/main" id="{0B2C1C88-1D50-4E68-BF44-66237C2532CC}"/>
              </a:ext>
            </a:extLst>
          </p:cNvPr>
          <p:cNvSpPr/>
          <p:nvPr/>
        </p:nvSpPr>
        <p:spPr>
          <a:xfrm>
            <a:off x="6162179" y="4607442"/>
            <a:ext cx="5474371" cy="173399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 23,43</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554391" y="306915"/>
            <a:ext cx="8786952"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800" b="1" kern="0" dirty="0">
                <a:ln>
                  <a:solidFill>
                    <a:schemeClr val="tx1"/>
                  </a:solidFill>
                </a:ln>
                <a:latin typeface="Cambria" panose="02040503050406030204" pitchFamily="18" charset="0"/>
                <a:ea typeface="Cambria" panose="02040503050406030204" pitchFamily="18" charset="0"/>
                <a:cs typeface="Calibri"/>
                <a:sym typeface="Calibri"/>
              </a:rPr>
              <a:t>19,36 + 4,08 = ?</a:t>
            </a:r>
          </a:p>
        </p:txBody>
      </p:sp>
      <p:sp>
        <p:nvSpPr>
          <p:cNvPr id="8" name="Google Shape;1193;p10">
            <a:hlinkClick r:id="rId3" action="ppaction://hlinksldjump"/>
            <a:extLst>
              <a:ext uri="{FF2B5EF4-FFF2-40B4-BE49-F238E27FC236}">
                <a16:creationId xmlns:a16="http://schemas.microsoft.com/office/drawing/2014/main"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138475" y="2270285"/>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0" name="Google Shape;1195;p10">
            <a:extLst>
              <a:ext uri="{FF2B5EF4-FFF2-40B4-BE49-F238E27FC236}">
                <a16:creationId xmlns:a16="http://schemas.microsoft.com/office/drawing/2014/main" id="{E125CB33-B55A-457D-A957-B9F21A5D91A5}"/>
              </a:ext>
            </a:extLst>
          </p:cNvPr>
          <p:cNvSpPr/>
          <p:nvPr/>
        </p:nvSpPr>
        <p:spPr>
          <a:xfrm>
            <a:off x="11211558" y="2308638"/>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285067" y="5621911"/>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2" name="Google Shape;1197;p10">
            <a:extLst>
              <a:ext uri="{FF2B5EF4-FFF2-40B4-BE49-F238E27FC236}">
                <a16:creationId xmlns:a16="http://schemas.microsoft.com/office/drawing/2014/main" id="{41D14FF9-BE01-44D0-8350-464E849DD1DF}"/>
              </a:ext>
            </a:extLst>
          </p:cNvPr>
          <p:cNvSpPr/>
          <p:nvPr/>
        </p:nvSpPr>
        <p:spPr>
          <a:xfrm rot="10800000" flipH="1">
            <a:off x="11048583" y="5649365"/>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10168898" y="2439777"/>
            <a:ext cx="1542517" cy="1867786"/>
          </a:xfrm>
          <a:prstGeom prst="rect">
            <a:avLst/>
          </a:prstGeom>
        </p:spPr>
      </p:pic>
      <p:pic>
        <p:nvPicPr>
          <p:cNvPr id="16" name="Picture 15">
            <a:extLst>
              <a:ext uri="{FF2B5EF4-FFF2-40B4-BE49-F238E27FC236}">
                <a16:creationId xmlns:a16="http://schemas.microsoft.com/office/drawing/2014/main" id="{E865B10E-762D-4A57-B2D3-7B5DD513A36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4277801" y="2491100"/>
            <a:ext cx="2308187" cy="1582757"/>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3849983" y="4807538"/>
            <a:ext cx="2308187" cy="1582757"/>
          </a:xfrm>
          <a:prstGeom prst="rect">
            <a:avLst/>
          </a:prstGeom>
        </p:spPr>
      </p:pic>
      <p:pic>
        <p:nvPicPr>
          <p:cNvPr id="18" name="Picture 17">
            <a:extLst>
              <a:ext uri="{FF2B5EF4-FFF2-40B4-BE49-F238E27FC236}">
                <a16:creationId xmlns:a16="http://schemas.microsoft.com/office/drawing/2014/main" id="{64F098D3-3CF2-4756-BD13-22DC5A222EE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9606641" y="4699451"/>
            <a:ext cx="2308187" cy="1582757"/>
          </a:xfrm>
          <a:prstGeom prst="rect">
            <a:avLst/>
          </a:prstGeom>
        </p:spPr>
      </p:pic>
    </p:spTree>
    <p:extLst>
      <p:ext uri="{BB962C8B-B14F-4D97-AF65-F5344CB8AC3E}">
        <p14:creationId xmlns:p14="http://schemas.microsoft.com/office/powerpoint/2010/main" val="35097188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6284115" y="4607442"/>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 44,57</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4" name="Google Shape;1185;p10">
            <a:extLst>
              <a:ext uri="{FF2B5EF4-FFF2-40B4-BE49-F238E27FC236}">
                <a16:creationId xmlns:a16="http://schemas.microsoft.com/office/drawing/2014/main" id="{5EBA827E-5D89-4A56-AF26-D93E98F3A9F1}"/>
              </a:ext>
            </a:extLst>
          </p:cNvPr>
          <p:cNvSpPr/>
          <p:nvPr/>
        </p:nvSpPr>
        <p:spPr>
          <a:xfrm>
            <a:off x="6158171" y="2480930"/>
            <a:ext cx="5474371" cy="153082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44,74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555459" y="4607443"/>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C. 34,57</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6" name="Google Shape;1187;p10">
            <a:extLst>
              <a:ext uri="{FF2B5EF4-FFF2-40B4-BE49-F238E27FC236}">
                <a16:creationId xmlns:a16="http://schemas.microsoft.com/office/drawing/2014/main" id="{0B2C1C88-1D50-4E68-BF44-66237C2532CC}"/>
              </a:ext>
            </a:extLst>
          </p:cNvPr>
          <p:cNvSpPr/>
          <p:nvPr/>
        </p:nvSpPr>
        <p:spPr>
          <a:xfrm>
            <a:off x="555459" y="2460376"/>
            <a:ext cx="5474371" cy="1532359"/>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44,75</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554391" y="306915"/>
            <a:ext cx="8786952"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8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34,82 + 9,75 = ?</a:t>
            </a:r>
          </a:p>
        </p:txBody>
      </p:sp>
      <p:sp>
        <p:nvSpPr>
          <p:cNvPr id="8" name="Google Shape;1193;p10">
            <a:hlinkClick r:id="rId3" action="ppaction://hlinksldjump"/>
            <a:extLst>
              <a:ext uri="{FF2B5EF4-FFF2-40B4-BE49-F238E27FC236}">
                <a16:creationId xmlns:a16="http://schemas.microsoft.com/office/drawing/2014/main"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138475" y="2270285"/>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0" name="Google Shape;1195;p10">
            <a:extLst>
              <a:ext uri="{FF2B5EF4-FFF2-40B4-BE49-F238E27FC236}">
                <a16:creationId xmlns:a16="http://schemas.microsoft.com/office/drawing/2014/main" id="{E125CB33-B55A-457D-A957-B9F21A5D91A5}"/>
              </a:ext>
            </a:extLst>
          </p:cNvPr>
          <p:cNvSpPr/>
          <p:nvPr/>
        </p:nvSpPr>
        <p:spPr>
          <a:xfrm>
            <a:off x="11211558" y="2308638"/>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285067" y="5621911"/>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2" name="Google Shape;1197;p10">
            <a:extLst>
              <a:ext uri="{FF2B5EF4-FFF2-40B4-BE49-F238E27FC236}">
                <a16:creationId xmlns:a16="http://schemas.microsoft.com/office/drawing/2014/main" id="{41D14FF9-BE01-44D0-8350-464E849DD1DF}"/>
              </a:ext>
            </a:extLst>
          </p:cNvPr>
          <p:cNvSpPr/>
          <p:nvPr/>
        </p:nvSpPr>
        <p:spPr>
          <a:xfrm rot="10800000" flipH="1">
            <a:off x="11048583" y="5649365"/>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10698307" y="4522254"/>
            <a:ext cx="1542517" cy="1867786"/>
          </a:xfrm>
          <a:prstGeom prst="rect">
            <a:avLst/>
          </a:prstGeom>
        </p:spPr>
      </p:pic>
      <p:pic>
        <p:nvPicPr>
          <p:cNvPr id="16" name="Picture 15">
            <a:extLst>
              <a:ext uri="{FF2B5EF4-FFF2-40B4-BE49-F238E27FC236}">
                <a16:creationId xmlns:a16="http://schemas.microsoft.com/office/drawing/2014/main" id="{E865B10E-762D-4A57-B2D3-7B5DD513A36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10478447" y="2406605"/>
            <a:ext cx="2308187" cy="1582757"/>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4688991" y="4686256"/>
            <a:ext cx="2308187" cy="1582757"/>
          </a:xfrm>
          <a:prstGeom prst="rect">
            <a:avLst/>
          </a:prstGeom>
        </p:spPr>
      </p:pic>
      <p:pic>
        <p:nvPicPr>
          <p:cNvPr id="18" name="Picture 17">
            <a:extLst>
              <a:ext uri="{FF2B5EF4-FFF2-40B4-BE49-F238E27FC236}">
                <a16:creationId xmlns:a16="http://schemas.microsoft.com/office/drawing/2014/main" id="{64F098D3-3CF2-4756-BD13-22DC5A222EE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4615418" y="2454962"/>
            <a:ext cx="2308187" cy="1582757"/>
          </a:xfrm>
          <a:prstGeom prst="rect">
            <a:avLst/>
          </a:prstGeom>
        </p:spPr>
      </p:pic>
    </p:spTree>
    <p:extLst>
      <p:ext uri="{BB962C8B-B14F-4D97-AF65-F5344CB8AC3E}">
        <p14:creationId xmlns:p14="http://schemas.microsoft.com/office/powerpoint/2010/main" val="35318855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1;p2">
            <a:extLst>
              <a:ext uri="{FF2B5EF4-FFF2-40B4-BE49-F238E27FC236}">
                <a16:creationId xmlns:a16="http://schemas.microsoft.com/office/drawing/2014/main" id="{0BB0EB20-ACDF-40ED-AA6C-98DFE8FA2F24}"/>
              </a:ext>
            </a:extLst>
          </p:cNvPr>
          <p:cNvSpPr/>
          <p:nvPr/>
        </p:nvSpPr>
        <p:spPr>
          <a:xfrm>
            <a:off x="4415062" y="4871490"/>
            <a:ext cx="2597611" cy="492711"/>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 name="Google Shape;12;p2">
            <a:extLst>
              <a:ext uri="{FF2B5EF4-FFF2-40B4-BE49-F238E27FC236}">
                <a16:creationId xmlns:a16="http://schemas.microsoft.com/office/drawing/2014/main" id="{F4D69CA8-22B1-40CE-862F-E143CA4DED4B}"/>
              </a:ext>
            </a:extLst>
          </p:cNvPr>
          <p:cNvSpPr txBox="1">
            <a:spLocks/>
          </p:cNvSpPr>
          <p:nvPr/>
        </p:nvSpPr>
        <p:spPr>
          <a:xfrm>
            <a:off x="7190831" y="5744072"/>
            <a:ext cx="487800" cy="349800"/>
          </a:xfrm>
          <a:prstGeom prst="rect">
            <a:avLst/>
          </a:prstGeom>
        </p:spPr>
        <p:txBody>
          <a:bodyPr spcFirstLastPara="1" wrap="square" lIns="81267" tIns="81267" rIns="81267" bIns="81267"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9pPr>
          </a:lstStyle>
          <a:p>
            <a:pPr defTabSz="609630"/>
            <a:fld id="{00000000-1234-1234-1234-123412341234}" type="slidenum">
              <a:rPr lang="en" sz="867" kern="0">
                <a:solidFill>
                  <a:srgbClr val="B5BB76"/>
                </a:solidFill>
              </a:rPr>
              <a:pPr defTabSz="609630"/>
              <a:t>8</a:t>
            </a:fld>
            <a:endParaRPr lang="en" sz="867" kern="0">
              <a:solidFill>
                <a:srgbClr val="B5BB76"/>
              </a:solidFill>
            </a:endParaRPr>
          </a:p>
        </p:txBody>
      </p:sp>
      <p:grpSp>
        <p:nvGrpSpPr>
          <p:cNvPr id="4" name="Google Shape;13;p2">
            <a:extLst>
              <a:ext uri="{FF2B5EF4-FFF2-40B4-BE49-F238E27FC236}">
                <a16:creationId xmlns:a16="http://schemas.microsoft.com/office/drawing/2014/main" id="{1886D243-5325-403D-970A-8B3D08B7850C}"/>
              </a:ext>
            </a:extLst>
          </p:cNvPr>
          <p:cNvGrpSpPr/>
          <p:nvPr/>
        </p:nvGrpSpPr>
        <p:grpSpPr>
          <a:xfrm>
            <a:off x="5648267" y="5431514"/>
            <a:ext cx="529752" cy="461439"/>
            <a:chOff x="6980505" y="2818400"/>
            <a:chExt cx="411320" cy="358279"/>
          </a:xfrm>
        </p:grpSpPr>
        <p:sp>
          <p:nvSpPr>
            <p:cNvPr id="5" name="Google Shape;14;p2">
              <a:extLst>
                <a:ext uri="{FF2B5EF4-FFF2-40B4-BE49-F238E27FC236}">
                  <a16:creationId xmlns:a16="http://schemas.microsoft.com/office/drawing/2014/main" id="{EE2FA35B-3AD5-41A7-A5E6-4760DEEBD2BE}"/>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 name="Google Shape;15;p2">
              <a:extLst>
                <a:ext uri="{FF2B5EF4-FFF2-40B4-BE49-F238E27FC236}">
                  <a16:creationId xmlns:a16="http://schemas.microsoft.com/office/drawing/2014/main" id="{84D4712F-F891-46E9-9D65-9AF3192E4380}"/>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 name="Google Shape;16;p2">
              <a:extLst>
                <a:ext uri="{FF2B5EF4-FFF2-40B4-BE49-F238E27FC236}">
                  <a16:creationId xmlns:a16="http://schemas.microsoft.com/office/drawing/2014/main" id="{44EC698F-5BDE-41B7-99B7-C7F408FA559D}"/>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 name="Google Shape;17;p2">
              <a:extLst>
                <a:ext uri="{FF2B5EF4-FFF2-40B4-BE49-F238E27FC236}">
                  <a16:creationId xmlns:a16="http://schemas.microsoft.com/office/drawing/2014/main" id="{8D74CDB4-35DE-4180-984E-D411485CBC12}"/>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 name="Google Shape;18;p2">
              <a:extLst>
                <a:ext uri="{FF2B5EF4-FFF2-40B4-BE49-F238E27FC236}">
                  <a16:creationId xmlns:a16="http://schemas.microsoft.com/office/drawing/2014/main" id="{C8866C0F-A54F-42CA-94B2-858BFCB90121}"/>
                </a:ext>
              </a:extLst>
            </p:cNvPr>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 name="Google Shape;19;p2">
              <a:extLst>
                <a:ext uri="{FF2B5EF4-FFF2-40B4-BE49-F238E27FC236}">
                  <a16:creationId xmlns:a16="http://schemas.microsoft.com/office/drawing/2014/main" id="{87BD9D82-C164-424B-862C-D92551EF304F}"/>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 name="Google Shape;20;p2">
              <a:extLst>
                <a:ext uri="{FF2B5EF4-FFF2-40B4-BE49-F238E27FC236}">
                  <a16:creationId xmlns:a16="http://schemas.microsoft.com/office/drawing/2014/main" id="{B54F6AB1-0FCF-429E-A254-3821390AACDA}"/>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2" name="Google Shape;21;p2">
            <a:extLst>
              <a:ext uri="{FF2B5EF4-FFF2-40B4-BE49-F238E27FC236}">
                <a16:creationId xmlns:a16="http://schemas.microsoft.com/office/drawing/2014/main" id="{6374B8B8-76F2-4F63-8744-0949FCAC2E80}"/>
              </a:ext>
            </a:extLst>
          </p:cNvPr>
          <p:cNvGrpSpPr/>
          <p:nvPr/>
        </p:nvGrpSpPr>
        <p:grpSpPr>
          <a:xfrm>
            <a:off x="5636553" y="5284270"/>
            <a:ext cx="529752" cy="461439"/>
            <a:chOff x="6980505" y="2818400"/>
            <a:chExt cx="411320" cy="358279"/>
          </a:xfrm>
        </p:grpSpPr>
        <p:sp>
          <p:nvSpPr>
            <p:cNvPr id="13" name="Google Shape;22;p2">
              <a:extLst>
                <a:ext uri="{FF2B5EF4-FFF2-40B4-BE49-F238E27FC236}">
                  <a16:creationId xmlns:a16="http://schemas.microsoft.com/office/drawing/2014/main" id="{B32040CE-0C51-424D-8A6C-B5BA76D4D58C}"/>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 name="Google Shape;23;p2">
              <a:extLst>
                <a:ext uri="{FF2B5EF4-FFF2-40B4-BE49-F238E27FC236}">
                  <a16:creationId xmlns:a16="http://schemas.microsoft.com/office/drawing/2014/main" id="{2FFCCF82-BDEF-4059-85BD-80F721D79B6D}"/>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 name="Google Shape;24;p2">
              <a:extLst>
                <a:ext uri="{FF2B5EF4-FFF2-40B4-BE49-F238E27FC236}">
                  <a16:creationId xmlns:a16="http://schemas.microsoft.com/office/drawing/2014/main" id="{4F2BEF9D-E5A0-42B0-845B-0C90908B9CD9}"/>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 name="Google Shape;25;p2">
              <a:extLst>
                <a:ext uri="{FF2B5EF4-FFF2-40B4-BE49-F238E27FC236}">
                  <a16:creationId xmlns:a16="http://schemas.microsoft.com/office/drawing/2014/main" id="{5F384A93-A952-4FDF-8B56-12CAB2A96C36}"/>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 name="Google Shape;26;p2">
              <a:extLst>
                <a:ext uri="{FF2B5EF4-FFF2-40B4-BE49-F238E27FC236}">
                  <a16:creationId xmlns:a16="http://schemas.microsoft.com/office/drawing/2014/main" id="{95DBCEB0-E31B-4EE2-BC69-CC19381683B3}"/>
                </a:ext>
              </a:extLst>
            </p:cNvPr>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 name="Google Shape;27;p2">
              <a:extLst>
                <a:ext uri="{FF2B5EF4-FFF2-40B4-BE49-F238E27FC236}">
                  <a16:creationId xmlns:a16="http://schemas.microsoft.com/office/drawing/2014/main" id="{E6771EE4-2A42-45DF-8514-43F49FEA5C75}"/>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 name="Google Shape;28;p2">
              <a:extLst>
                <a:ext uri="{FF2B5EF4-FFF2-40B4-BE49-F238E27FC236}">
                  <a16:creationId xmlns:a16="http://schemas.microsoft.com/office/drawing/2014/main" id="{CE8F3CA0-8DC3-4343-B452-CB3688A04027}"/>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0" name="Google Shape;29;p2">
            <a:extLst>
              <a:ext uri="{FF2B5EF4-FFF2-40B4-BE49-F238E27FC236}">
                <a16:creationId xmlns:a16="http://schemas.microsoft.com/office/drawing/2014/main" id="{568B9A44-4FF7-42DA-B5FB-55CA346F6E88}"/>
              </a:ext>
            </a:extLst>
          </p:cNvPr>
          <p:cNvGrpSpPr/>
          <p:nvPr/>
        </p:nvGrpSpPr>
        <p:grpSpPr>
          <a:xfrm>
            <a:off x="6299150" y="5615568"/>
            <a:ext cx="529752" cy="461439"/>
            <a:chOff x="6980505" y="2818400"/>
            <a:chExt cx="411320" cy="358279"/>
          </a:xfrm>
        </p:grpSpPr>
        <p:sp>
          <p:nvSpPr>
            <p:cNvPr id="21" name="Google Shape;30;p2">
              <a:extLst>
                <a:ext uri="{FF2B5EF4-FFF2-40B4-BE49-F238E27FC236}">
                  <a16:creationId xmlns:a16="http://schemas.microsoft.com/office/drawing/2014/main" id="{ACA8F8F6-8A82-468F-A1F3-F5F7FE11E7EE}"/>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 name="Google Shape;31;p2">
              <a:extLst>
                <a:ext uri="{FF2B5EF4-FFF2-40B4-BE49-F238E27FC236}">
                  <a16:creationId xmlns:a16="http://schemas.microsoft.com/office/drawing/2014/main" id="{7579811B-9F53-4B92-BE88-037FFE9E2D79}"/>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 name="Google Shape;32;p2">
              <a:extLst>
                <a:ext uri="{FF2B5EF4-FFF2-40B4-BE49-F238E27FC236}">
                  <a16:creationId xmlns:a16="http://schemas.microsoft.com/office/drawing/2014/main" id="{D7C7F9F5-B9B7-4A0F-98CE-BBD56E375A2C}"/>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 name="Google Shape;33;p2">
              <a:extLst>
                <a:ext uri="{FF2B5EF4-FFF2-40B4-BE49-F238E27FC236}">
                  <a16:creationId xmlns:a16="http://schemas.microsoft.com/office/drawing/2014/main" id="{34E0EA7C-5A5F-4201-A46C-21CFE49114BC}"/>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 name="Google Shape;34;p2">
              <a:extLst>
                <a:ext uri="{FF2B5EF4-FFF2-40B4-BE49-F238E27FC236}">
                  <a16:creationId xmlns:a16="http://schemas.microsoft.com/office/drawing/2014/main" id="{52F4D17B-6FD2-4AE9-BD29-BC41E9C73BD5}"/>
                </a:ext>
              </a:extLst>
            </p:cNvPr>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 name="Google Shape;35;p2">
              <a:extLst>
                <a:ext uri="{FF2B5EF4-FFF2-40B4-BE49-F238E27FC236}">
                  <a16:creationId xmlns:a16="http://schemas.microsoft.com/office/drawing/2014/main" id="{1365F275-2910-4249-B671-4ACABF0B3642}"/>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 name="Google Shape;36;p2">
              <a:extLst>
                <a:ext uri="{FF2B5EF4-FFF2-40B4-BE49-F238E27FC236}">
                  <a16:creationId xmlns:a16="http://schemas.microsoft.com/office/drawing/2014/main" id="{40841380-E306-4406-9BDF-1784815B9A69}"/>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8" name="Google Shape;37;p2">
            <a:extLst>
              <a:ext uri="{FF2B5EF4-FFF2-40B4-BE49-F238E27FC236}">
                <a16:creationId xmlns:a16="http://schemas.microsoft.com/office/drawing/2014/main" id="{D88E9AFB-73EA-408B-947B-9C8A73A5EF6B}"/>
              </a:ext>
            </a:extLst>
          </p:cNvPr>
          <p:cNvGrpSpPr/>
          <p:nvPr/>
        </p:nvGrpSpPr>
        <p:grpSpPr>
          <a:xfrm>
            <a:off x="6287437" y="5468324"/>
            <a:ext cx="529752" cy="461439"/>
            <a:chOff x="6980505" y="2818400"/>
            <a:chExt cx="411320" cy="358279"/>
          </a:xfrm>
        </p:grpSpPr>
        <p:sp>
          <p:nvSpPr>
            <p:cNvPr id="29" name="Google Shape;38;p2">
              <a:extLst>
                <a:ext uri="{FF2B5EF4-FFF2-40B4-BE49-F238E27FC236}">
                  <a16:creationId xmlns:a16="http://schemas.microsoft.com/office/drawing/2014/main" id="{670D6B6A-6577-4FFA-8D0C-57341F4F7168}"/>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 name="Google Shape;39;p2">
              <a:extLst>
                <a:ext uri="{FF2B5EF4-FFF2-40B4-BE49-F238E27FC236}">
                  <a16:creationId xmlns:a16="http://schemas.microsoft.com/office/drawing/2014/main" id="{E9C267EA-A5F7-47F3-B177-DE5BFE3CE731}"/>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 name="Google Shape;40;p2">
              <a:extLst>
                <a:ext uri="{FF2B5EF4-FFF2-40B4-BE49-F238E27FC236}">
                  <a16:creationId xmlns:a16="http://schemas.microsoft.com/office/drawing/2014/main" id="{F9191628-360C-4754-8099-43797C7862A3}"/>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 name="Google Shape;41;p2">
              <a:extLst>
                <a:ext uri="{FF2B5EF4-FFF2-40B4-BE49-F238E27FC236}">
                  <a16:creationId xmlns:a16="http://schemas.microsoft.com/office/drawing/2014/main" id="{9407E53C-CBDF-41C2-A656-44C23C41F0E4}"/>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 name="Google Shape;42;p2">
              <a:extLst>
                <a:ext uri="{FF2B5EF4-FFF2-40B4-BE49-F238E27FC236}">
                  <a16:creationId xmlns:a16="http://schemas.microsoft.com/office/drawing/2014/main" id="{8084DCFE-10F6-4211-ADEB-891C4CCB0FAD}"/>
                </a:ext>
              </a:extLst>
            </p:cNvPr>
            <p:cNvSpPr/>
            <p:nvPr/>
          </p:nvSpPr>
          <p:spPr>
            <a:xfrm>
              <a:off x="7078729" y="2871164"/>
              <a:ext cx="282359" cy="189059"/>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 name="Google Shape;43;p2">
              <a:extLst>
                <a:ext uri="{FF2B5EF4-FFF2-40B4-BE49-F238E27FC236}">
                  <a16:creationId xmlns:a16="http://schemas.microsoft.com/office/drawing/2014/main" id="{0BBE7995-3F21-4CEC-9B09-CA477ED3DA50}"/>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 name="Google Shape;44;p2">
              <a:extLst>
                <a:ext uri="{FF2B5EF4-FFF2-40B4-BE49-F238E27FC236}">
                  <a16:creationId xmlns:a16="http://schemas.microsoft.com/office/drawing/2014/main" id="{48634504-4CD7-4C0A-A8BA-B916CCDC02C5}"/>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36" name="Google Shape;45;p2">
            <a:extLst>
              <a:ext uri="{FF2B5EF4-FFF2-40B4-BE49-F238E27FC236}">
                <a16:creationId xmlns:a16="http://schemas.microsoft.com/office/drawing/2014/main" id="{41EF3273-817C-40E3-99BE-5D0D2FEE9AE9}"/>
              </a:ext>
            </a:extLst>
          </p:cNvPr>
          <p:cNvSpPr/>
          <p:nvPr/>
        </p:nvSpPr>
        <p:spPr>
          <a:xfrm>
            <a:off x="6397439" y="5465690"/>
            <a:ext cx="158221" cy="158221"/>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7" name="Google Shape;46;p2">
            <a:extLst>
              <a:ext uri="{FF2B5EF4-FFF2-40B4-BE49-F238E27FC236}">
                <a16:creationId xmlns:a16="http://schemas.microsoft.com/office/drawing/2014/main" id="{5AB2CE0D-F297-4592-B4B2-C5E5217E36B7}"/>
              </a:ext>
            </a:extLst>
          </p:cNvPr>
          <p:cNvSpPr/>
          <p:nvPr/>
        </p:nvSpPr>
        <p:spPr>
          <a:xfrm>
            <a:off x="5979133" y="5720020"/>
            <a:ext cx="158221" cy="158221"/>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8" name="Google Shape;47;p2">
            <a:extLst>
              <a:ext uri="{FF2B5EF4-FFF2-40B4-BE49-F238E27FC236}">
                <a16:creationId xmlns:a16="http://schemas.microsoft.com/office/drawing/2014/main" id="{77270D73-CC64-45F6-B5AE-29A3B346F47D}"/>
              </a:ext>
            </a:extLst>
          </p:cNvPr>
          <p:cNvGrpSpPr/>
          <p:nvPr/>
        </p:nvGrpSpPr>
        <p:grpSpPr>
          <a:xfrm flipH="1">
            <a:off x="6947617" y="4665868"/>
            <a:ext cx="724908" cy="974798"/>
            <a:chOff x="3808245" y="4904805"/>
            <a:chExt cx="695022" cy="934610"/>
          </a:xfrm>
        </p:grpSpPr>
        <p:grpSp>
          <p:nvGrpSpPr>
            <p:cNvPr id="39" name="Google Shape;48;p2">
              <a:extLst>
                <a:ext uri="{FF2B5EF4-FFF2-40B4-BE49-F238E27FC236}">
                  <a16:creationId xmlns:a16="http://schemas.microsoft.com/office/drawing/2014/main" id="{D7F0CE5B-A7CB-41A8-8B40-A55228D1E83C}"/>
                </a:ext>
              </a:extLst>
            </p:cNvPr>
            <p:cNvGrpSpPr/>
            <p:nvPr/>
          </p:nvGrpSpPr>
          <p:grpSpPr>
            <a:xfrm>
              <a:off x="4177213" y="5145436"/>
              <a:ext cx="312192" cy="244800"/>
              <a:chOff x="5545605" y="2504907"/>
              <a:chExt cx="312192" cy="244800"/>
            </a:xfrm>
          </p:grpSpPr>
          <p:sp>
            <p:nvSpPr>
              <p:cNvPr id="114" name="Google Shape;49;p2">
                <a:extLst>
                  <a:ext uri="{FF2B5EF4-FFF2-40B4-BE49-F238E27FC236}">
                    <a16:creationId xmlns:a16="http://schemas.microsoft.com/office/drawing/2014/main" id="{5B02C340-40F6-48CD-9BC7-6371879C50A6}"/>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5" name="Google Shape;50;p2">
                <a:extLst>
                  <a:ext uri="{FF2B5EF4-FFF2-40B4-BE49-F238E27FC236}">
                    <a16:creationId xmlns:a16="http://schemas.microsoft.com/office/drawing/2014/main" id="{82FF86E8-591A-4BD1-988C-3C6C029A6D9D}"/>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6" name="Google Shape;51;p2">
                <a:extLst>
                  <a:ext uri="{FF2B5EF4-FFF2-40B4-BE49-F238E27FC236}">
                    <a16:creationId xmlns:a16="http://schemas.microsoft.com/office/drawing/2014/main" id="{CF65E209-D05E-44FD-A39F-EEA080982982}"/>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7" name="Google Shape;52;p2">
                <a:extLst>
                  <a:ext uri="{FF2B5EF4-FFF2-40B4-BE49-F238E27FC236}">
                    <a16:creationId xmlns:a16="http://schemas.microsoft.com/office/drawing/2014/main" id="{1819D2A2-E338-46CF-8907-CABA9CD87EB7}"/>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8" name="Google Shape;53;p2">
                <a:extLst>
                  <a:ext uri="{FF2B5EF4-FFF2-40B4-BE49-F238E27FC236}">
                    <a16:creationId xmlns:a16="http://schemas.microsoft.com/office/drawing/2014/main" id="{29189F86-9FE4-48D2-AF97-5ACFD0436332}"/>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9" name="Google Shape;54;p2">
                <a:extLst>
                  <a:ext uri="{FF2B5EF4-FFF2-40B4-BE49-F238E27FC236}">
                    <a16:creationId xmlns:a16="http://schemas.microsoft.com/office/drawing/2014/main" id="{F208E4E9-DA4B-4356-B9F6-643162A25C8D}"/>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0" name="Google Shape;55;p2">
              <a:extLst>
                <a:ext uri="{FF2B5EF4-FFF2-40B4-BE49-F238E27FC236}">
                  <a16:creationId xmlns:a16="http://schemas.microsoft.com/office/drawing/2014/main" id="{B9F465C1-7546-4FE6-9C33-3A37055261F8}"/>
                </a:ext>
              </a:extLst>
            </p:cNvPr>
            <p:cNvGrpSpPr/>
            <p:nvPr/>
          </p:nvGrpSpPr>
          <p:grpSpPr>
            <a:xfrm>
              <a:off x="4165984" y="5071643"/>
              <a:ext cx="312192" cy="244800"/>
              <a:chOff x="5545605" y="2504907"/>
              <a:chExt cx="312192" cy="244800"/>
            </a:xfrm>
          </p:grpSpPr>
          <p:sp>
            <p:nvSpPr>
              <p:cNvPr id="108" name="Google Shape;56;p2">
                <a:extLst>
                  <a:ext uri="{FF2B5EF4-FFF2-40B4-BE49-F238E27FC236}">
                    <a16:creationId xmlns:a16="http://schemas.microsoft.com/office/drawing/2014/main" id="{B4FE793D-F53F-415B-BAC1-6C4B525250AA}"/>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9" name="Google Shape;57;p2">
                <a:extLst>
                  <a:ext uri="{FF2B5EF4-FFF2-40B4-BE49-F238E27FC236}">
                    <a16:creationId xmlns:a16="http://schemas.microsoft.com/office/drawing/2014/main" id="{668A7746-B341-450F-9902-3D2057FB6DFB}"/>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0" name="Google Shape;58;p2">
                <a:extLst>
                  <a:ext uri="{FF2B5EF4-FFF2-40B4-BE49-F238E27FC236}">
                    <a16:creationId xmlns:a16="http://schemas.microsoft.com/office/drawing/2014/main" id="{B7C4B60D-3C89-4884-8CED-E461B519382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1" name="Google Shape;59;p2">
                <a:extLst>
                  <a:ext uri="{FF2B5EF4-FFF2-40B4-BE49-F238E27FC236}">
                    <a16:creationId xmlns:a16="http://schemas.microsoft.com/office/drawing/2014/main" id="{907A52EF-A646-4A33-9479-FE732088489E}"/>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2" name="Google Shape;60;p2">
                <a:extLst>
                  <a:ext uri="{FF2B5EF4-FFF2-40B4-BE49-F238E27FC236}">
                    <a16:creationId xmlns:a16="http://schemas.microsoft.com/office/drawing/2014/main" id="{B364DCC1-EA40-4920-AE87-8045E69F80D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3" name="Google Shape;61;p2">
                <a:extLst>
                  <a:ext uri="{FF2B5EF4-FFF2-40B4-BE49-F238E27FC236}">
                    <a16:creationId xmlns:a16="http://schemas.microsoft.com/office/drawing/2014/main" id="{46E8C31C-636B-467E-992F-68F90C2ACD1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1" name="Google Shape;62;p2">
              <a:extLst>
                <a:ext uri="{FF2B5EF4-FFF2-40B4-BE49-F238E27FC236}">
                  <a16:creationId xmlns:a16="http://schemas.microsoft.com/office/drawing/2014/main" id="{B0E138A5-DCE8-41A0-A49F-F57876EFA164}"/>
                </a:ext>
              </a:extLst>
            </p:cNvPr>
            <p:cNvGrpSpPr/>
            <p:nvPr/>
          </p:nvGrpSpPr>
          <p:grpSpPr>
            <a:xfrm>
              <a:off x="4169193" y="4978599"/>
              <a:ext cx="312192" cy="244800"/>
              <a:chOff x="5545605" y="2504907"/>
              <a:chExt cx="312192" cy="244800"/>
            </a:xfrm>
          </p:grpSpPr>
          <p:sp>
            <p:nvSpPr>
              <p:cNvPr id="102" name="Google Shape;63;p2">
                <a:extLst>
                  <a:ext uri="{FF2B5EF4-FFF2-40B4-BE49-F238E27FC236}">
                    <a16:creationId xmlns:a16="http://schemas.microsoft.com/office/drawing/2014/main" id="{513CDDDD-1CB8-41FA-830B-8F88179C6248}"/>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3" name="Google Shape;64;p2">
                <a:extLst>
                  <a:ext uri="{FF2B5EF4-FFF2-40B4-BE49-F238E27FC236}">
                    <a16:creationId xmlns:a16="http://schemas.microsoft.com/office/drawing/2014/main" id="{1402C090-1125-49F9-8A05-74C30CEE0849}"/>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4" name="Google Shape;65;p2">
                <a:extLst>
                  <a:ext uri="{FF2B5EF4-FFF2-40B4-BE49-F238E27FC236}">
                    <a16:creationId xmlns:a16="http://schemas.microsoft.com/office/drawing/2014/main" id="{3166BFE7-D708-43CE-9173-F17B60A5385A}"/>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5" name="Google Shape;66;p2">
                <a:extLst>
                  <a:ext uri="{FF2B5EF4-FFF2-40B4-BE49-F238E27FC236}">
                    <a16:creationId xmlns:a16="http://schemas.microsoft.com/office/drawing/2014/main" id="{AFEFB7C1-2E7B-4046-8D51-21DCCE0A9C38}"/>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6" name="Google Shape;67;p2">
                <a:extLst>
                  <a:ext uri="{FF2B5EF4-FFF2-40B4-BE49-F238E27FC236}">
                    <a16:creationId xmlns:a16="http://schemas.microsoft.com/office/drawing/2014/main" id="{5B1BDAAD-8723-495A-9CD4-0375CEAA9D77}"/>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7" name="Google Shape;68;p2">
                <a:extLst>
                  <a:ext uri="{FF2B5EF4-FFF2-40B4-BE49-F238E27FC236}">
                    <a16:creationId xmlns:a16="http://schemas.microsoft.com/office/drawing/2014/main" id="{1CDB0B8D-8AF4-41E4-8986-653CF76A951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2" name="Google Shape;69;p2">
              <a:extLst>
                <a:ext uri="{FF2B5EF4-FFF2-40B4-BE49-F238E27FC236}">
                  <a16:creationId xmlns:a16="http://schemas.microsoft.com/office/drawing/2014/main" id="{A72C4E43-77EE-42E2-AC77-2C46937CF2F3}"/>
                </a:ext>
              </a:extLst>
            </p:cNvPr>
            <p:cNvGrpSpPr/>
            <p:nvPr/>
          </p:nvGrpSpPr>
          <p:grpSpPr>
            <a:xfrm>
              <a:off x="4172401" y="4904805"/>
              <a:ext cx="312192" cy="244800"/>
              <a:chOff x="5545605" y="2504907"/>
              <a:chExt cx="312192" cy="244800"/>
            </a:xfrm>
          </p:grpSpPr>
          <p:sp>
            <p:nvSpPr>
              <p:cNvPr id="96" name="Google Shape;70;p2">
                <a:extLst>
                  <a:ext uri="{FF2B5EF4-FFF2-40B4-BE49-F238E27FC236}">
                    <a16:creationId xmlns:a16="http://schemas.microsoft.com/office/drawing/2014/main" id="{734B6BCD-B9FB-4726-AD2D-762DB954EED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7" name="Google Shape;71;p2">
                <a:extLst>
                  <a:ext uri="{FF2B5EF4-FFF2-40B4-BE49-F238E27FC236}">
                    <a16:creationId xmlns:a16="http://schemas.microsoft.com/office/drawing/2014/main" id="{ACF83D59-2CF0-4230-86E5-0AB14757BC89}"/>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8" name="Google Shape;72;p2">
                <a:extLst>
                  <a:ext uri="{FF2B5EF4-FFF2-40B4-BE49-F238E27FC236}">
                    <a16:creationId xmlns:a16="http://schemas.microsoft.com/office/drawing/2014/main" id="{39CD094F-07C3-44CD-B13A-24EF8F21E37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9" name="Google Shape;73;p2">
                <a:extLst>
                  <a:ext uri="{FF2B5EF4-FFF2-40B4-BE49-F238E27FC236}">
                    <a16:creationId xmlns:a16="http://schemas.microsoft.com/office/drawing/2014/main" id="{878DE797-1584-4C04-B65C-DB8BD6F94C92}"/>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0" name="Google Shape;74;p2">
                <a:extLst>
                  <a:ext uri="{FF2B5EF4-FFF2-40B4-BE49-F238E27FC236}">
                    <a16:creationId xmlns:a16="http://schemas.microsoft.com/office/drawing/2014/main" id="{932104B0-0F25-4F6A-8B86-F04E8C952311}"/>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1" name="Google Shape;75;p2">
                <a:extLst>
                  <a:ext uri="{FF2B5EF4-FFF2-40B4-BE49-F238E27FC236}">
                    <a16:creationId xmlns:a16="http://schemas.microsoft.com/office/drawing/2014/main" id="{8097CBC7-4ED3-4939-BB98-40312C68E987}"/>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3" name="Google Shape;76;p2">
              <a:extLst>
                <a:ext uri="{FF2B5EF4-FFF2-40B4-BE49-F238E27FC236}">
                  <a16:creationId xmlns:a16="http://schemas.microsoft.com/office/drawing/2014/main" id="{25D09EF0-F611-484F-8849-BD27340DD2BA}"/>
                </a:ext>
              </a:extLst>
            </p:cNvPr>
            <p:cNvGrpSpPr/>
            <p:nvPr/>
          </p:nvGrpSpPr>
          <p:grpSpPr>
            <a:xfrm>
              <a:off x="3819474" y="5321899"/>
              <a:ext cx="312192" cy="244800"/>
              <a:chOff x="5545605" y="2504907"/>
              <a:chExt cx="312192" cy="244800"/>
            </a:xfrm>
          </p:grpSpPr>
          <p:sp>
            <p:nvSpPr>
              <p:cNvPr id="90" name="Google Shape;77;p2">
                <a:extLst>
                  <a:ext uri="{FF2B5EF4-FFF2-40B4-BE49-F238E27FC236}">
                    <a16:creationId xmlns:a16="http://schemas.microsoft.com/office/drawing/2014/main" id="{0B0D2881-E75E-41AB-BD30-0BDD4722A39B}"/>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1" name="Google Shape;78;p2">
                <a:extLst>
                  <a:ext uri="{FF2B5EF4-FFF2-40B4-BE49-F238E27FC236}">
                    <a16:creationId xmlns:a16="http://schemas.microsoft.com/office/drawing/2014/main" id="{6E1E8936-D7E7-4D66-B6AF-56A3B691B0D8}"/>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2" name="Google Shape;79;p2">
                <a:extLst>
                  <a:ext uri="{FF2B5EF4-FFF2-40B4-BE49-F238E27FC236}">
                    <a16:creationId xmlns:a16="http://schemas.microsoft.com/office/drawing/2014/main" id="{8DD8804F-2C4D-4C77-A232-0D92D34811A2}"/>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3" name="Google Shape;80;p2">
                <a:extLst>
                  <a:ext uri="{FF2B5EF4-FFF2-40B4-BE49-F238E27FC236}">
                    <a16:creationId xmlns:a16="http://schemas.microsoft.com/office/drawing/2014/main" id="{AD081279-4D95-495F-B43A-B738EB49F772}"/>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4" name="Google Shape;81;p2">
                <a:extLst>
                  <a:ext uri="{FF2B5EF4-FFF2-40B4-BE49-F238E27FC236}">
                    <a16:creationId xmlns:a16="http://schemas.microsoft.com/office/drawing/2014/main" id="{B37C0B85-E18F-42D2-9A55-2C3A907BC3D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5" name="Google Shape;82;p2">
                <a:extLst>
                  <a:ext uri="{FF2B5EF4-FFF2-40B4-BE49-F238E27FC236}">
                    <a16:creationId xmlns:a16="http://schemas.microsoft.com/office/drawing/2014/main" id="{99DB564C-2E6B-4F6A-AFD7-1BF5E57A3400}"/>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4" name="Google Shape;83;p2">
              <a:extLst>
                <a:ext uri="{FF2B5EF4-FFF2-40B4-BE49-F238E27FC236}">
                  <a16:creationId xmlns:a16="http://schemas.microsoft.com/office/drawing/2014/main" id="{F01D796A-8C84-4D68-A900-06B2FB0D53CC}"/>
                </a:ext>
              </a:extLst>
            </p:cNvPr>
            <p:cNvGrpSpPr/>
            <p:nvPr/>
          </p:nvGrpSpPr>
          <p:grpSpPr>
            <a:xfrm>
              <a:off x="3808245" y="5248106"/>
              <a:ext cx="312192" cy="244800"/>
              <a:chOff x="5545605" y="2504907"/>
              <a:chExt cx="312192" cy="244800"/>
            </a:xfrm>
          </p:grpSpPr>
          <p:sp>
            <p:nvSpPr>
              <p:cNvPr id="84" name="Google Shape;84;p2">
                <a:extLst>
                  <a:ext uri="{FF2B5EF4-FFF2-40B4-BE49-F238E27FC236}">
                    <a16:creationId xmlns:a16="http://schemas.microsoft.com/office/drawing/2014/main" id="{697A1A6F-4E97-4C1B-9CD5-E7B776ACC31B}"/>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5" name="Google Shape;85;p2">
                <a:extLst>
                  <a:ext uri="{FF2B5EF4-FFF2-40B4-BE49-F238E27FC236}">
                    <a16:creationId xmlns:a16="http://schemas.microsoft.com/office/drawing/2014/main" id="{A10B55E1-14FC-4411-9E91-C8DEA2B5EADF}"/>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6" name="Google Shape;86;p2">
                <a:extLst>
                  <a:ext uri="{FF2B5EF4-FFF2-40B4-BE49-F238E27FC236}">
                    <a16:creationId xmlns:a16="http://schemas.microsoft.com/office/drawing/2014/main" id="{5C3EBAD0-76D7-4BA7-AD73-550DEA469F38}"/>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7" name="Google Shape;87;p2">
                <a:extLst>
                  <a:ext uri="{FF2B5EF4-FFF2-40B4-BE49-F238E27FC236}">
                    <a16:creationId xmlns:a16="http://schemas.microsoft.com/office/drawing/2014/main" id="{BD34E0AC-D9D3-447C-A0F5-80D6660FE764}"/>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8" name="Google Shape;88;p2">
                <a:extLst>
                  <a:ext uri="{FF2B5EF4-FFF2-40B4-BE49-F238E27FC236}">
                    <a16:creationId xmlns:a16="http://schemas.microsoft.com/office/drawing/2014/main" id="{952D358A-AC45-4065-8E27-517EFCDC31BD}"/>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9" name="Google Shape;89;p2">
                <a:extLst>
                  <a:ext uri="{FF2B5EF4-FFF2-40B4-BE49-F238E27FC236}">
                    <a16:creationId xmlns:a16="http://schemas.microsoft.com/office/drawing/2014/main" id="{2C6182EA-4EE8-4EBD-9AD3-BC6239250EC6}"/>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5" name="Google Shape;90;p2">
              <a:extLst>
                <a:ext uri="{FF2B5EF4-FFF2-40B4-BE49-F238E27FC236}">
                  <a16:creationId xmlns:a16="http://schemas.microsoft.com/office/drawing/2014/main" id="{70E720E6-7828-408C-853C-AB27C729CA04}"/>
                </a:ext>
              </a:extLst>
            </p:cNvPr>
            <p:cNvGrpSpPr/>
            <p:nvPr/>
          </p:nvGrpSpPr>
          <p:grpSpPr>
            <a:xfrm>
              <a:off x="3811454" y="5155062"/>
              <a:ext cx="312192" cy="244800"/>
              <a:chOff x="5545605" y="2504907"/>
              <a:chExt cx="312192" cy="244800"/>
            </a:xfrm>
          </p:grpSpPr>
          <p:sp>
            <p:nvSpPr>
              <p:cNvPr id="78" name="Google Shape;91;p2">
                <a:extLst>
                  <a:ext uri="{FF2B5EF4-FFF2-40B4-BE49-F238E27FC236}">
                    <a16:creationId xmlns:a16="http://schemas.microsoft.com/office/drawing/2014/main" id="{5786D6E9-6FA6-4722-A45E-53A4D1A131B4}"/>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9" name="Google Shape;92;p2">
                <a:extLst>
                  <a:ext uri="{FF2B5EF4-FFF2-40B4-BE49-F238E27FC236}">
                    <a16:creationId xmlns:a16="http://schemas.microsoft.com/office/drawing/2014/main" id="{4DFC6F76-AC0C-4227-993E-411B53F7D640}"/>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0" name="Google Shape;93;p2">
                <a:extLst>
                  <a:ext uri="{FF2B5EF4-FFF2-40B4-BE49-F238E27FC236}">
                    <a16:creationId xmlns:a16="http://schemas.microsoft.com/office/drawing/2014/main" id="{F43ED4EF-8D91-48F5-A2B8-BE393A14291C}"/>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1" name="Google Shape;94;p2">
                <a:extLst>
                  <a:ext uri="{FF2B5EF4-FFF2-40B4-BE49-F238E27FC236}">
                    <a16:creationId xmlns:a16="http://schemas.microsoft.com/office/drawing/2014/main" id="{64D528C1-ED42-4B31-BE70-1059AE519226}"/>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2" name="Google Shape;95;p2">
                <a:extLst>
                  <a:ext uri="{FF2B5EF4-FFF2-40B4-BE49-F238E27FC236}">
                    <a16:creationId xmlns:a16="http://schemas.microsoft.com/office/drawing/2014/main" id="{85DDCEFC-5189-4BB3-8746-A67102A4F3CD}"/>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3" name="Google Shape;96;p2">
                <a:extLst>
                  <a:ext uri="{FF2B5EF4-FFF2-40B4-BE49-F238E27FC236}">
                    <a16:creationId xmlns:a16="http://schemas.microsoft.com/office/drawing/2014/main" id="{262A2873-EDEB-4022-A92E-DBCBA6B9DF97}"/>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6" name="Google Shape;97;p2">
              <a:extLst>
                <a:ext uri="{FF2B5EF4-FFF2-40B4-BE49-F238E27FC236}">
                  <a16:creationId xmlns:a16="http://schemas.microsoft.com/office/drawing/2014/main" id="{688F703B-BFED-47C3-A1FC-676AAC50039B}"/>
                </a:ext>
              </a:extLst>
            </p:cNvPr>
            <p:cNvGrpSpPr/>
            <p:nvPr/>
          </p:nvGrpSpPr>
          <p:grpSpPr>
            <a:xfrm>
              <a:off x="3814662" y="5081268"/>
              <a:ext cx="312192" cy="244800"/>
              <a:chOff x="5545605" y="2504907"/>
              <a:chExt cx="312192" cy="244800"/>
            </a:xfrm>
          </p:grpSpPr>
          <p:sp>
            <p:nvSpPr>
              <p:cNvPr id="72" name="Google Shape;98;p2">
                <a:extLst>
                  <a:ext uri="{FF2B5EF4-FFF2-40B4-BE49-F238E27FC236}">
                    <a16:creationId xmlns:a16="http://schemas.microsoft.com/office/drawing/2014/main" id="{ECF4C575-F14B-43A3-81A0-860C6BCE401A}"/>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3" name="Google Shape;99;p2">
                <a:extLst>
                  <a:ext uri="{FF2B5EF4-FFF2-40B4-BE49-F238E27FC236}">
                    <a16:creationId xmlns:a16="http://schemas.microsoft.com/office/drawing/2014/main" id="{A72EA426-CB33-4E84-974B-DC4BBE6E6BC7}"/>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4" name="Google Shape;100;p2">
                <a:extLst>
                  <a:ext uri="{FF2B5EF4-FFF2-40B4-BE49-F238E27FC236}">
                    <a16:creationId xmlns:a16="http://schemas.microsoft.com/office/drawing/2014/main" id="{FC5EF79E-2072-4E82-8A6F-603395DC2949}"/>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5" name="Google Shape;101;p2">
                <a:extLst>
                  <a:ext uri="{FF2B5EF4-FFF2-40B4-BE49-F238E27FC236}">
                    <a16:creationId xmlns:a16="http://schemas.microsoft.com/office/drawing/2014/main" id="{F35C1AB8-041A-4ABF-8814-D0D79F98F6FC}"/>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6" name="Google Shape;102;p2">
                <a:extLst>
                  <a:ext uri="{FF2B5EF4-FFF2-40B4-BE49-F238E27FC236}">
                    <a16:creationId xmlns:a16="http://schemas.microsoft.com/office/drawing/2014/main" id="{2CA58259-4A87-4A4D-8B83-4B791701B0B1}"/>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7" name="Google Shape;103;p2">
                <a:extLst>
                  <a:ext uri="{FF2B5EF4-FFF2-40B4-BE49-F238E27FC236}">
                    <a16:creationId xmlns:a16="http://schemas.microsoft.com/office/drawing/2014/main" id="{18A27D0F-D93A-4B73-934B-B6A0D873E623}"/>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7" name="Google Shape;104;p2">
              <a:extLst>
                <a:ext uri="{FF2B5EF4-FFF2-40B4-BE49-F238E27FC236}">
                  <a16:creationId xmlns:a16="http://schemas.microsoft.com/office/drawing/2014/main" id="{74D10628-F393-4A2B-AD13-6C0884A638DD}"/>
                </a:ext>
              </a:extLst>
            </p:cNvPr>
            <p:cNvGrpSpPr/>
            <p:nvPr/>
          </p:nvGrpSpPr>
          <p:grpSpPr>
            <a:xfrm>
              <a:off x="4159567" y="5594615"/>
              <a:ext cx="312192" cy="244800"/>
              <a:chOff x="5545605" y="2504907"/>
              <a:chExt cx="312192" cy="244800"/>
            </a:xfrm>
          </p:grpSpPr>
          <p:sp>
            <p:nvSpPr>
              <p:cNvPr id="66" name="Google Shape;105;p2">
                <a:extLst>
                  <a:ext uri="{FF2B5EF4-FFF2-40B4-BE49-F238E27FC236}">
                    <a16:creationId xmlns:a16="http://schemas.microsoft.com/office/drawing/2014/main" id="{C257F9D8-4059-4139-8659-4F72715F4856}"/>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7" name="Google Shape;106;p2">
                <a:extLst>
                  <a:ext uri="{FF2B5EF4-FFF2-40B4-BE49-F238E27FC236}">
                    <a16:creationId xmlns:a16="http://schemas.microsoft.com/office/drawing/2014/main" id="{6B71D14F-500A-43DC-8074-00954F551012}"/>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8" name="Google Shape;107;p2">
                <a:extLst>
                  <a:ext uri="{FF2B5EF4-FFF2-40B4-BE49-F238E27FC236}">
                    <a16:creationId xmlns:a16="http://schemas.microsoft.com/office/drawing/2014/main" id="{D777AC0A-2BD6-40D2-AE38-B41ADA96ECA1}"/>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9" name="Google Shape;108;p2">
                <a:extLst>
                  <a:ext uri="{FF2B5EF4-FFF2-40B4-BE49-F238E27FC236}">
                    <a16:creationId xmlns:a16="http://schemas.microsoft.com/office/drawing/2014/main" id="{5598462D-8FB4-41CB-BBB1-C5577A6ACD6E}"/>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0" name="Google Shape;109;p2">
                <a:extLst>
                  <a:ext uri="{FF2B5EF4-FFF2-40B4-BE49-F238E27FC236}">
                    <a16:creationId xmlns:a16="http://schemas.microsoft.com/office/drawing/2014/main" id="{F956DD10-EFC0-4438-BF7A-E393B8FCA656}"/>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1" name="Google Shape;110;p2">
                <a:extLst>
                  <a:ext uri="{FF2B5EF4-FFF2-40B4-BE49-F238E27FC236}">
                    <a16:creationId xmlns:a16="http://schemas.microsoft.com/office/drawing/2014/main" id="{5BD4B419-6C76-458F-95E4-834F91B0193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8" name="Google Shape;111;p2">
              <a:extLst>
                <a:ext uri="{FF2B5EF4-FFF2-40B4-BE49-F238E27FC236}">
                  <a16:creationId xmlns:a16="http://schemas.microsoft.com/office/drawing/2014/main" id="{5FCA2615-3616-4002-B77E-66D68ECD4F2F}"/>
                </a:ext>
              </a:extLst>
            </p:cNvPr>
            <p:cNvGrpSpPr/>
            <p:nvPr/>
          </p:nvGrpSpPr>
          <p:grpSpPr>
            <a:xfrm>
              <a:off x="4148338" y="5520822"/>
              <a:ext cx="312192" cy="244800"/>
              <a:chOff x="5545605" y="2504907"/>
              <a:chExt cx="312192" cy="244800"/>
            </a:xfrm>
          </p:grpSpPr>
          <p:sp>
            <p:nvSpPr>
              <p:cNvPr id="60" name="Google Shape;112;p2">
                <a:extLst>
                  <a:ext uri="{FF2B5EF4-FFF2-40B4-BE49-F238E27FC236}">
                    <a16:creationId xmlns:a16="http://schemas.microsoft.com/office/drawing/2014/main" id="{69DD4E14-E482-4ED3-A361-98B0F00FB517}"/>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1" name="Google Shape;113;p2">
                <a:extLst>
                  <a:ext uri="{FF2B5EF4-FFF2-40B4-BE49-F238E27FC236}">
                    <a16:creationId xmlns:a16="http://schemas.microsoft.com/office/drawing/2014/main" id="{2EE377BB-2665-4419-AC7F-1606EB0B97C5}"/>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2" name="Google Shape;114;p2">
                <a:extLst>
                  <a:ext uri="{FF2B5EF4-FFF2-40B4-BE49-F238E27FC236}">
                    <a16:creationId xmlns:a16="http://schemas.microsoft.com/office/drawing/2014/main" id="{235A4B89-DD41-4DAC-B9E1-96E76E1E1D3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3" name="Google Shape;115;p2">
                <a:extLst>
                  <a:ext uri="{FF2B5EF4-FFF2-40B4-BE49-F238E27FC236}">
                    <a16:creationId xmlns:a16="http://schemas.microsoft.com/office/drawing/2014/main" id="{F6684960-A615-4C64-B775-112897FE53A5}"/>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4" name="Google Shape;116;p2">
                <a:extLst>
                  <a:ext uri="{FF2B5EF4-FFF2-40B4-BE49-F238E27FC236}">
                    <a16:creationId xmlns:a16="http://schemas.microsoft.com/office/drawing/2014/main" id="{E4E85D12-8BB1-4383-A095-E4A5436A76F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5" name="Google Shape;117;p2">
                <a:extLst>
                  <a:ext uri="{FF2B5EF4-FFF2-40B4-BE49-F238E27FC236}">
                    <a16:creationId xmlns:a16="http://schemas.microsoft.com/office/drawing/2014/main" id="{5C8466CF-02F5-48FB-BE19-803C9ECE7213}"/>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9" name="Google Shape;118;p2">
              <a:extLst>
                <a:ext uri="{FF2B5EF4-FFF2-40B4-BE49-F238E27FC236}">
                  <a16:creationId xmlns:a16="http://schemas.microsoft.com/office/drawing/2014/main" id="{D1F09826-33C2-42C9-84FA-A6B43F2F7173}"/>
                </a:ext>
              </a:extLst>
            </p:cNvPr>
            <p:cNvGrpSpPr/>
            <p:nvPr/>
          </p:nvGrpSpPr>
          <p:grpSpPr>
            <a:xfrm>
              <a:off x="4151547" y="5427778"/>
              <a:ext cx="312192" cy="244800"/>
              <a:chOff x="5545605" y="2504907"/>
              <a:chExt cx="312192" cy="244800"/>
            </a:xfrm>
          </p:grpSpPr>
          <p:sp>
            <p:nvSpPr>
              <p:cNvPr id="54" name="Google Shape;119;p2">
                <a:extLst>
                  <a:ext uri="{FF2B5EF4-FFF2-40B4-BE49-F238E27FC236}">
                    <a16:creationId xmlns:a16="http://schemas.microsoft.com/office/drawing/2014/main" id="{5646E8D5-3D78-4D31-8F28-693A8CEE91AC}"/>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5" name="Google Shape;120;p2">
                <a:extLst>
                  <a:ext uri="{FF2B5EF4-FFF2-40B4-BE49-F238E27FC236}">
                    <a16:creationId xmlns:a16="http://schemas.microsoft.com/office/drawing/2014/main" id="{E6AE2E9B-8979-41BD-8F09-5AE0146993C6}"/>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6" name="Google Shape;121;p2">
                <a:extLst>
                  <a:ext uri="{FF2B5EF4-FFF2-40B4-BE49-F238E27FC236}">
                    <a16:creationId xmlns:a16="http://schemas.microsoft.com/office/drawing/2014/main" id="{5A9D862C-3D24-468D-94AF-267A5C2FA67C}"/>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7" name="Google Shape;122;p2">
                <a:extLst>
                  <a:ext uri="{FF2B5EF4-FFF2-40B4-BE49-F238E27FC236}">
                    <a16:creationId xmlns:a16="http://schemas.microsoft.com/office/drawing/2014/main" id="{9FA32661-C6C4-4844-84D1-73191958CD1A}"/>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8" name="Google Shape;123;p2">
                <a:extLst>
                  <a:ext uri="{FF2B5EF4-FFF2-40B4-BE49-F238E27FC236}">
                    <a16:creationId xmlns:a16="http://schemas.microsoft.com/office/drawing/2014/main" id="{7F8F1CFC-4704-40E3-9EFA-1B61FC28C80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9" name="Google Shape;124;p2">
                <a:extLst>
                  <a:ext uri="{FF2B5EF4-FFF2-40B4-BE49-F238E27FC236}">
                    <a16:creationId xmlns:a16="http://schemas.microsoft.com/office/drawing/2014/main" id="{CA4D7C73-2606-45FF-A36D-C2B49AC998F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50" name="Google Shape;125;p2">
              <a:extLst>
                <a:ext uri="{FF2B5EF4-FFF2-40B4-BE49-F238E27FC236}">
                  <a16:creationId xmlns:a16="http://schemas.microsoft.com/office/drawing/2014/main" id="{5E7CD549-BEDA-4C14-B85B-D40B8781ED5D}"/>
                </a:ext>
              </a:extLst>
            </p:cNvPr>
            <p:cNvSpPr/>
            <p:nvPr/>
          </p:nvSpPr>
          <p:spPr>
            <a:xfrm>
              <a:off x="4185595" y="5417313"/>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1" name="Google Shape;126;p2">
              <a:extLst>
                <a:ext uri="{FF2B5EF4-FFF2-40B4-BE49-F238E27FC236}">
                  <a16:creationId xmlns:a16="http://schemas.microsoft.com/office/drawing/2014/main" id="{B86AB0A1-DE04-4EC6-8766-53F4208156E2}"/>
                </a:ext>
              </a:extLst>
            </p:cNvPr>
            <p:cNvSpPr/>
            <p:nvPr/>
          </p:nvSpPr>
          <p:spPr>
            <a:xfrm>
              <a:off x="4390934" y="4992197"/>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2" name="Google Shape;127;p2">
              <a:extLst>
                <a:ext uri="{FF2B5EF4-FFF2-40B4-BE49-F238E27FC236}">
                  <a16:creationId xmlns:a16="http://schemas.microsoft.com/office/drawing/2014/main" id="{920CDC16-89C4-44CF-8513-A34F18FA9AE4}"/>
                </a:ext>
              </a:extLst>
            </p:cNvPr>
            <p:cNvSpPr/>
            <p:nvPr/>
          </p:nvSpPr>
          <p:spPr>
            <a:xfrm>
              <a:off x="3811814" y="5101283"/>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3" name="Google Shape;128;p2">
              <a:extLst>
                <a:ext uri="{FF2B5EF4-FFF2-40B4-BE49-F238E27FC236}">
                  <a16:creationId xmlns:a16="http://schemas.microsoft.com/office/drawing/2014/main" id="{EB025166-B305-4047-9CC9-0B8144088699}"/>
                </a:ext>
              </a:extLst>
            </p:cNvPr>
            <p:cNvSpPr/>
            <p:nvPr/>
          </p:nvSpPr>
          <p:spPr>
            <a:xfrm>
              <a:off x="4351730" y="5716306"/>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20" name="Google Shape;130;p2">
            <a:extLst>
              <a:ext uri="{FF2B5EF4-FFF2-40B4-BE49-F238E27FC236}">
                <a16:creationId xmlns:a16="http://schemas.microsoft.com/office/drawing/2014/main" id="{0275AB3E-DF19-40E0-957A-AB08087F608B}"/>
              </a:ext>
            </a:extLst>
          </p:cNvPr>
          <p:cNvGrpSpPr/>
          <p:nvPr/>
        </p:nvGrpSpPr>
        <p:grpSpPr>
          <a:xfrm>
            <a:off x="4685995" y="3419591"/>
            <a:ext cx="2084065" cy="726705"/>
            <a:chOff x="9219899" y="3149713"/>
            <a:chExt cx="1994448" cy="492288"/>
          </a:xfrm>
        </p:grpSpPr>
        <p:sp>
          <p:nvSpPr>
            <p:cNvPr id="121" name="Google Shape;131;p2">
              <a:extLst>
                <a:ext uri="{FF2B5EF4-FFF2-40B4-BE49-F238E27FC236}">
                  <a16:creationId xmlns:a16="http://schemas.microsoft.com/office/drawing/2014/main" id="{FB5D3CB9-C754-40E0-BF88-252BB4C7A9E2}"/>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2" name="Google Shape;132;p2">
              <a:extLst>
                <a:ext uri="{FF2B5EF4-FFF2-40B4-BE49-F238E27FC236}">
                  <a16:creationId xmlns:a16="http://schemas.microsoft.com/office/drawing/2014/main" id="{076BEC22-FA61-457F-A48F-2951AF001B07}"/>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123" name="Google Shape;133;p2">
            <a:extLst>
              <a:ext uri="{FF2B5EF4-FFF2-40B4-BE49-F238E27FC236}">
                <a16:creationId xmlns:a16="http://schemas.microsoft.com/office/drawing/2014/main" id="{62554236-8C42-4316-9649-AB35F7AD6B89}"/>
              </a:ext>
            </a:extLst>
          </p:cNvPr>
          <p:cNvSpPr/>
          <p:nvPr/>
        </p:nvSpPr>
        <p:spPr>
          <a:xfrm>
            <a:off x="5009991" y="3392993"/>
            <a:ext cx="1451624" cy="750475"/>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4" name="Google Shape;134;p2">
            <a:extLst>
              <a:ext uri="{FF2B5EF4-FFF2-40B4-BE49-F238E27FC236}">
                <a16:creationId xmlns:a16="http://schemas.microsoft.com/office/drawing/2014/main" id="{19B65618-7F32-48BE-95CF-EE28384EB018}"/>
              </a:ext>
            </a:extLst>
          </p:cNvPr>
          <p:cNvSpPr/>
          <p:nvPr/>
        </p:nvSpPr>
        <p:spPr>
          <a:xfrm>
            <a:off x="4665661" y="3379232"/>
            <a:ext cx="2132139" cy="855762"/>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5" name="Google Shape;135;p2">
            <a:extLst>
              <a:ext uri="{FF2B5EF4-FFF2-40B4-BE49-F238E27FC236}">
                <a16:creationId xmlns:a16="http://schemas.microsoft.com/office/drawing/2014/main" id="{FA5B115F-608E-4230-94A2-47E9518A00F0}"/>
              </a:ext>
            </a:extLst>
          </p:cNvPr>
          <p:cNvSpPr/>
          <p:nvPr/>
        </p:nvSpPr>
        <p:spPr>
          <a:xfrm>
            <a:off x="4681983" y="3425042"/>
            <a:ext cx="2105487" cy="797808"/>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6" name="Google Shape;136;p2">
            <a:extLst>
              <a:ext uri="{FF2B5EF4-FFF2-40B4-BE49-F238E27FC236}">
                <a16:creationId xmlns:a16="http://schemas.microsoft.com/office/drawing/2014/main" id="{3E2D7FF8-ED9A-4632-9765-3D31E9F91A90}"/>
              </a:ext>
            </a:extLst>
          </p:cNvPr>
          <p:cNvSpPr/>
          <p:nvPr/>
        </p:nvSpPr>
        <p:spPr>
          <a:xfrm>
            <a:off x="4859173" y="3961985"/>
            <a:ext cx="1689276" cy="40604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7" name="Google Shape;137;p2">
            <a:extLst>
              <a:ext uri="{FF2B5EF4-FFF2-40B4-BE49-F238E27FC236}">
                <a16:creationId xmlns:a16="http://schemas.microsoft.com/office/drawing/2014/main" id="{6C91EE74-4C7C-4E51-BF79-F700BB2F3C94}"/>
              </a:ext>
            </a:extLst>
          </p:cNvPr>
          <p:cNvSpPr/>
          <p:nvPr/>
        </p:nvSpPr>
        <p:spPr>
          <a:xfrm>
            <a:off x="4635065" y="3880638"/>
            <a:ext cx="2203535" cy="322921"/>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8" name="Google Shape;138;p2">
            <a:extLst>
              <a:ext uri="{FF2B5EF4-FFF2-40B4-BE49-F238E27FC236}">
                <a16:creationId xmlns:a16="http://schemas.microsoft.com/office/drawing/2014/main" id="{B34DF8A6-91F2-496C-856C-4C48DF7C440F}"/>
              </a:ext>
            </a:extLst>
          </p:cNvPr>
          <p:cNvSpPr/>
          <p:nvPr/>
        </p:nvSpPr>
        <p:spPr>
          <a:xfrm>
            <a:off x="4966352" y="3875098"/>
            <a:ext cx="1564057" cy="233327"/>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9" name="Google Shape;139;p2">
            <a:extLst>
              <a:ext uri="{FF2B5EF4-FFF2-40B4-BE49-F238E27FC236}">
                <a16:creationId xmlns:a16="http://schemas.microsoft.com/office/drawing/2014/main" id="{2F1C1164-0896-412A-A3CC-A8CCA5139B99}"/>
              </a:ext>
            </a:extLst>
          </p:cNvPr>
          <p:cNvSpPr/>
          <p:nvPr/>
        </p:nvSpPr>
        <p:spPr>
          <a:xfrm>
            <a:off x="4761721" y="4204653"/>
            <a:ext cx="1887525" cy="795223"/>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0" name="Google Shape;140;p2">
            <a:extLst>
              <a:ext uri="{FF2B5EF4-FFF2-40B4-BE49-F238E27FC236}">
                <a16:creationId xmlns:a16="http://schemas.microsoft.com/office/drawing/2014/main" id="{B6712469-B278-4AAD-8A6B-27FD5F5D0484}"/>
              </a:ext>
            </a:extLst>
          </p:cNvPr>
          <p:cNvSpPr/>
          <p:nvPr/>
        </p:nvSpPr>
        <p:spPr>
          <a:xfrm>
            <a:off x="4904755" y="4693393"/>
            <a:ext cx="1673775" cy="32604"/>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31" name="Google Shape;141;p2">
            <a:extLst>
              <a:ext uri="{FF2B5EF4-FFF2-40B4-BE49-F238E27FC236}">
                <a16:creationId xmlns:a16="http://schemas.microsoft.com/office/drawing/2014/main" id="{43902453-41EC-4A18-A52F-2F710835758A}"/>
              </a:ext>
            </a:extLst>
          </p:cNvPr>
          <p:cNvGrpSpPr/>
          <p:nvPr/>
        </p:nvGrpSpPr>
        <p:grpSpPr>
          <a:xfrm>
            <a:off x="4698235" y="4221611"/>
            <a:ext cx="2087563" cy="854703"/>
            <a:chOff x="5534024" y="3386071"/>
            <a:chExt cx="1098233" cy="449645"/>
          </a:xfrm>
        </p:grpSpPr>
        <p:grpSp>
          <p:nvGrpSpPr>
            <p:cNvPr id="132" name="Google Shape;142;p2">
              <a:extLst>
                <a:ext uri="{FF2B5EF4-FFF2-40B4-BE49-F238E27FC236}">
                  <a16:creationId xmlns:a16="http://schemas.microsoft.com/office/drawing/2014/main" id="{8E4BF7D3-9D0A-4748-9378-84868D68FA9D}"/>
                </a:ext>
              </a:extLst>
            </p:cNvPr>
            <p:cNvGrpSpPr/>
            <p:nvPr/>
          </p:nvGrpSpPr>
          <p:grpSpPr>
            <a:xfrm>
              <a:off x="6525577" y="3388994"/>
              <a:ext cx="106679" cy="446722"/>
              <a:chOff x="6525577" y="3388994"/>
              <a:chExt cx="106679" cy="446722"/>
            </a:xfrm>
          </p:grpSpPr>
          <p:sp>
            <p:nvSpPr>
              <p:cNvPr id="147" name="Google Shape;143;p2">
                <a:extLst>
                  <a:ext uri="{FF2B5EF4-FFF2-40B4-BE49-F238E27FC236}">
                    <a16:creationId xmlns:a16="http://schemas.microsoft.com/office/drawing/2014/main" id="{09DECFF7-D6B2-4E53-9480-1554CCAACC02}"/>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8" name="Google Shape;144;p2">
                <a:extLst>
                  <a:ext uri="{FF2B5EF4-FFF2-40B4-BE49-F238E27FC236}">
                    <a16:creationId xmlns:a16="http://schemas.microsoft.com/office/drawing/2014/main" id="{7219CBE1-5C3E-4597-A5FF-41C3F2DB729C}"/>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9" name="Google Shape;145;p2">
                <a:extLst>
                  <a:ext uri="{FF2B5EF4-FFF2-40B4-BE49-F238E27FC236}">
                    <a16:creationId xmlns:a16="http://schemas.microsoft.com/office/drawing/2014/main" id="{08576848-8D42-4B87-9FB6-71236B9681FD}"/>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0" name="Google Shape;146;p2">
                <a:extLst>
                  <a:ext uri="{FF2B5EF4-FFF2-40B4-BE49-F238E27FC236}">
                    <a16:creationId xmlns:a16="http://schemas.microsoft.com/office/drawing/2014/main" id="{7D2C3B52-80DB-481A-866E-F4183B129E92}"/>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33" name="Google Shape;147;p2">
              <a:extLst>
                <a:ext uri="{FF2B5EF4-FFF2-40B4-BE49-F238E27FC236}">
                  <a16:creationId xmlns:a16="http://schemas.microsoft.com/office/drawing/2014/main" id="{E4405926-C7DE-4DC8-BDFC-4EF265DEFF17}"/>
                </a:ext>
              </a:extLst>
            </p:cNvPr>
            <p:cNvGrpSpPr/>
            <p:nvPr/>
          </p:nvGrpSpPr>
          <p:grpSpPr>
            <a:xfrm>
              <a:off x="5534024" y="3386071"/>
              <a:ext cx="932497" cy="449645"/>
              <a:chOff x="5534024" y="3386071"/>
              <a:chExt cx="932497" cy="449645"/>
            </a:xfrm>
          </p:grpSpPr>
          <p:sp>
            <p:nvSpPr>
              <p:cNvPr id="134" name="Google Shape;148;p2">
                <a:extLst>
                  <a:ext uri="{FF2B5EF4-FFF2-40B4-BE49-F238E27FC236}">
                    <a16:creationId xmlns:a16="http://schemas.microsoft.com/office/drawing/2014/main" id="{B6D3457B-253A-4A8D-A481-9CA317B7E0A2}"/>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5" name="Google Shape;149;p2">
                <a:extLst>
                  <a:ext uri="{FF2B5EF4-FFF2-40B4-BE49-F238E27FC236}">
                    <a16:creationId xmlns:a16="http://schemas.microsoft.com/office/drawing/2014/main" id="{D8529576-621B-42C3-B982-D6FF9089A8A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6" name="Google Shape;150;p2">
                <a:extLst>
                  <a:ext uri="{FF2B5EF4-FFF2-40B4-BE49-F238E27FC236}">
                    <a16:creationId xmlns:a16="http://schemas.microsoft.com/office/drawing/2014/main" id="{6E6DFA47-FA59-40EA-AB95-9C10A201851F}"/>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7" name="Google Shape;151;p2">
                <a:extLst>
                  <a:ext uri="{FF2B5EF4-FFF2-40B4-BE49-F238E27FC236}">
                    <a16:creationId xmlns:a16="http://schemas.microsoft.com/office/drawing/2014/main" id="{30B14AA9-84F1-45B3-8E17-7D8C8B36DBBA}"/>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8" name="Google Shape;152;p2">
                <a:extLst>
                  <a:ext uri="{FF2B5EF4-FFF2-40B4-BE49-F238E27FC236}">
                    <a16:creationId xmlns:a16="http://schemas.microsoft.com/office/drawing/2014/main" id="{0FBB883E-380B-4CE0-8BA9-EDF03C147AF1}"/>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9" name="Google Shape;153;p2">
                <a:extLst>
                  <a:ext uri="{FF2B5EF4-FFF2-40B4-BE49-F238E27FC236}">
                    <a16:creationId xmlns:a16="http://schemas.microsoft.com/office/drawing/2014/main" id="{56577C5F-67A5-4FA3-AC06-7FF4DE411D3C}"/>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0" name="Google Shape;154;p2">
                <a:extLst>
                  <a:ext uri="{FF2B5EF4-FFF2-40B4-BE49-F238E27FC236}">
                    <a16:creationId xmlns:a16="http://schemas.microsoft.com/office/drawing/2014/main" id="{4981A597-7240-48CF-B0B9-8E92C9CD1446}"/>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1" name="Google Shape;155;p2">
                <a:extLst>
                  <a:ext uri="{FF2B5EF4-FFF2-40B4-BE49-F238E27FC236}">
                    <a16:creationId xmlns:a16="http://schemas.microsoft.com/office/drawing/2014/main" id="{477FC905-AC37-4A2B-B4DC-A384DA244B10}"/>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2" name="Google Shape;156;p2">
                <a:extLst>
                  <a:ext uri="{FF2B5EF4-FFF2-40B4-BE49-F238E27FC236}">
                    <a16:creationId xmlns:a16="http://schemas.microsoft.com/office/drawing/2014/main" id="{7E3AB445-1FFA-4FC9-81B7-F6AC8F7FB9A1}"/>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3" name="Google Shape;157;p2">
                <a:extLst>
                  <a:ext uri="{FF2B5EF4-FFF2-40B4-BE49-F238E27FC236}">
                    <a16:creationId xmlns:a16="http://schemas.microsoft.com/office/drawing/2014/main" id="{2DEBA2D3-0E6E-4A69-A145-D4F71949D80D}"/>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4" name="Google Shape;158;p2">
                <a:extLst>
                  <a:ext uri="{FF2B5EF4-FFF2-40B4-BE49-F238E27FC236}">
                    <a16:creationId xmlns:a16="http://schemas.microsoft.com/office/drawing/2014/main" id="{31801B04-48D8-4ED6-A0D6-FF5F78908976}"/>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5" name="Google Shape;159;p2">
                <a:extLst>
                  <a:ext uri="{FF2B5EF4-FFF2-40B4-BE49-F238E27FC236}">
                    <a16:creationId xmlns:a16="http://schemas.microsoft.com/office/drawing/2014/main" id="{2BCA2233-942A-4BA1-9D1A-2F05D6F9AC33}"/>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6" name="Google Shape;160;p2">
                <a:extLst>
                  <a:ext uri="{FF2B5EF4-FFF2-40B4-BE49-F238E27FC236}">
                    <a16:creationId xmlns:a16="http://schemas.microsoft.com/office/drawing/2014/main" id="{D885226D-E9E6-4DAC-BC81-947BB00BF89D}"/>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nvGrpSpPr>
          <p:cNvPr id="151" name="Google Shape;161;p2">
            <a:extLst>
              <a:ext uri="{FF2B5EF4-FFF2-40B4-BE49-F238E27FC236}">
                <a16:creationId xmlns:a16="http://schemas.microsoft.com/office/drawing/2014/main" id="{D8CBDE6A-C02B-4C61-B3F7-C3D767A1881B}"/>
              </a:ext>
            </a:extLst>
          </p:cNvPr>
          <p:cNvGrpSpPr/>
          <p:nvPr/>
        </p:nvGrpSpPr>
        <p:grpSpPr>
          <a:xfrm>
            <a:off x="4700865" y="3504768"/>
            <a:ext cx="2100776" cy="834874"/>
            <a:chOff x="2935153" y="4774738"/>
            <a:chExt cx="1744251" cy="693186"/>
          </a:xfrm>
        </p:grpSpPr>
        <p:sp>
          <p:nvSpPr>
            <p:cNvPr id="152" name="Google Shape;162;p2">
              <a:extLst>
                <a:ext uri="{FF2B5EF4-FFF2-40B4-BE49-F238E27FC236}">
                  <a16:creationId xmlns:a16="http://schemas.microsoft.com/office/drawing/2014/main" id="{49399C12-5C18-49A1-B153-84CB3610B143}"/>
                </a:ext>
              </a:extLst>
            </p:cNvPr>
            <p:cNvSpPr/>
            <p:nvPr/>
          </p:nvSpPr>
          <p:spPr>
            <a:xfrm>
              <a:off x="3864474" y="4959120"/>
              <a:ext cx="321100" cy="321099"/>
            </a:xfrm>
            <a:custGeom>
              <a:avLst/>
              <a:gdLst/>
              <a:ahLst/>
              <a:cxnLst/>
              <a:rect l="l" t="t" r="r" b="b"/>
              <a:pathLst>
                <a:path w="355789" h="355788" extrusionOk="0">
                  <a:moveTo>
                    <a:pt x="34" y="181639"/>
                  </a:moveTo>
                  <a:cubicBezTo>
                    <a:pt x="-1839" y="84284"/>
                    <a:pt x="74922" y="1906"/>
                    <a:pt x="174150" y="34"/>
                  </a:cubicBezTo>
                  <a:cubicBezTo>
                    <a:pt x="271506" y="-1839"/>
                    <a:pt x="353883" y="74922"/>
                    <a:pt x="355756" y="174150"/>
                  </a:cubicBezTo>
                  <a:cubicBezTo>
                    <a:pt x="357628" y="271506"/>
                    <a:pt x="280867" y="353883"/>
                    <a:pt x="181639" y="355756"/>
                  </a:cubicBezTo>
                  <a:cubicBezTo>
                    <a:pt x="84284" y="357628"/>
                    <a:pt x="1906" y="278995"/>
                    <a:pt x="34" y="181639"/>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3" name="Google Shape;163;p2">
              <a:extLst>
                <a:ext uri="{FF2B5EF4-FFF2-40B4-BE49-F238E27FC236}">
                  <a16:creationId xmlns:a16="http://schemas.microsoft.com/office/drawing/2014/main" id="{8BEE16A7-19C6-4EE3-B0EB-AA930B3AEE75}"/>
                </a:ext>
              </a:extLst>
            </p:cNvPr>
            <p:cNvSpPr/>
            <p:nvPr/>
          </p:nvSpPr>
          <p:spPr>
            <a:xfrm>
              <a:off x="3908437" y="5001392"/>
              <a:ext cx="234946" cy="234946"/>
            </a:xfrm>
            <a:custGeom>
              <a:avLst/>
              <a:gdLst/>
              <a:ahLst/>
              <a:cxnLst/>
              <a:rect l="l" t="t" r="r" b="b"/>
              <a:pathLst>
                <a:path w="260328" h="260328" extrusionOk="0">
                  <a:moveTo>
                    <a:pt x="260284" y="127357"/>
                  </a:moveTo>
                  <a:cubicBezTo>
                    <a:pt x="258412" y="54340"/>
                    <a:pt x="198501" y="-1827"/>
                    <a:pt x="127356" y="45"/>
                  </a:cubicBezTo>
                  <a:cubicBezTo>
                    <a:pt x="54340" y="1918"/>
                    <a:pt x="-1827" y="61829"/>
                    <a:pt x="45" y="132973"/>
                  </a:cubicBezTo>
                  <a:cubicBezTo>
                    <a:pt x="1918" y="204118"/>
                    <a:pt x="61829" y="262157"/>
                    <a:pt x="132973" y="260284"/>
                  </a:cubicBezTo>
                  <a:cubicBezTo>
                    <a:pt x="204118" y="260284"/>
                    <a:pt x="262157" y="200373"/>
                    <a:pt x="260284" y="127357"/>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4" name="Google Shape;164;p2">
              <a:extLst>
                <a:ext uri="{FF2B5EF4-FFF2-40B4-BE49-F238E27FC236}">
                  <a16:creationId xmlns:a16="http://schemas.microsoft.com/office/drawing/2014/main" id="{AABF3FE7-03A1-4F05-9388-87771B6569D1}"/>
                </a:ext>
              </a:extLst>
            </p:cNvPr>
            <p:cNvSpPr/>
            <p:nvPr/>
          </p:nvSpPr>
          <p:spPr>
            <a:xfrm>
              <a:off x="3894046" y="5003124"/>
              <a:ext cx="210421" cy="253830"/>
            </a:xfrm>
            <a:custGeom>
              <a:avLst/>
              <a:gdLst/>
              <a:ahLst/>
              <a:cxnLst/>
              <a:rect l="l" t="t" r="r" b="b"/>
              <a:pathLst>
                <a:path w="233153" h="281252" extrusionOk="0">
                  <a:moveTo>
                    <a:pt x="55293" y="0"/>
                  </a:moveTo>
                  <a:lnTo>
                    <a:pt x="233154" y="258367"/>
                  </a:lnTo>
                  <a:cubicBezTo>
                    <a:pt x="233154" y="258367"/>
                    <a:pt x="90865" y="329511"/>
                    <a:pt x="23465" y="220922"/>
                  </a:cubicBezTo>
                  <a:cubicBezTo>
                    <a:pt x="-43935" y="112333"/>
                    <a:pt x="55293" y="0"/>
                    <a:pt x="55293" y="0"/>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5" name="Google Shape;165;p2">
              <a:extLst>
                <a:ext uri="{FF2B5EF4-FFF2-40B4-BE49-F238E27FC236}">
                  <a16:creationId xmlns:a16="http://schemas.microsoft.com/office/drawing/2014/main" id="{E66CAD6E-54B2-42FF-8F80-D64E5B308C01}"/>
                </a:ext>
              </a:extLst>
            </p:cNvPr>
            <p:cNvSpPr/>
            <p:nvPr/>
          </p:nvSpPr>
          <p:spPr>
            <a:xfrm>
              <a:off x="3905095" y="5033567"/>
              <a:ext cx="11827" cy="15206"/>
            </a:xfrm>
            <a:custGeom>
              <a:avLst/>
              <a:gdLst/>
              <a:ahLst/>
              <a:cxnLst/>
              <a:rect l="l" t="t" r="r" b="b"/>
              <a:pathLst>
                <a:path w="13105" h="16849" extrusionOk="0">
                  <a:moveTo>
                    <a:pt x="13106" y="0"/>
                  </a:moveTo>
                  <a:lnTo>
                    <a:pt x="0" y="1685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6" name="Google Shape;166;p2">
              <a:extLst>
                <a:ext uri="{FF2B5EF4-FFF2-40B4-BE49-F238E27FC236}">
                  <a16:creationId xmlns:a16="http://schemas.microsoft.com/office/drawing/2014/main" id="{7679C66C-9C10-4591-B7DF-FBF76DD69A02}"/>
                </a:ext>
              </a:extLst>
            </p:cNvPr>
            <p:cNvSpPr/>
            <p:nvPr/>
          </p:nvSpPr>
          <p:spPr>
            <a:xfrm>
              <a:off x="4128347" y="5158724"/>
              <a:ext cx="30413" cy="50690"/>
            </a:xfrm>
            <a:custGeom>
              <a:avLst/>
              <a:gdLst/>
              <a:ahLst/>
              <a:cxnLst/>
              <a:rect l="l" t="t" r="r" b="b"/>
              <a:pathLst>
                <a:path w="33699" h="56166" extrusionOk="0">
                  <a:moveTo>
                    <a:pt x="33700" y="0"/>
                  </a:moveTo>
                  <a:cubicBezTo>
                    <a:pt x="33700" y="0"/>
                    <a:pt x="29956" y="33700"/>
                    <a:pt x="0" y="56167"/>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7" name="Google Shape;167;p2">
              <a:extLst>
                <a:ext uri="{FF2B5EF4-FFF2-40B4-BE49-F238E27FC236}">
                  <a16:creationId xmlns:a16="http://schemas.microsoft.com/office/drawing/2014/main" id="{7433654B-E3C9-449A-BCB4-EB71B83A08A2}"/>
                </a:ext>
              </a:extLst>
            </p:cNvPr>
            <p:cNvSpPr/>
            <p:nvPr/>
          </p:nvSpPr>
          <p:spPr>
            <a:xfrm>
              <a:off x="3063750" y="4978680"/>
              <a:ext cx="320880" cy="320880"/>
            </a:xfrm>
            <a:custGeom>
              <a:avLst/>
              <a:gdLst/>
              <a:ahLst/>
              <a:cxnLst/>
              <a:rect l="l" t="t" r="r" b="b"/>
              <a:pathLst>
                <a:path w="355546" h="355546" extrusionOk="0">
                  <a:moveTo>
                    <a:pt x="332232" y="264832"/>
                  </a:moveTo>
                  <a:cubicBezTo>
                    <a:pt x="283554" y="350954"/>
                    <a:pt x="174965" y="380910"/>
                    <a:pt x="90715" y="332232"/>
                  </a:cubicBezTo>
                  <a:cubicBezTo>
                    <a:pt x="4593" y="283554"/>
                    <a:pt x="-25363" y="174965"/>
                    <a:pt x="23315" y="90715"/>
                  </a:cubicBezTo>
                  <a:cubicBezTo>
                    <a:pt x="71993" y="4593"/>
                    <a:pt x="180582" y="-25363"/>
                    <a:pt x="264832" y="23315"/>
                  </a:cubicBezTo>
                  <a:cubicBezTo>
                    <a:pt x="350954" y="70121"/>
                    <a:pt x="380910" y="178710"/>
                    <a:pt x="332232" y="264832"/>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8" name="Google Shape;168;p2">
              <a:extLst>
                <a:ext uri="{FF2B5EF4-FFF2-40B4-BE49-F238E27FC236}">
                  <a16:creationId xmlns:a16="http://schemas.microsoft.com/office/drawing/2014/main" id="{B1C33F65-FF7F-4C44-B127-145287374BD4}"/>
                </a:ext>
              </a:extLst>
            </p:cNvPr>
            <p:cNvSpPr/>
            <p:nvPr/>
          </p:nvSpPr>
          <p:spPr>
            <a:xfrm>
              <a:off x="3106779" y="5020017"/>
              <a:ext cx="236652" cy="236595"/>
            </a:xfrm>
            <a:custGeom>
              <a:avLst/>
              <a:gdLst/>
              <a:ahLst/>
              <a:cxnLst/>
              <a:rect l="l" t="t" r="r" b="b"/>
              <a:pathLst>
                <a:path w="262218" h="262155" extrusionOk="0">
                  <a:moveTo>
                    <a:pt x="16872" y="67422"/>
                  </a:moveTo>
                  <a:cubicBezTo>
                    <a:pt x="-18700" y="131078"/>
                    <a:pt x="3767" y="209711"/>
                    <a:pt x="67422" y="245283"/>
                  </a:cubicBezTo>
                  <a:cubicBezTo>
                    <a:pt x="131078" y="280855"/>
                    <a:pt x="209711" y="258389"/>
                    <a:pt x="245283" y="194733"/>
                  </a:cubicBezTo>
                  <a:cubicBezTo>
                    <a:pt x="280856" y="131078"/>
                    <a:pt x="258389" y="52444"/>
                    <a:pt x="196606" y="16872"/>
                  </a:cubicBezTo>
                  <a:cubicBezTo>
                    <a:pt x="131078" y="-18700"/>
                    <a:pt x="52444" y="3767"/>
                    <a:pt x="16872" y="67422"/>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9" name="Google Shape;169;p2">
              <a:extLst>
                <a:ext uri="{FF2B5EF4-FFF2-40B4-BE49-F238E27FC236}">
                  <a16:creationId xmlns:a16="http://schemas.microsoft.com/office/drawing/2014/main" id="{8F76E015-FD79-4C39-B51E-3AE07E1666B2}"/>
                </a:ext>
              </a:extLst>
            </p:cNvPr>
            <p:cNvSpPr/>
            <p:nvPr/>
          </p:nvSpPr>
          <p:spPr>
            <a:xfrm>
              <a:off x="3213351" y="4996360"/>
              <a:ext cx="145457" cy="282177"/>
            </a:xfrm>
            <a:custGeom>
              <a:avLst/>
              <a:gdLst/>
              <a:ahLst/>
              <a:cxnLst/>
              <a:rect l="l" t="t" r="r" b="b"/>
              <a:pathLst>
                <a:path w="161171" h="312661" extrusionOk="0">
                  <a:moveTo>
                    <a:pt x="22467" y="312661"/>
                  </a:moveTo>
                  <a:lnTo>
                    <a:pt x="0" y="0"/>
                  </a:lnTo>
                  <a:cubicBezTo>
                    <a:pt x="0" y="0"/>
                    <a:pt x="159139" y="11233"/>
                    <a:pt x="161011" y="138544"/>
                  </a:cubicBezTo>
                  <a:cubicBezTo>
                    <a:pt x="166628" y="267728"/>
                    <a:pt x="22467" y="312661"/>
                    <a:pt x="22467" y="3126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0" name="Google Shape;170;p2">
              <a:extLst>
                <a:ext uri="{FF2B5EF4-FFF2-40B4-BE49-F238E27FC236}">
                  <a16:creationId xmlns:a16="http://schemas.microsoft.com/office/drawing/2014/main" id="{565B621B-F57E-4D8B-998C-CDE95F3811D2}"/>
                </a:ext>
              </a:extLst>
            </p:cNvPr>
            <p:cNvSpPr/>
            <p:nvPr/>
          </p:nvSpPr>
          <p:spPr>
            <a:xfrm>
              <a:off x="3272547" y="5260203"/>
              <a:ext cx="18586" cy="6758"/>
            </a:xfrm>
            <a:custGeom>
              <a:avLst/>
              <a:gdLst/>
              <a:ahLst/>
              <a:cxnLst/>
              <a:rect l="l" t="t" r="r" b="b"/>
              <a:pathLst>
                <a:path w="20594" h="7488" extrusionOk="0">
                  <a:moveTo>
                    <a:pt x="0" y="7489"/>
                  </a:moveTo>
                  <a:lnTo>
                    <a:pt x="20594" y="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1" name="Google Shape;171;p2">
              <a:extLst>
                <a:ext uri="{FF2B5EF4-FFF2-40B4-BE49-F238E27FC236}">
                  <a16:creationId xmlns:a16="http://schemas.microsoft.com/office/drawing/2014/main" id="{74733E74-59A1-4241-BECD-D1BFA9899057}"/>
                </a:ext>
              </a:extLst>
            </p:cNvPr>
            <p:cNvSpPr/>
            <p:nvPr/>
          </p:nvSpPr>
          <p:spPr>
            <a:xfrm>
              <a:off x="3128786" y="5006507"/>
              <a:ext cx="52379" cy="28724"/>
            </a:xfrm>
            <a:custGeom>
              <a:avLst/>
              <a:gdLst/>
              <a:ahLst/>
              <a:cxnLst/>
              <a:rect l="l" t="t" r="r" b="b"/>
              <a:pathLst>
                <a:path w="58038" h="31827" extrusionOk="0">
                  <a:moveTo>
                    <a:pt x="0" y="31828"/>
                  </a:moveTo>
                  <a:cubicBezTo>
                    <a:pt x="0" y="31828"/>
                    <a:pt x="20594" y="3744"/>
                    <a:pt x="58039" y="0"/>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2" name="Google Shape;172;p2">
              <a:extLst>
                <a:ext uri="{FF2B5EF4-FFF2-40B4-BE49-F238E27FC236}">
                  <a16:creationId xmlns:a16="http://schemas.microsoft.com/office/drawing/2014/main" id="{C59AEAE0-D814-4605-B211-A8D22DFBA2A6}"/>
                </a:ext>
              </a:extLst>
            </p:cNvPr>
            <p:cNvSpPr/>
            <p:nvPr/>
          </p:nvSpPr>
          <p:spPr>
            <a:xfrm>
              <a:off x="3324781" y="4911521"/>
              <a:ext cx="321432" cy="321508"/>
            </a:xfrm>
            <a:custGeom>
              <a:avLst/>
              <a:gdLst/>
              <a:ahLst/>
              <a:cxnLst/>
              <a:rect l="l" t="t" r="r" b="b"/>
              <a:pathLst>
                <a:path w="356157" h="356241" extrusionOk="0">
                  <a:moveTo>
                    <a:pt x="215523" y="4046"/>
                  </a:moveTo>
                  <a:cubicBezTo>
                    <a:pt x="311007" y="24641"/>
                    <a:pt x="372790" y="118252"/>
                    <a:pt x="352195" y="215607"/>
                  </a:cubicBezTo>
                  <a:cubicBezTo>
                    <a:pt x="331601" y="311091"/>
                    <a:pt x="237990" y="372874"/>
                    <a:pt x="140634" y="352280"/>
                  </a:cubicBezTo>
                  <a:cubicBezTo>
                    <a:pt x="45151" y="331685"/>
                    <a:pt x="-16632" y="238074"/>
                    <a:pt x="3962" y="140719"/>
                  </a:cubicBezTo>
                  <a:cubicBezTo>
                    <a:pt x="24557" y="43363"/>
                    <a:pt x="120040" y="-16548"/>
                    <a:pt x="215523" y="404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3" name="Google Shape;173;p2">
              <a:extLst>
                <a:ext uri="{FF2B5EF4-FFF2-40B4-BE49-F238E27FC236}">
                  <a16:creationId xmlns:a16="http://schemas.microsoft.com/office/drawing/2014/main" id="{ACAB3774-1FD4-4CE1-8EF2-13175D122C7B}"/>
                </a:ext>
              </a:extLst>
            </p:cNvPr>
            <p:cNvSpPr/>
            <p:nvPr/>
          </p:nvSpPr>
          <p:spPr>
            <a:xfrm>
              <a:off x="3366901" y="4953167"/>
              <a:ext cx="236132" cy="236681"/>
            </a:xfrm>
            <a:custGeom>
              <a:avLst/>
              <a:gdLst/>
              <a:ahLst/>
              <a:cxnLst/>
              <a:rect l="l" t="t" r="r" b="b"/>
              <a:pathLst>
                <a:path w="261642" h="262250" extrusionOk="0">
                  <a:moveTo>
                    <a:pt x="103371" y="259372"/>
                  </a:moveTo>
                  <a:cubicBezTo>
                    <a:pt x="174515" y="274350"/>
                    <a:pt x="243787" y="229417"/>
                    <a:pt x="258765" y="158272"/>
                  </a:cubicBezTo>
                  <a:cubicBezTo>
                    <a:pt x="273743" y="87128"/>
                    <a:pt x="228809" y="17856"/>
                    <a:pt x="157665" y="2878"/>
                  </a:cubicBezTo>
                  <a:cubicBezTo>
                    <a:pt x="86521" y="-12100"/>
                    <a:pt x="17248" y="32833"/>
                    <a:pt x="2271" y="103978"/>
                  </a:cubicBezTo>
                  <a:cubicBezTo>
                    <a:pt x="-10835" y="175122"/>
                    <a:pt x="34098" y="244395"/>
                    <a:pt x="103371" y="259372"/>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4" name="Google Shape;174;p2">
              <a:extLst>
                <a:ext uri="{FF2B5EF4-FFF2-40B4-BE49-F238E27FC236}">
                  <a16:creationId xmlns:a16="http://schemas.microsoft.com/office/drawing/2014/main" id="{135F0217-7D1B-4643-B0C3-A3869E7E86C6}"/>
                </a:ext>
              </a:extLst>
            </p:cNvPr>
            <p:cNvSpPr/>
            <p:nvPr/>
          </p:nvSpPr>
          <p:spPr>
            <a:xfrm>
              <a:off x="3348821" y="4938026"/>
              <a:ext cx="268494" cy="185003"/>
            </a:xfrm>
            <a:custGeom>
              <a:avLst/>
              <a:gdLst/>
              <a:ahLst/>
              <a:cxnLst/>
              <a:rect l="l" t="t" r="r" b="b"/>
              <a:pathLst>
                <a:path w="297500" h="204989" extrusionOk="0">
                  <a:moveTo>
                    <a:pt x="297501" y="90784"/>
                  </a:moveTo>
                  <a:lnTo>
                    <a:pt x="5434" y="204989"/>
                  </a:lnTo>
                  <a:cubicBezTo>
                    <a:pt x="5434" y="204989"/>
                    <a:pt x="-32010" y="51467"/>
                    <a:pt x="89684" y="8406"/>
                  </a:cubicBezTo>
                  <a:cubicBezTo>
                    <a:pt x="209506" y="-32783"/>
                    <a:pt x="297501" y="90784"/>
                    <a:pt x="297501" y="9078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5" name="Google Shape;175;p2">
              <a:extLst>
                <a:ext uri="{FF2B5EF4-FFF2-40B4-BE49-F238E27FC236}">
                  <a16:creationId xmlns:a16="http://schemas.microsoft.com/office/drawing/2014/main" id="{00FB649A-E6CA-4846-B837-7233019F54C0}"/>
                </a:ext>
              </a:extLst>
            </p:cNvPr>
            <p:cNvSpPr/>
            <p:nvPr/>
          </p:nvSpPr>
          <p:spPr>
            <a:xfrm>
              <a:off x="3580365" y="4972680"/>
              <a:ext cx="13517" cy="13517"/>
            </a:xfrm>
            <a:custGeom>
              <a:avLst/>
              <a:gdLst/>
              <a:ahLst/>
              <a:cxnLst/>
              <a:rect l="l" t="t" r="r" b="b"/>
              <a:pathLst>
                <a:path w="14977" h="14977" extrusionOk="0">
                  <a:moveTo>
                    <a:pt x="14978" y="14978"/>
                  </a:moveTo>
                  <a:lnTo>
                    <a:pt x="0" y="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6" name="Google Shape;176;p2">
              <a:extLst>
                <a:ext uri="{FF2B5EF4-FFF2-40B4-BE49-F238E27FC236}">
                  <a16:creationId xmlns:a16="http://schemas.microsoft.com/office/drawing/2014/main" id="{1F633CE0-7B99-4D8D-93B9-813345186401}"/>
                </a:ext>
              </a:extLst>
            </p:cNvPr>
            <p:cNvSpPr/>
            <p:nvPr/>
          </p:nvSpPr>
          <p:spPr>
            <a:xfrm>
              <a:off x="3374026" y="5150268"/>
              <a:ext cx="42242" cy="42242"/>
            </a:xfrm>
            <a:custGeom>
              <a:avLst/>
              <a:gdLst/>
              <a:ahLst/>
              <a:cxnLst/>
              <a:rect l="l" t="t" r="r" b="b"/>
              <a:pathLst>
                <a:path w="46805" h="46805" extrusionOk="0">
                  <a:moveTo>
                    <a:pt x="46806" y="46806"/>
                  </a:moveTo>
                  <a:cubicBezTo>
                    <a:pt x="46806" y="46806"/>
                    <a:pt x="14978" y="35572"/>
                    <a:pt x="0" y="0"/>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7" name="Google Shape;177;p2">
              <a:extLst>
                <a:ext uri="{FF2B5EF4-FFF2-40B4-BE49-F238E27FC236}">
                  <a16:creationId xmlns:a16="http://schemas.microsoft.com/office/drawing/2014/main" id="{56E0491C-513C-4B1F-8346-9C44CD9854A1}"/>
                </a:ext>
              </a:extLst>
            </p:cNvPr>
            <p:cNvSpPr/>
            <p:nvPr/>
          </p:nvSpPr>
          <p:spPr>
            <a:xfrm>
              <a:off x="3241248" y="5118969"/>
              <a:ext cx="321058" cy="321058"/>
            </a:xfrm>
            <a:custGeom>
              <a:avLst/>
              <a:gdLst/>
              <a:ahLst/>
              <a:cxnLst/>
              <a:rect l="l" t="t" r="r" b="b"/>
              <a:pathLst>
                <a:path w="355743" h="355743" extrusionOk="0">
                  <a:moveTo>
                    <a:pt x="8436" y="124514"/>
                  </a:moveTo>
                  <a:cubicBezTo>
                    <a:pt x="38391" y="30902"/>
                    <a:pt x="137619" y="-21520"/>
                    <a:pt x="231230" y="8436"/>
                  </a:cubicBezTo>
                  <a:cubicBezTo>
                    <a:pt x="324841" y="38391"/>
                    <a:pt x="377264" y="137619"/>
                    <a:pt x="347308" y="231230"/>
                  </a:cubicBezTo>
                  <a:cubicBezTo>
                    <a:pt x="317352" y="324841"/>
                    <a:pt x="218125" y="377264"/>
                    <a:pt x="124514" y="347308"/>
                  </a:cubicBezTo>
                  <a:cubicBezTo>
                    <a:pt x="30902" y="319225"/>
                    <a:pt x="-21520" y="218125"/>
                    <a:pt x="8436" y="124514"/>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8" name="Google Shape;178;p2">
              <a:extLst>
                <a:ext uri="{FF2B5EF4-FFF2-40B4-BE49-F238E27FC236}">
                  <a16:creationId xmlns:a16="http://schemas.microsoft.com/office/drawing/2014/main" id="{77257B49-A9DC-49C3-99F2-F228BE74609D}"/>
                </a:ext>
              </a:extLst>
            </p:cNvPr>
            <p:cNvSpPr/>
            <p:nvPr/>
          </p:nvSpPr>
          <p:spPr>
            <a:xfrm>
              <a:off x="3283726" y="5161447"/>
              <a:ext cx="236182" cy="236337"/>
            </a:xfrm>
            <a:custGeom>
              <a:avLst/>
              <a:gdLst/>
              <a:ahLst/>
              <a:cxnLst/>
              <a:rect l="l" t="t" r="r" b="b"/>
              <a:pathLst>
                <a:path w="261698" h="261869" extrusionOk="0">
                  <a:moveTo>
                    <a:pt x="255352" y="171102"/>
                  </a:moveTo>
                  <a:cubicBezTo>
                    <a:pt x="277819" y="101830"/>
                    <a:pt x="238502" y="28813"/>
                    <a:pt x="171102" y="6347"/>
                  </a:cubicBezTo>
                  <a:cubicBezTo>
                    <a:pt x="101830" y="-16120"/>
                    <a:pt x="28813" y="23197"/>
                    <a:pt x="6347" y="90597"/>
                  </a:cubicBezTo>
                  <a:cubicBezTo>
                    <a:pt x="-16120" y="157997"/>
                    <a:pt x="23197" y="232885"/>
                    <a:pt x="90597" y="255352"/>
                  </a:cubicBezTo>
                  <a:cubicBezTo>
                    <a:pt x="159869" y="277819"/>
                    <a:pt x="234758" y="240374"/>
                    <a:pt x="255352" y="171102"/>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9" name="Google Shape;179;p2">
              <a:extLst>
                <a:ext uri="{FF2B5EF4-FFF2-40B4-BE49-F238E27FC236}">
                  <a16:creationId xmlns:a16="http://schemas.microsoft.com/office/drawing/2014/main" id="{AE913371-261D-418C-9DB9-5748848B4645}"/>
                </a:ext>
              </a:extLst>
            </p:cNvPr>
            <p:cNvSpPr/>
            <p:nvPr/>
          </p:nvSpPr>
          <p:spPr>
            <a:xfrm>
              <a:off x="3268526" y="5145194"/>
              <a:ext cx="172985" cy="273448"/>
            </a:xfrm>
            <a:custGeom>
              <a:avLst/>
              <a:gdLst/>
              <a:ahLst/>
              <a:cxnLst/>
              <a:rect l="l" t="t" r="r" b="b"/>
              <a:pathLst>
                <a:path w="191673" h="302990" extrusionOk="0">
                  <a:moveTo>
                    <a:pt x="105551" y="0"/>
                  </a:moveTo>
                  <a:lnTo>
                    <a:pt x="191673" y="301428"/>
                  </a:lnTo>
                  <a:cubicBezTo>
                    <a:pt x="191673" y="301428"/>
                    <a:pt x="34407" y="323894"/>
                    <a:pt x="4451" y="198455"/>
                  </a:cubicBezTo>
                  <a:cubicBezTo>
                    <a:pt x="-25505" y="73017"/>
                    <a:pt x="105551" y="0"/>
                    <a:pt x="105551" y="0"/>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0" name="Google Shape;180;p2">
              <a:extLst>
                <a:ext uri="{FF2B5EF4-FFF2-40B4-BE49-F238E27FC236}">
                  <a16:creationId xmlns:a16="http://schemas.microsoft.com/office/drawing/2014/main" id="{32FCE852-64D4-450E-A2B1-1CCC3C6EAAD8}"/>
                </a:ext>
              </a:extLst>
            </p:cNvPr>
            <p:cNvSpPr/>
            <p:nvPr/>
          </p:nvSpPr>
          <p:spPr>
            <a:xfrm>
              <a:off x="3311447" y="5163799"/>
              <a:ext cx="16897" cy="11827"/>
            </a:xfrm>
            <a:custGeom>
              <a:avLst/>
              <a:gdLst/>
              <a:ahLst/>
              <a:cxnLst/>
              <a:rect l="l" t="t" r="r" b="b"/>
              <a:pathLst>
                <a:path w="18722" h="13105" extrusionOk="0">
                  <a:moveTo>
                    <a:pt x="18722" y="0"/>
                  </a:moveTo>
                  <a:lnTo>
                    <a:pt x="0" y="13106"/>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1" name="Google Shape;181;p2">
              <a:extLst>
                <a:ext uri="{FF2B5EF4-FFF2-40B4-BE49-F238E27FC236}">
                  <a16:creationId xmlns:a16="http://schemas.microsoft.com/office/drawing/2014/main" id="{5572532C-5618-44BA-A4B5-B973E3AF74ED}"/>
                </a:ext>
              </a:extLst>
            </p:cNvPr>
            <p:cNvSpPr/>
            <p:nvPr/>
          </p:nvSpPr>
          <p:spPr>
            <a:xfrm>
              <a:off x="3470430" y="5361682"/>
              <a:ext cx="45620" cy="38863"/>
            </a:xfrm>
            <a:custGeom>
              <a:avLst/>
              <a:gdLst/>
              <a:ahLst/>
              <a:cxnLst/>
              <a:rect l="l" t="t" r="r" b="b"/>
              <a:pathLst>
                <a:path w="50549" h="43061" extrusionOk="0">
                  <a:moveTo>
                    <a:pt x="50550" y="0"/>
                  </a:moveTo>
                  <a:cubicBezTo>
                    <a:pt x="50550" y="0"/>
                    <a:pt x="35572" y="29956"/>
                    <a:pt x="0" y="43061"/>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2" name="Google Shape;182;p2">
              <a:extLst>
                <a:ext uri="{FF2B5EF4-FFF2-40B4-BE49-F238E27FC236}">
                  <a16:creationId xmlns:a16="http://schemas.microsoft.com/office/drawing/2014/main" id="{E6F86EB5-CE3C-49E6-AFFF-8BF5DC29CBFA}"/>
                </a:ext>
              </a:extLst>
            </p:cNvPr>
            <p:cNvSpPr/>
            <p:nvPr/>
          </p:nvSpPr>
          <p:spPr>
            <a:xfrm>
              <a:off x="3605737" y="4949006"/>
              <a:ext cx="321032" cy="321032"/>
            </a:xfrm>
            <a:custGeom>
              <a:avLst/>
              <a:gdLst/>
              <a:ahLst/>
              <a:cxnLst/>
              <a:rect l="l" t="t" r="r" b="b"/>
              <a:pathLst>
                <a:path w="355714" h="355714" extrusionOk="0">
                  <a:moveTo>
                    <a:pt x="312657" y="293935"/>
                  </a:moveTo>
                  <a:cubicBezTo>
                    <a:pt x="249002" y="368824"/>
                    <a:pt x="136669" y="376313"/>
                    <a:pt x="61780" y="312657"/>
                  </a:cubicBezTo>
                  <a:cubicBezTo>
                    <a:pt x="-13109" y="249002"/>
                    <a:pt x="-20598" y="136669"/>
                    <a:pt x="43058" y="61780"/>
                  </a:cubicBezTo>
                  <a:cubicBezTo>
                    <a:pt x="106713" y="-13109"/>
                    <a:pt x="219046" y="-20598"/>
                    <a:pt x="293935" y="43058"/>
                  </a:cubicBezTo>
                  <a:cubicBezTo>
                    <a:pt x="368824" y="106713"/>
                    <a:pt x="376313" y="219046"/>
                    <a:pt x="312657" y="29393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3" name="Google Shape;183;p2">
              <a:extLst>
                <a:ext uri="{FF2B5EF4-FFF2-40B4-BE49-F238E27FC236}">
                  <a16:creationId xmlns:a16="http://schemas.microsoft.com/office/drawing/2014/main" id="{BD90F2D1-C8A8-4903-A9D0-66C8C04655BB}"/>
                </a:ext>
              </a:extLst>
            </p:cNvPr>
            <p:cNvSpPr/>
            <p:nvPr/>
          </p:nvSpPr>
          <p:spPr>
            <a:xfrm>
              <a:off x="3649837" y="4991415"/>
              <a:ext cx="236296" cy="236296"/>
            </a:xfrm>
            <a:custGeom>
              <a:avLst/>
              <a:gdLst/>
              <a:ahLst/>
              <a:cxnLst/>
              <a:rect l="l" t="t" r="r" b="b"/>
              <a:pathLst>
                <a:path w="261824" h="261824" extrusionOk="0">
                  <a:moveTo>
                    <a:pt x="31684" y="44790"/>
                  </a:moveTo>
                  <a:cubicBezTo>
                    <a:pt x="-15121" y="99084"/>
                    <a:pt x="-9505" y="181462"/>
                    <a:pt x="44790" y="230140"/>
                  </a:cubicBezTo>
                  <a:cubicBezTo>
                    <a:pt x="99084" y="276946"/>
                    <a:pt x="181462" y="271329"/>
                    <a:pt x="230140" y="217034"/>
                  </a:cubicBezTo>
                  <a:cubicBezTo>
                    <a:pt x="276945" y="162740"/>
                    <a:pt x="271329" y="80362"/>
                    <a:pt x="217034" y="31684"/>
                  </a:cubicBezTo>
                  <a:cubicBezTo>
                    <a:pt x="160868" y="-15121"/>
                    <a:pt x="78490" y="-9505"/>
                    <a:pt x="31684" y="44790"/>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4" name="Google Shape;184;p2">
              <a:extLst>
                <a:ext uri="{FF2B5EF4-FFF2-40B4-BE49-F238E27FC236}">
                  <a16:creationId xmlns:a16="http://schemas.microsoft.com/office/drawing/2014/main" id="{F419D51F-EBDA-430C-817B-987DA7D4A23E}"/>
                </a:ext>
              </a:extLst>
            </p:cNvPr>
            <p:cNvSpPr/>
            <p:nvPr/>
          </p:nvSpPr>
          <p:spPr>
            <a:xfrm>
              <a:off x="3749495" y="4969298"/>
              <a:ext cx="155787" cy="280486"/>
            </a:xfrm>
            <a:custGeom>
              <a:avLst/>
              <a:gdLst/>
              <a:ahLst/>
              <a:cxnLst/>
              <a:rect l="l" t="t" r="r" b="b"/>
              <a:pathLst>
                <a:path w="172617" h="310788" extrusionOk="0">
                  <a:moveTo>
                    <a:pt x="0" y="310789"/>
                  </a:moveTo>
                  <a:lnTo>
                    <a:pt x="39317" y="0"/>
                  </a:lnTo>
                  <a:cubicBezTo>
                    <a:pt x="39317" y="0"/>
                    <a:pt x="192839" y="41189"/>
                    <a:pt x="170372" y="168500"/>
                  </a:cubicBezTo>
                  <a:cubicBezTo>
                    <a:pt x="149778" y="293939"/>
                    <a:pt x="0" y="310789"/>
                    <a:pt x="0" y="310789"/>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5" name="Google Shape;185;p2">
              <a:extLst>
                <a:ext uri="{FF2B5EF4-FFF2-40B4-BE49-F238E27FC236}">
                  <a16:creationId xmlns:a16="http://schemas.microsoft.com/office/drawing/2014/main" id="{61B025EF-3A56-4443-BF18-81A13983F062}"/>
                </a:ext>
              </a:extLst>
            </p:cNvPr>
            <p:cNvSpPr/>
            <p:nvPr/>
          </p:nvSpPr>
          <p:spPr>
            <a:xfrm>
              <a:off x="3790086" y="5241599"/>
              <a:ext cx="18586" cy="3379"/>
            </a:xfrm>
            <a:custGeom>
              <a:avLst/>
              <a:gdLst/>
              <a:ahLst/>
              <a:cxnLst/>
              <a:rect l="l" t="t" r="r" b="b"/>
              <a:pathLst>
                <a:path w="20594" h="3744" extrusionOk="0">
                  <a:moveTo>
                    <a:pt x="0" y="3744"/>
                  </a:moveTo>
                  <a:lnTo>
                    <a:pt x="20594" y="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6" name="Google Shape;186;p2">
              <a:extLst>
                <a:ext uri="{FF2B5EF4-FFF2-40B4-BE49-F238E27FC236}">
                  <a16:creationId xmlns:a16="http://schemas.microsoft.com/office/drawing/2014/main" id="{C6F27F97-0BF9-421A-8658-65885157511B}"/>
                </a:ext>
              </a:extLst>
            </p:cNvPr>
            <p:cNvSpPr/>
            <p:nvPr/>
          </p:nvSpPr>
          <p:spPr>
            <a:xfrm>
              <a:off x="3693682" y="4972301"/>
              <a:ext cx="57449" cy="17277"/>
            </a:xfrm>
            <a:custGeom>
              <a:avLst/>
              <a:gdLst/>
              <a:ahLst/>
              <a:cxnLst/>
              <a:rect l="l" t="t" r="r" b="b"/>
              <a:pathLst>
                <a:path w="63655" h="19143" extrusionOk="0">
                  <a:moveTo>
                    <a:pt x="0" y="19143"/>
                  </a:moveTo>
                  <a:cubicBezTo>
                    <a:pt x="0" y="19143"/>
                    <a:pt x="24339" y="-3323"/>
                    <a:pt x="63656" y="421"/>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7" name="Google Shape;187;p2">
              <a:extLst>
                <a:ext uri="{FF2B5EF4-FFF2-40B4-BE49-F238E27FC236}">
                  <a16:creationId xmlns:a16="http://schemas.microsoft.com/office/drawing/2014/main" id="{70791BC6-D50F-49FB-B50E-FEC9ABD399ED}"/>
                </a:ext>
              </a:extLst>
            </p:cNvPr>
            <p:cNvSpPr/>
            <p:nvPr/>
          </p:nvSpPr>
          <p:spPr>
            <a:xfrm>
              <a:off x="3158382" y="5036389"/>
              <a:ext cx="273733" cy="288369"/>
            </a:xfrm>
            <a:custGeom>
              <a:avLst/>
              <a:gdLst/>
              <a:ahLst/>
              <a:cxnLst/>
              <a:rect l="l" t="t" r="r" b="b"/>
              <a:pathLst>
                <a:path w="303305" h="319522" extrusionOk="0">
                  <a:moveTo>
                    <a:pt x="135739" y="315156"/>
                  </a:moveTo>
                  <a:cubicBezTo>
                    <a:pt x="53361" y="296433"/>
                    <a:pt x="-8422" y="210311"/>
                    <a:pt x="939" y="124189"/>
                  </a:cubicBezTo>
                  <a:cubicBezTo>
                    <a:pt x="10300" y="38067"/>
                    <a:pt x="83317" y="-16228"/>
                    <a:pt x="167566" y="4367"/>
                  </a:cubicBezTo>
                  <a:cubicBezTo>
                    <a:pt x="249944" y="23089"/>
                    <a:pt x="311728" y="109211"/>
                    <a:pt x="302366" y="195333"/>
                  </a:cubicBezTo>
                  <a:cubicBezTo>
                    <a:pt x="293005" y="281456"/>
                    <a:pt x="218116" y="335750"/>
                    <a:pt x="135739" y="31515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8" name="Google Shape;188;p2">
              <a:extLst>
                <a:ext uri="{FF2B5EF4-FFF2-40B4-BE49-F238E27FC236}">
                  <a16:creationId xmlns:a16="http://schemas.microsoft.com/office/drawing/2014/main" id="{5841A52F-C4B7-4FE8-BA9C-A7B77CBA7FA1}"/>
                </a:ext>
              </a:extLst>
            </p:cNvPr>
            <p:cNvSpPr/>
            <p:nvPr/>
          </p:nvSpPr>
          <p:spPr>
            <a:xfrm>
              <a:off x="3180369" y="5016093"/>
              <a:ext cx="273733" cy="287764"/>
            </a:xfrm>
            <a:custGeom>
              <a:avLst/>
              <a:gdLst/>
              <a:ahLst/>
              <a:cxnLst/>
              <a:rect l="l" t="t" r="r" b="b"/>
              <a:pathLst>
                <a:path w="303305" h="318852" extrusionOk="0">
                  <a:moveTo>
                    <a:pt x="135739" y="315156"/>
                  </a:moveTo>
                  <a:cubicBezTo>
                    <a:pt x="53361" y="296433"/>
                    <a:pt x="-8422" y="210311"/>
                    <a:pt x="939" y="124189"/>
                  </a:cubicBezTo>
                  <a:cubicBezTo>
                    <a:pt x="10300" y="38067"/>
                    <a:pt x="83316" y="-16228"/>
                    <a:pt x="167566" y="4367"/>
                  </a:cubicBezTo>
                  <a:cubicBezTo>
                    <a:pt x="249944" y="23089"/>
                    <a:pt x="311727" y="109211"/>
                    <a:pt x="302366" y="195333"/>
                  </a:cubicBezTo>
                  <a:cubicBezTo>
                    <a:pt x="293005" y="279583"/>
                    <a:pt x="218116" y="333878"/>
                    <a:pt x="135739" y="31515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9" name="Google Shape;189;p2">
              <a:extLst>
                <a:ext uri="{FF2B5EF4-FFF2-40B4-BE49-F238E27FC236}">
                  <a16:creationId xmlns:a16="http://schemas.microsoft.com/office/drawing/2014/main" id="{BF94AE4C-2667-4EDA-96A6-9C65DB34E0C5}"/>
                </a:ext>
              </a:extLst>
            </p:cNvPr>
            <p:cNvSpPr/>
            <p:nvPr/>
          </p:nvSpPr>
          <p:spPr>
            <a:xfrm>
              <a:off x="3216290" y="5052768"/>
              <a:ext cx="200562" cy="211710"/>
            </a:xfrm>
            <a:custGeom>
              <a:avLst/>
              <a:gdLst/>
              <a:ahLst/>
              <a:cxnLst/>
              <a:rect l="l" t="t" r="r" b="b"/>
              <a:pathLst>
                <a:path w="222229" h="234582" extrusionOk="0">
                  <a:moveTo>
                    <a:pt x="122186" y="3086"/>
                  </a:moveTo>
                  <a:cubicBezTo>
                    <a:pt x="60403" y="-11892"/>
                    <a:pt x="6109" y="29297"/>
                    <a:pt x="492" y="91080"/>
                  </a:cubicBezTo>
                  <a:cubicBezTo>
                    <a:pt x="-5125" y="154736"/>
                    <a:pt x="37936" y="216519"/>
                    <a:pt x="99720" y="231497"/>
                  </a:cubicBezTo>
                  <a:cubicBezTo>
                    <a:pt x="161503" y="246475"/>
                    <a:pt x="215797" y="205286"/>
                    <a:pt x="221414" y="143502"/>
                  </a:cubicBezTo>
                  <a:cubicBezTo>
                    <a:pt x="228903" y="81719"/>
                    <a:pt x="183970" y="18063"/>
                    <a:pt x="122186" y="308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0" name="Google Shape;190;p2">
              <a:extLst>
                <a:ext uri="{FF2B5EF4-FFF2-40B4-BE49-F238E27FC236}">
                  <a16:creationId xmlns:a16="http://schemas.microsoft.com/office/drawing/2014/main" id="{A7360C82-3571-498B-A58D-E2BC74EF0C02}"/>
                </a:ext>
              </a:extLst>
            </p:cNvPr>
            <p:cNvSpPr/>
            <p:nvPr/>
          </p:nvSpPr>
          <p:spPr>
            <a:xfrm>
              <a:off x="3209969" y="5114751"/>
              <a:ext cx="223748" cy="164037"/>
            </a:xfrm>
            <a:custGeom>
              <a:avLst/>
              <a:gdLst/>
              <a:ahLst/>
              <a:cxnLst/>
              <a:rect l="l" t="t" r="r" b="b"/>
              <a:pathLst>
                <a:path w="247920" h="181758" extrusionOk="0">
                  <a:moveTo>
                    <a:pt x="0" y="99228"/>
                  </a:moveTo>
                  <a:lnTo>
                    <a:pt x="237772" y="0"/>
                  </a:lnTo>
                  <a:cubicBezTo>
                    <a:pt x="237772" y="0"/>
                    <a:pt x="282705" y="138544"/>
                    <a:pt x="183478" y="174117"/>
                  </a:cubicBezTo>
                  <a:cubicBezTo>
                    <a:pt x="84250" y="211561"/>
                    <a:pt x="0" y="99228"/>
                    <a:pt x="0" y="99228"/>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1" name="Google Shape;191;p2">
              <a:extLst>
                <a:ext uri="{FF2B5EF4-FFF2-40B4-BE49-F238E27FC236}">
                  <a16:creationId xmlns:a16="http://schemas.microsoft.com/office/drawing/2014/main" id="{BD26CC3B-7121-4B9D-BCE9-A31DFA1F346A}"/>
                </a:ext>
              </a:extLst>
            </p:cNvPr>
            <p:cNvSpPr/>
            <p:nvPr/>
          </p:nvSpPr>
          <p:spPr>
            <a:xfrm>
              <a:off x="3231956" y="5234834"/>
              <a:ext cx="11827" cy="13517"/>
            </a:xfrm>
            <a:custGeom>
              <a:avLst/>
              <a:gdLst/>
              <a:ahLst/>
              <a:cxnLst/>
              <a:rect l="l" t="t" r="r" b="b"/>
              <a:pathLst>
                <a:path w="13105" h="14977" extrusionOk="0">
                  <a:moveTo>
                    <a:pt x="0" y="0"/>
                  </a:moveTo>
                  <a:lnTo>
                    <a:pt x="13106" y="14978"/>
                  </a:ln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2" name="Google Shape;192;p2">
              <a:extLst>
                <a:ext uri="{FF2B5EF4-FFF2-40B4-BE49-F238E27FC236}">
                  <a16:creationId xmlns:a16="http://schemas.microsoft.com/office/drawing/2014/main" id="{56BCC8CC-B6FC-4193-BD10-F1E2E02EB2C9}"/>
                </a:ext>
              </a:extLst>
            </p:cNvPr>
            <p:cNvSpPr/>
            <p:nvPr/>
          </p:nvSpPr>
          <p:spPr>
            <a:xfrm>
              <a:off x="3363878" y="5052173"/>
              <a:ext cx="40552" cy="38863"/>
            </a:xfrm>
            <a:custGeom>
              <a:avLst/>
              <a:gdLst/>
              <a:ahLst/>
              <a:cxnLst/>
              <a:rect l="l" t="t" r="r" b="b"/>
              <a:pathLst>
                <a:path w="44933" h="43061" extrusionOk="0">
                  <a:moveTo>
                    <a:pt x="0" y="0"/>
                  </a:moveTo>
                  <a:cubicBezTo>
                    <a:pt x="0" y="0"/>
                    <a:pt x="28083" y="11233"/>
                    <a:pt x="44933" y="43061"/>
                  </a:cubicBez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3" name="Google Shape;193;p2">
              <a:extLst>
                <a:ext uri="{FF2B5EF4-FFF2-40B4-BE49-F238E27FC236}">
                  <a16:creationId xmlns:a16="http://schemas.microsoft.com/office/drawing/2014/main" id="{84D957F6-C491-44B8-B368-492460F0FED3}"/>
                </a:ext>
              </a:extLst>
            </p:cNvPr>
            <p:cNvSpPr/>
            <p:nvPr/>
          </p:nvSpPr>
          <p:spPr>
            <a:xfrm>
              <a:off x="4162540" y="4946087"/>
              <a:ext cx="285954" cy="274485"/>
            </a:xfrm>
            <a:custGeom>
              <a:avLst/>
              <a:gdLst/>
              <a:ahLst/>
              <a:cxnLst/>
              <a:rect l="l" t="t" r="r" b="b"/>
              <a:pathLst>
                <a:path w="316846" h="304138" extrusionOk="0">
                  <a:moveTo>
                    <a:pt x="198050" y="302783"/>
                  </a:moveTo>
                  <a:cubicBezTo>
                    <a:pt x="113800" y="314016"/>
                    <a:pt x="27677" y="254105"/>
                    <a:pt x="5211" y="171727"/>
                  </a:cubicBezTo>
                  <a:cubicBezTo>
                    <a:pt x="-17256" y="87477"/>
                    <a:pt x="35166" y="12589"/>
                    <a:pt x="119416" y="1355"/>
                  </a:cubicBezTo>
                  <a:cubicBezTo>
                    <a:pt x="203666" y="-9878"/>
                    <a:pt x="289788" y="50033"/>
                    <a:pt x="312255" y="132411"/>
                  </a:cubicBezTo>
                  <a:cubicBezTo>
                    <a:pt x="332849" y="216661"/>
                    <a:pt x="282299" y="291550"/>
                    <a:pt x="198050" y="302783"/>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4" name="Google Shape;194;p2">
              <a:extLst>
                <a:ext uri="{FF2B5EF4-FFF2-40B4-BE49-F238E27FC236}">
                  <a16:creationId xmlns:a16="http://schemas.microsoft.com/office/drawing/2014/main" id="{92194141-DD14-4490-BB90-336A5F29993C}"/>
                </a:ext>
              </a:extLst>
            </p:cNvPr>
            <p:cNvSpPr/>
            <p:nvPr/>
          </p:nvSpPr>
          <p:spPr>
            <a:xfrm>
              <a:off x="4174380" y="4919026"/>
              <a:ext cx="286620" cy="274485"/>
            </a:xfrm>
            <a:custGeom>
              <a:avLst/>
              <a:gdLst/>
              <a:ahLst/>
              <a:cxnLst/>
              <a:rect l="l" t="t" r="r" b="b"/>
              <a:pathLst>
                <a:path w="317584" h="304138" extrusionOk="0">
                  <a:moveTo>
                    <a:pt x="198049" y="302783"/>
                  </a:moveTo>
                  <a:cubicBezTo>
                    <a:pt x="113799" y="314016"/>
                    <a:pt x="27677" y="254105"/>
                    <a:pt x="5211" y="171727"/>
                  </a:cubicBezTo>
                  <a:cubicBezTo>
                    <a:pt x="-17256" y="87477"/>
                    <a:pt x="35166" y="12589"/>
                    <a:pt x="119416" y="1355"/>
                  </a:cubicBezTo>
                  <a:cubicBezTo>
                    <a:pt x="203666" y="-9878"/>
                    <a:pt x="289788" y="50033"/>
                    <a:pt x="312255" y="132411"/>
                  </a:cubicBezTo>
                  <a:cubicBezTo>
                    <a:pt x="334722" y="216661"/>
                    <a:pt x="284172" y="291550"/>
                    <a:pt x="198049" y="302783"/>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5" name="Google Shape;195;p2">
              <a:extLst>
                <a:ext uri="{FF2B5EF4-FFF2-40B4-BE49-F238E27FC236}">
                  <a16:creationId xmlns:a16="http://schemas.microsoft.com/office/drawing/2014/main" id="{40F49033-5C4E-483B-B7B5-3C704C3C334B}"/>
                </a:ext>
              </a:extLst>
            </p:cNvPr>
            <p:cNvSpPr/>
            <p:nvPr/>
          </p:nvSpPr>
          <p:spPr>
            <a:xfrm>
              <a:off x="4213318" y="4955005"/>
              <a:ext cx="210401" cy="202598"/>
            </a:xfrm>
            <a:custGeom>
              <a:avLst/>
              <a:gdLst/>
              <a:ahLst/>
              <a:cxnLst/>
              <a:rect l="l" t="t" r="r" b="b"/>
              <a:pathLst>
                <a:path w="233131" h="224485" extrusionOk="0">
                  <a:moveTo>
                    <a:pt x="87546" y="846"/>
                  </a:moveTo>
                  <a:cubicBezTo>
                    <a:pt x="25763" y="8334"/>
                    <a:pt x="-11681" y="64501"/>
                    <a:pt x="3296" y="126284"/>
                  </a:cubicBezTo>
                  <a:cubicBezTo>
                    <a:pt x="20146" y="188068"/>
                    <a:pt x="83802" y="231129"/>
                    <a:pt x="145585" y="223640"/>
                  </a:cubicBezTo>
                  <a:cubicBezTo>
                    <a:pt x="207369" y="216151"/>
                    <a:pt x="244813" y="159984"/>
                    <a:pt x="229835" y="98201"/>
                  </a:cubicBezTo>
                  <a:cubicBezTo>
                    <a:pt x="212985" y="36418"/>
                    <a:pt x="149330" y="-6643"/>
                    <a:pt x="87546" y="84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6" name="Google Shape;196;p2">
              <a:extLst>
                <a:ext uri="{FF2B5EF4-FFF2-40B4-BE49-F238E27FC236}">
                  <a16:creationId xmlns:a16="http://schemas.microsoft.com/office/drawing/2014/main" id="{6C136432-26E4-46E4-90CB-D4F3D92752AA}"/>
                </a:ext>
              </a:extLst>
            </p:cNvPr>
            <p:cNvSpPr/>
            <p:nvPr/>
          </p:nvSpPr>
          <p:spPr>
            <a:xfrm>
              <a:off x="4233209" y="4976064"/>
              <a:ext cx="208217" cy="190975"/>
            </a:xfrm>
            <a:custGeom>
              <a:avLst/>
              <a:gdLst/>
              <a:ahLst/>
              <a:cxnLst/>
              <a:rect l="l" t="t" r="r" b="b"/>
              <a:pathLst>
                <a:path w="230711" h="211607" extrusionOk="0">
                  <a:moveTo>
                    <a:pt x="0" y="175989"/>
                  </a:moveTo>
                  <a:lnTo>
                    <a:pt x="187222" y="0"/>
                  </a:lnTo>
                  <a:cubicBezTo>
                    <a:pt x="187222" y="0"/>
                    <a:pt x="277089" y="114206"/>
                    <a:pt x="198455" y="183478"/>
                  </a:cubicBezTo>
                  <a:cubicBezTo>
                    <a:pt x="117950" y="250878"/>
                    <a:pt x="0" y="175989"/>
                    <a:pt x="0" y="175989"/>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7" name="Google Shape;197;p2">
              <a:extLst>
                <a:ext uri="{FF2B5EF4-FFF2-40B4-BE49-F238E27FC236}">
                  <a16:creationId xmlns:a16="http://schemas.microsoft.com/office/drawing/2014/main" id="{556B7145-DF8D-4A18-9E7F-30B141EFE06B}"/>
                </a:ext>
              </a:extLst>
            </p:cNvPr>
            <p:cNvSpPr/>
            <p:nvPr/>
          </p:nvSpPr>
          <p:spPr>
            <a:xfrm>
              <a:off x="4265344" y="5155342"/>
              <a:ext cx="16897" cy="8448"/>
            </a:xfrm>
            <a:custGeom>
              <a:avLst/>
              <a:gdLst/>
              <a:ahLst/>
              <a:cxnLst/>
              <a:rect l="l" t="t" r="r" b="b"/>
              <a:pathLst>
                <a:path w="18722" h="9361" extrusionOk="0">
                  <a:moveTo>
                    <a:pt x="0" y="0"/>
                  </a:moveTo>
                  <a:lnTo>
                    <a:pt x="18722" y="9361"/>
                  </a:ln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8" name="Google Shape;198;p2">
              <a:extLst>
                <a:ext uri="{FF2B5EF4-FFF2-40B4-BE49-F238E27FC236}">
                  <a16:creationId xmlns:a16="http://schemas.microsoft.com/office/drawing/2014/main" id="{48070B51-F7C9-4C89-8661-9E850DC165EB}"/>
                </a:ext>
              </a:extLst>
            </p:cNvPr>
            <p:cNvSpPr/>
            <p:nvPr/>
          </p:nvSpPr>
          <p:spPr>
            <a:xfrm>
              <a:off x="4324540" y="4937164"/>
              <a:ext cx="50690" cy="21965"/>
            </a:xfrm>
            <a:custGeom>
              <a:avLst/>
              <a:gdLst/>
              <a:ahLst/>
              <a:cxnLst/>
              <a:rect l="l" t="t" r="r" b="b"/>
              <a:pathLst>
                <a:path w="56166" h="24338" extrusionOk="0">
                  <a:moveTo>
                    <a:pt x="0" y="0"/>
                  </a:moveTo>
                  <a:cubicBezTo>
                    <a:pt x="0" y="0"/>
                    <a:pt x="29956" y="0"/>
                    <a:pt x="56167" y="24339"/>
                  </a:cubicBez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9" name="Google Shape;199;p2">
              <a:extLst>
                <a:ext uri="{FF2B5EF4-FFF2-40B4-BE49-F238E27FC236}">
                  <a16:creationId xmlns:a16="http://schemas.microsoft.com/office/drawing/2014/main" id="{92AE1CC0-DA5A-485F-9819-232C6868EB55}"/>
                </a:ext>
              </a:extLst>
            </p:cNvPr>
            <p:cNvSpPr/>
            <p:nvPr/>
          </p:nvSpPr>
          <p:spPr>
            <a:xfrm>
              <a:off x="4358365" y="5146885"/>
              <a:ext cx="321039" cy="321039"/>
            </a:xfrm>
            <a:custGeom>
              <a:avLst/>
              <a:gdLst/>
              <a:ahLst/>
              <a:cxnLst/>
              <a:rect l="l" t="t" r="r" b="b"/>
              <a:pathLst>
                <a:path w="355722" h="355722" extrusionOk="0">
                  <a:moveTo>
                    <a:pt x="177861" y="355722"/>
                  </a:moveTo>
                  <a:cubicBezTo>
                    <a:pt x="80506" y="355722"/>
                    <a:pt x="0" y="275217"/>
                    <a:pt x="0" y="177861"/>
                  </a:cubicBezTo>
                  <a:cubicBezTo>
                    <a:pt x="0" y="80506"/>
                    <a:pt x="80506" y="0"/>
                    <a:pt x="177861" y="0"/>
                  </a:cubicBezTo>
                  <a:cubicBezTo>
                    <a:pt x="275217" y="0"/>
                    <a:pt x="355722" y="80506"/>
                    <a:pt x="355722" y="177861"/>
                  </a:cubicBezTo>
                  <a:cubicBezTo>
                    <a:pt x="355722" y="277089"/>
                    <a:pt x="275217" y="355722"/>
                    <a:pt x="177861" y="355722"/>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0" name="Google Shape;200;p2">
              <a:extLst>
                <a:ext uri="{FF2B5EF4-FFF2-40B4-BE49-F238E27FC236}">
                  <a16:creationId xmlns:a16="http://schemas.microsoft.com/office/drawing/2014/main" id="{CB363932-5153-43FB-8597-D8EE492E3047}"/>
                </a:ext>
              </a:extLst>
            </p:cNvPr>
            <p:cNvSpPr/>
            <p:nvPr/>
          </p:nvSpPr>
          <p:spPr>
            <a:xfrm>
              <a:off x="4400647" y="5190859"/>
              <a:ext cx="236555" cy="236555"/>
            </a:xfrm>
            <a:custGeom>
              <a:avLst/>
              <a:gdLst/>
              <a:ahLst/>
              <a:cxnLst/>
              <a:rect l="l" t="t" r="r" b="b"/>
              <a:pathLst>
                <a:path w="262111" h="262111" extrusionOk="0">
                  <a:moveTo>
                    <a:pt x="131056" y="0"/>
                  </a:moveTo>
                  <a:cubicBezTo>
                    <a:pt x="58039" y="0"/>
                    <a:pt x="0" y="58039"/>
                    <a:pt x="0" y="131056"/>
                  </a:cubicBezTo>
                  <a:cubicBezTo>
                    <a:pt x="0" y="204072"/>
                    <a:pt x="58039" y="262111"/>
                    <a:pt x="131056" y="262111"/>
                  </a:cubicBezTo>
                  <a:cubicBezTo>
                    <a:pt x="204072" y="262111"/>
                    <a:pt x="262111" y="204072"/>
                    <a:pt x="262111" y="131056"/>
                  </a:cubicBezTo>
                  <a:cubicBezTo>
                    <a:pt x="262111" y="58039"/>
                    <a:pt x="202200" y="0"/>
                    <a:pt x="131056" y="0"/>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1" name="Google Shape;201;p2">
              <a:extLst>
                <a:ext uri="{FF2B5EF4-FFF2-40B4-BE49-F238E27FC236}">
                  <a16:creationId xmlns:a16="http://schemas.microsoft.com/office/drawing/2014/main" id="{AB225350-077E-42F0-8E24-15289B1A8558}"/>
                </a:ext>
              </a:extLst>
            </p:cNvPr>
            <p:cNvSpPr/>
            <p:nvPr/>
          </p:nvSpPr>
          <p:spPr>
            <a:xfrm>
              <a:off x="4400647" y="5229759"/>
              <a:ext cx="255213" cy="208933"/>
            </a:xfrm>
            <a:custGeom>
              <a:avLst/>
              <a:gdLst/>
              <a:ahLst/>
              <a:cxnLst/>
              <a:rect l="l" t="t" r="r" b="b"/>
              <a:pathLst>
                <a:path w="282785" h="231505" extrusionOk="0">
                  <a:moveTo>
                    <a:pt x="0" y="172244"/>
                  </a:moveTo>
                  <a:lnTo>
                    <a:pt x="262111" y="0"/>
                  </a:lnTo>
                  <a:cubicBezTo>
                    <a:pt x="262111" y="0"/>
                    <a:pt x="329511" y="144161"/>
                    <a:pt x="220922" y="209689"/>
                  </a:cubicBezTo>
                  <a:cubicBezTo>
                    <a:pt x="110461" y="275217"/>
                    <a:pt x="0" y="172244"/>
                    <a:pt x="0" y="17224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2" name="Google Shape;202;p2">
              <a:extLst>
                <a:ext uri="{FF2B5EF4-FFF2-40B4-BE49-F238E27FC236}">
                  <a16:creationId xmlns:a16="http://schemas.microsoft.com/office/drawing/2014/main" id="{E19B6C3C-645B-4467-9FEA-CC0FF1363E31}"/>
                </a:ext>
              </a:extLst>
            </p:cNvPr>
            <p:cNvSpPr/>
            <p:nvPr/>
          </p:nvSpPr>
          <p:spPr>
            <a:xfrm>
              <a:off x="4429400" y="5414111"/>
              <a:ext cx="16897" cy="11827"/>
            </a:xfrm>
            <a:custGeom>
              <a:avLst/>
              <a:gdLst/>
              <a:ahLst/>
              <a:cxnLst/>
              <a:rect l="l" t="t" r="r" b="b"/>
              <a:pathLst>
                <a:path w="18722" h="13105" extrusionOk="0">
                  <a:moveTo>
                    <a:pt x="0" y="0"/>
                  </a:moveTo>
                  <a:lnTo>
                    <a:pt x="18722" y="13105"/>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3" name="Google Shape;203;p2">
              <a:extLst>
                <a:ext uri="{FF2B5EF4-FFF2-40B4-BE49-F238E27FC236}">
                  <a16:creationId xmlns:a16="http://schemas.microsoft.com/office/drawing/2014/main" id="{C9AF4F57-A733-4E1B-BDF7-C5599D9787A7}"/>
                </a:ext>
              </a:extLst>
            </p:cNvPr>
            <p:cNvSpPr/>
            <p:nvPr/>
          </p:nvSpPr>
          <p:spPr>
            <a:xfrm>
              <a:off x="4561322" y="5175638"/>
              <a:ext cx="50690" cy="32104"/>
            </a:xfrm>
            <a:custGeom>
              <a:avLst/>
              <a:gdLst/>
              <a:ahLst/>
              <a:cxnLst/>
              <a:rect l="l" t="t" r="r" b="b"/>
              <a:pathLst>
                <a:path w="56166" h="35572" extrusionOk="0">
                  <a:moveTo>
                    <a:pt x="0" y="0"/>
                  </a:moveTo>
                  <a:cubicBezTo>
                    <a:pt x="0" y="0"/>
                    <a:pt x="33700" y="3744"/>
                    <a:pt x="56167" y="35572"/>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4" name="Google Shape;204;p2">
              <a:extLst>
                <a:ext uri="{FF2B5EF4-FFF2-40B4-BE49-F238E27FC236}">
                  <a16:creationId xmlns:a16="http://schemas.microsoft.com/office/drawing/2014/main" id="{7D5B1E93-678D-4EEF-9A61-A60A9C462708}"/>
                </a:ext>
              </a:extLst>
            </p:cNvPr>
            <p:cNvSpPr/>
            <p:nvPr/>
          </p:nvSpPr>
          <p:spPr>
            <a:xfrm>
              <a:off x="3783810" y="5124400"/>
              <a:ext cx="321039" cy="321039"/>
            </a:xfrm>
            <a:custGeom>
              <a:avLst/>
              <a:gdLst/>
              <a:ahLst/>
              <a:cxnLst/>
              <a:rect l="l" t="t" r="r" b="b"/>
              <a:pathLst>
                <a:path w="355722" h="355722" extrusionOk="0">
                  <a:moveTo>
                    <a:pt x="177861" y="355722"/>
                  </a:moveTo>
                  <a:cubicBezTo>
                    <a:pt x="80505" y="355722"/>
                    <a:pt x="0" y="275217"/>
                    <a:pt x="0" y="177861"/>
                  </a:cubicBezTo>
                  <a:cubicBezTo>
                    <a:pt x="0" y="80505"/>
                    <a:pt x="80505" y="0"/>
                    <a:pt x="177861" y="0"/>
                  </a:cubicBezTo>
                  <a:cubicBezTo>
                    <a:pt x="275217" y="0"/>
                    <a:pt x="355722" y="80505"/>
                    <a:pt x="355722" y="177861"/>
                  </a:cubicBezTo>
                  <a:cubicBezTo>
                    <a:pt x="355722" y="277089"/>
                    <a:pt x="275217" y="355722"/>
                    <a:pt x="177861" y="355722"/>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5" name="Google Shape;205;p2">
              <a:extLst>
                <a:ext uri="{FF2B5EF4-FFF2-40B4-BE49-F238E27FC236}">
                  <a16:creationId xmlns:a16="http://schemas.microsoft.com/office/drawing/2014/main" id="{F5F7C0A5-F0DD-4651-9286-25007639196D}"/>
                </a:ext>
              </a:extLst>
            </p:cNvPr>
            <p:cNvSpPr/>
            <p:nvPr/>
          </p:nvSpPr>
          <p:spPr>
            <a:xfrm>
              <a:off x="3826093" y="5168373"/>
              <a:ext cx="236555" cy="236555"/>
            </a:xfrm>
            <a:custGeom>
              <a:avLst/>
              <a:gdLst/>
              <a:ahLst/>
              <a:cxnLst/>
              <a:rect l="l" t="t" r="r" b="b"/>
              <a:pathLst>
                <a:path w="262111" h="262111" extrusionOk="0">
                  <a:moveTo>
                    <a:pt x="131056" y="0"/>
                  </a:moveTo>
                  <a:cubicBezTo>
                    <a:pt x="58039" y="0"/>
                    <a:pt x="0" y="58039"/>
                    <a:pt x="0" y="131056"/>
                  </a:cubicBezTo>
                  <a:cubicBezTo>
                    <a:pt x="0" y="204072"/>
                    <a:pt x="58039" y="262111"/>
                    <a:pt x="131056" y="262111"/>
                  </a:cubicBezTo>
                  <a:cubicBezTo>
                    <a:pt x="204072" y="262111"/>
                    <a:pt x="262111" y="204072"/>
                    <a:pt x="262111" y="131056"/>
                  </a:cubicBezTo>
                  <a:cubicBezTo>
                    <a:pt x="262111" y="58039"/>
                    <a:pt x="202200" y="0"/>
                    <a:pt x="131056" y="0"/>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6" name="Google Shape;206;p2">
              <a:extLst>
                <a:ext uri="{FF2B5EF4-FFF2-40B4-BE49-F238E27FC236}">
                  <a16:creationId xmlns:a16="http://schemas.microsoft.com/office/drawing/2014/main" id="{9E1E52AA-B7B9-40CA-A8BB-937A0F4B881A}"/>
                </a:ext>
              </a:extLst>
            </p:cNvPr>
            <p:cNvSpPr/>
            <p:nvPr/>
          </p:nvSpPr>
          <p:spPr>
            <a:xfrm>
              <a:off x="3826093" y="5208965"/>
              <a:ext cx="255213" cy="208230"/>
            </a:xfrm>
            <a:custGeom>
              <a:avLst/>
              <a:gdLst/>
              <a:ahLst/>
              <a:cxnLst/>
              <a:rect l="l" t="t" r="r" b="b"/>
              <a:pathLst>
                <a:path w="282785" h="230726" extrusionOk="0">
                  <a:moveTo>
                    <a:pt x="0" y="172244"/>
                  </a:moveTo>
                  <a:lnTo>
                    <a:pt x="262111" y="0"/>
                  </a:lnTo>
                  <a:cubicBezTo>
                    <a:pt x="262111" y="0"/>
                    <a:pt x="329511" y="144161"/>
                    <a:pt x="220922" y="209689"/>
                  </a:cubicBezTo>
                  <a:cubicBezTo>
                    <a:pt x="110461" y="273344"/>
                    <a:pt x="0" y="172244"/>
                    <a:pt x="0" y="17224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7" name="Google Shape;207;p2">
              <a:extLst>
                <a:ext uri="{FF2B5EF4-FFF2-40B4-BE49-F238E27FC236}">
                  <a16:creationId xmlns:a16="http://schemas.microsoft.com/office/drawing/2014/main" id="{2593B1DE-1C3E-4126-BC90-705A8F16F77E}"/>
                </a:ext>
              </a:extLst>
            </p:cNvPr>
            <p:cNvSpPr/>
            <p:nvPr/>
          </p:nvSpPr>
          <p:spPr>
            <a:xfrm>
              <a:off x="3856537" y="5391626"/>
              <a:ext cx="15206" cy="11827"/>
            </a:xfrm>
            <a:custGeom>
              <a:avLst/>
              <a:gdLst/>
              <a:ahLst/>
              <a:cxnLst/>
              <a:rect l="l" t="t" r="r" b="b"/>
              <a:pathLst>
                <a:path w="16849" h="13105" extrusionOk="0">
                  <a:moveTo>
                    <a:pt x="0" y="0"/>
                  </a:moveTo>
                  <a:lnTo>
                    <a:pt x="16850" y="13106"/>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8" name="Google Shape;208;p2">
              <a:extLst>
                <a:ext uri="{FF2B5EF4-FFF2-40B4-BE49-F238E27FC236}">
                  <a16:creationId xmlns:a16="http://schemas.microsoft.com/office/drawing/2014/main" id="{D1131975-981E-4378-B3DD-03BDABE31F05}"/>
                </a:ext>
              </a:extLst>
            </p:cNvPr>
            <p:cNvSpPr/>
            <p:nvPr/>
          </p:nvSpPr>
          <p:spPr>
            <a:xfrm>
              <a:off x="3986767" y="5153152"/>
              <a:ext cx="50690" cy="32104"/>
            </a:xfrm>
            <a:custGeom>
              <a:avLst/>
              <a:gdLst/>
              <a:ahLst/>
              <a:cxnLst/>
              <a:rect l="l" t="t" r="r" b="b"/>
              <a:pathLst>
                <a:path w="56166" h="35572" extrusionOk="0">
                  <a:moveTo>
                    <a:pt x="0" y="0"/>
                  </a:moveTo>
                  <a:cubicBezTo>
                    <a:pt x="0" y="0"/>
                    <a:pt x="33700" y="3744"/>
                    <a:pt x="56167" y="35572"/>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9" name="Google Shape;209;p2">
              <a:extLst>
                <a:ext uri="{FF2B5EF4-FFF2-40B4-BE49-F238E27FC236}">
                  <a16:creationId xmlns:a16="http://schemas.microsoft.com/office/drawing/2014/main" id="{F661767B-A8AF-4119-AB5E-18BAC1530530}"/>
                </a:ext>
              </a:extLst>
            </p:cNvPr>
            <p:cNvSpPr/>
            <p:nvPr/>
          </p:nvSpPr>
          <p:spPr>
            <a:xfrm>
              <a:off x="2935153" y="5112234"/>
              <a:ext cx="319307" cy="318556"/>
            </a:xfrm>
            <a:custGeom>
              <a:avLst/>
              <a:gdLst/>
              <a:ahLst/>
              <a:cxnLst/>
              <a:rect l="l" t="t" r="r" b="b"/>
              <a:pathLst>
                <a:path w="353803" h="352971" extrusionOk="0">
                  <a:moveTo>
                    <a:pt x="88907" y="330424"/>
                  </a:moveTo>
                  <a:cubicBezTo>
                    <a:pt x="4657" y="281746"/>
                    <a:pt x="-25298" y="173157"/>
                    <a:pt x="23380" y="88907"/>
                  </a:cubicBezTo>
                  <a:cubicBezTo>
                    <a:pt x="72057" y="4657"/>
                    <a:pt x="180646" y="-25298"/>
                    <a:pt x="264896" y="23380"/>
                  </a:cubicBezTo>
                  <a:cubicBezTo>
                    <a:pt x="349146" y="72057"/>
                    <a:pt x="379102" y="180646"/>
                    <a:pt x="330424" y="264896"/>
                  </a:cubicBezTo>
                  <a:cubicBezTo>
                    <a:pt x="283618" y="349146"/>
                    <a:pt x="175030" y="377230"/>
                    <a:pt x="88907" y="330424"/>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0" name="Google Shape;210;p2">
              <a:extLst>
                <a:ext uri="{FF2B5EF4-FFF2-40B4-BE49-F238E27FC236}">
                  <a16:creationId xmlns:a16="http://schemas.microsoft.com/office/drawing/2014/main" id="{10754230-5A43-4013-8A3B-DA906FDACE1B}"/>
                </a:ext>
              </a:extLst>
            </p:cNvPr>
            <p:cNvSpPr/>
            <p:nvPr/>
          </p:nvSpPr>
          <p:spPr>
            <a:xfrm>
              <a:off x="2978183" y="5153573"/>
              <a:ext cx="235018" cy="235018"/>
            </a:xfrm>
            <a:custGeom>
              <a:avLst/>
              <a:gdLst/>
              <a:ahLst/>
              <a:cxnLst/>
              <a:rect l="l" t="t" r="r" b="b"/>
              <a:pathLst>
                <a:path w="260408" h="260408" extrusionOk="0">
                  <a:moveTo>
                    <a:pt x="194796" y="16935"/>
                  </a:moveTo>
                  <a:cubicBezTo>
                    <a:pt x="133013" y="-18637"/>
                    <a:pt x="52507" y="3829"/>
                    <a:pt x="16935" y="65613"/>
                  </a:cubicBezTo>
                  <a:cubicBezTo>
                    <a:pt x="-18637" y="127396"/>
                    <a:pt x="3829" y="207902"/>
                    <a:pt x="65613" y="243474"/>
                  </a:cubicBezTo>
                  <a:cubicBezTo>
                    <a:pt x="127396" y="279046"/>
                    <a:pt x="207902" y="256579"/>
                    <a:pt x="243474" y="194796"/>
                  </a:cubicBezTo>
                  <a:cubicBezTo>
                    <a:pt x="279046" y="131140"/>
                    <a:pt x="256579" y="52507"/>
                    <a:pt x="194796" y="16935"/>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1" name="Google Shape;211;p2">
              <a:extLst>
                <a:ext uri="{FF2B5EF4-FFF2-40B4-BE49-F238E27FC236}">
                  <a16:creationId xmlns:a16="http://schemas.microsoft.com/office/drawing/2014/main" id="{3540634F-50A6-4BCD-B2B0-397651A38EB9}"/>
                </a:ext>
              </a:extLst>
            </p:cNvPr>
            <p:cNvSpPr/>
            <p:nvPr/>
          </p:nvSpPr>
          <p:spPr>
            <a:xfrm>
              <a:off x="2954582" y="5260202"/>
              <a:ext cx="282177" cy="145377"/>
            </a:xfrm>
            <a:custGeom>
              <a:avLst/>
              <a:gdLst/>
              <a:ahLst/>
              <a:cxnLst/>
              <a:rect l="l" t="t" r="r" b="b"/>
              <a:pathLst>
                <a:path w="312661" h="161082" extrusionOk="0">
                  <a:moveTo>
                    <a:pt x="0" y="20594"/>
                  </a:moveTo>
                  <a:lnTo>
                    <a:pt x="312661" y="0"/>
                  </a:lnTo>
                  <a:cubicBezTo>
                    <a:pt x="312661" y="0"/>
                    <a:pt x="301428" y="157267"/>
                    <a:pt x="172244" y="161011"/>
                  </a:cubicBezTo>
                  <a:cubicBezTo>
                    <a:pt x="44933" y="164755"/>
                    <a:pt x="0" y="20594"/>
                    <a:pt x="0" y="2059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2" name="Google Shape;212;p2">
              <a:extLst>
                <a:ext uri="{FF2B5EF4-FFF2-40B4-BE49-F238E27FC236}">
                  <a16:creationId xmlns:a16="http://schemas.microsoft.com/office/drawing/2014/main" id="{F411A06F-8B1E-4EB7-A741-614F2DEB2298}"/>
                </a:ext>
              </a:extLst>
            </p:cNvPr>
            <p:cNvSpPr/>
            <p:nvPr/>
          </p:nvSpPr>
          <p:spPr>
            <a:xfrm>
              <a:off x="2966422" y="5319398"/>
              <a:ext cx="8448" cy="16897"/>
            </a:xfrm>
            <a:custGeom>
              <a:avLst/>
              <a:gdLst/>
              <a:ahLst/>
              <a:cxnLst/>
              <a:rect l="l" t="t" r="r" b="b"/>
              <a:pathLst>
                <a:path w="9361" h="18722" extrusionOk="0">
                  <a:moveTo>
                    <a:pt x="0" y="0"/>
                  </a:moveTo>
                  <a:lnTo>
                    <a:pt x="9361" y="18722"/>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3" name="Google Shape;213;p2">
              <a:extLst>
                <a:ext uri="{FF2B5EF4-FFF2-40B4-BE49-F238E27FC236}">
                  <a16:creationId xmlns:a16="http://schemas.microsoft.com/office/drawing/2014/main" id="{0C878973-FC6F-4A27-839A-A25877B41ECC}"/>
                </a:ext>
              </a:extLst>
            </p:cNvPr>
            <p:cNvSpPr/>
            <p:nvPr/>
          </p:nvSpPr>
          <p:spPr>
            <a:xfrm>
              <a:off x="3198130" y="5175637"/>
              <a:ext cx="28724" cy="52379"/>
            </a:xfrm>
            <a:custGeom>
              <a:avLst/>
              <a:gdLst/>
              <a:ahLst/>
              <a:cxnLst/>
              <a:rect l="l" t="t" r="r" b="b"/>
              <a:pathLst>
                <a:path w="31827" h="58038" extrusionOk="0">
                  <a:moveTo>
                    <a:pt x="0" y="0"/>
                  </a:moveTo>
                  <a:cubicBezTo>
                    <a:pt x="0" y="0"/>
                    <a:pt x="26211" y="20594"/>
                    <a:pt x="31828" y="58039"/>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4" name="Google Shape;214;p2">
              <a:extLst>
                <a:ext uri="{FF2B5EF4-FFF2-40B4-BE49-F238E27FC236}">
                  <a16:creationId xmlns:a16="http://schemas.microsoft.com/office/drawing/2014/main" id="{A7F6AE00-3931-4161-A9C6-FB6AB355E2B8}"/>
                </a:ext>
              </a:extLst>
            </p:cNvPr>
            <p:cNvSpPr/>
            <p:nvPr/>
          </p:nvSpPr>
          <p:spPr>
            <a:xfrm>
              <a:off x="3832851" y="4817018"/>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5" name="Google Shape;215;p2">
              <a:extLst>
                <a:ext uri="{FF2B5EF4-FFF2-40B4-BE49-F238E27FC236}">
                  <a16:creationId xmlns:a16="http://schemas.microsoft.com/office/drawing/2014/main" id="{BA217103-B3DF-4BDA-9AB1-BCF167C7AEBE}"/>
                </a:ext>
              </a:extLst>
            </p:cNvPr>
            <p:cNvSpPr/>
            <p:nvPr/>
          </p:nvSpPr>
          <p:spPr>
            <a:xfrm>
              <a:off x="3846382" y="4784883"/>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6" name="Google Shape;216;p2">
              <a:extLst>
                <a:ext uri="{FF2B5EF4-FFF2-40B4-BE49-F238E27FC236}">
                  <a16:creationId xmlns:a16="http://schemas.microsoft.com/office/drawing/2014/main" id="{AD857795-C6BD-466D-B60F-1BE6FBCDA204}"/>
                </a:ext>
              </a:extLst>
            </p:cNvPr>
            <p:cNvSpPr/>
            <p:nvPr/>
          </p:nvSpPr>
          <p:spPr>
            <a:xfrm>
              <a:off x="3887015" y="4823051"/>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7" name="Google Shape;217;p2">
              <a:extLst>
                <a:ext uri="{FF2B5EF4-FFF2-40B4-BE49-F238E27FC236}">
                  <a16:creationId xmlns:a16="http://schemas.microsoft.com/office/drawing/2014/main" id="{C5A42BF0-F969-408E-9A5B-09721AA87EAD}"/>
                </a:ext>
              </a:extLst>
            </p:cNvPr>
            <p:cNvSpPr/>
            <p:nvPr/>
          </p:nvSpPr>
          <p:spPr>
            <a:xfrm>
              <a:off x="3916581" y="4841570"/>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8" name="Google Shape;218;p2">
              <a:extLst>
                <a:ext uri="{FF2B5EF4-FFF2-40B4-BE49-F238E27FC236}">
                  <a16:creationId xmlns:a16="http://schemas.microsoft.com/office/drawing/2014/main" id="{6A585A0E-8F60-43E5-B81A-48CA3FA85AF7}"/>
                </a:ext>
              </a:extLst>
            </p:cNvPr>
            <p:cNvSpPr/>
            <p:nvPr/>
          </p:nvSpPr>
          <p:spPr>
            <a:xfrm>
              <a:off x="3953789" y="5049600"/>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9" name="Google Shape;219;p2">
              <a:extLst>
                <a:ext uri="{FF2B5EF4-FFF2-40B4-BE49-F238E27FC236}">
                  <a16:creationId xmlns:a16="http://schemas.microsoft.com/office/drawing/2014/main" id="{F55F8456-C69E-4DAC-BB6B-2BFCE01D0357}"/>
                </a:ext>
              </a:extLst>
            </p:cNvPr>
            <p:cNvSpPr/>
            <p:nvPr/>
          </p:nvSpPr>
          <p:spPr>
            <a:xfrm>
              <a:off x="4006220" y="4804332"/>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0" name="Google Shape;220;p2">
              <a:extLst>
                <a:ext uri="{FF2B5EF4-FFF2-40B4-BE49-F238E27FC236}">
                  <a16:creationId xmlns:a16="http://schemas.microsoft.com/office/drawing/2014/main" id="{0BFC08CC-9491-4797-BDE3-D15B17D84083}"/>
                </a:ext>
              </a:extLst>
            </p:cNvPr>
            <p:cNvSpPr/>
            <p:nvPr/>
          </p:nvSpPr>
          <p:spPr>
            <a:xfrm>
              <a:off x="4061353" y="5161398"/>
              <a:ext cx="321058" cy="30356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1" name="Google Shape;221;p2">
              <a:extLst>
                <a:ext uri="{FF2B5EF4-FFF2-40B4-BE49-F238E27FC236}">
                  <a16:creationId xmlns:a16="http://schemas.microsoft.com/office/drawing/2014/main" id="{32C0F479-59B6-47EE-AD23-6248C31040BC}"/>
                </a:ext>
              </a:extLst>
            </p:cNvPr>
            <p:cNvSpPr/>
            <p:nvPr/>
          </p:nvSpPr>
          <p:spPr>
            <a:xfrm>
              <a:off x="4049362" y="5129263"/>
              <a:ext cx="321211" cy="30356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2" name="Google Shape;222;p2">
              <a:extLst>
                <a:ext uri="{FF2B5EF4-FFF2-40B4-BE49-F238E27FC236}">
                  <a16:creationId xmlns:a16="http://schemas.microsoft.com/office/drawing/2014/main" id="{C27EDE3A-81B4-4A21-85C3-6174545E3318}"/>
                </a:ext>
              </a:extLst>
            </p:cNvPr>
            <p:cNvSpPr/>
            <p:nvPr/>
          </p:nvSpPr>
          <p:spPr>
            <a:xfrm>
              <a:off x="4090302" y="5169206"/>
              <a:ext cx="236182" cy="225452"/>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3" name="Google Shape;223;p2">
              <a:extLst>
                <a:ext uri="{FF2B5EF4-FFF2-40B4-BE49-F238E27FC236}">
                  <a16:creationId xmlns:a16="http://schemas.microsoft.com/office/drawing/2014/main" id="{0A666F93-5701-43C3-887B-E650E144D76B}"/>
                </a:ext>
              </a:extLst>
            </p:cNvPr>
            <p:cNvSpPr/>
            <p:nvPr/>
          </p:nvSpPr>
          <p:spPr>
            <a:xfrm>
              <a:off x="4070482" y="5188172"/>
              <a:ext cx="228290" cy="216145"/>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4" name="Google Shape;224;p2">
              <a:extLst>
                <a:ext uri="{FF2B5EF4-FFF2-40B4-BE49-F238E27FC236}">
                  <a16:creationId xmlns:a16="http://schemas.microsoft.com/office/drawing/2014/main" id="{2F1BEAD4-381D-47E0-BC29-8B7FBC3C3C1B}"/>
                </a:ext>
              </a:extLst>
            </p:cNvPr>
            <p:cNvSpPr/>
            <p:nvPr/>
          </p:nvSpPr>
          <p:spPr>
            <a:xfrm>
              <a:off x="4243179" y="5396203"/>
              <a:ext cx="18586" cy="8448"/>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5" name="Google Shape;225;p2">
              <a:extLst>
                <a:ext uri="{FF2B5EF4-FFF2-40B4-BE49-F238E27FC236}">
                  <a16:creationId xmlns:a16="http://schemas.microsoft.com/office/drawing/2014/main" id="{8AF1F33A-B1BE-4525-9F0A-D1D515AF3915}"/>
                </a:ext>
              </a:extLst>
            </p:cNvPr>
            <p:cNvSpPr/>
            <p:nvPr/>
          </p:nvSpPr>
          <p:spPr>
            <a:xfrm>
              <a:off x="4151848" y="5149242"/>
              <a:ext cx="57449" cy="20306"/>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6" name="Google Shape;226;p2">
              <a:extLst>
                <a:ext uri="{FF2B5EF4-FFF2-40B4-BE49-F238E27FC236}">
                  <a16:creationId xmlns:a16="http://schemas.microsoft.com/office/drawing/2014/main" id="{1E526774-33A9-4646-9C86-F33CE80ED7A6}"/>
                </a:ext>
              </a:extLst>
            </p:cNvPr>
            <p:cNvSpPr/>
            <p:nvPr/>
          </p:nvSpPr>
          <p:spPr>
            <a:xfrm>
              <a:off x="3483595" y="5145983"/>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7" name="Google Shape;227;p2">
              <a:extLst>
                <a:ext uri="{FF2B5EF4-FFF2-40B4-BE49-F238E27FC236}">
                  <a16:creationId xmlns:a16="http://schemas.microsoft.com/office/drawing/2014/main" id="{0EE767DD-B605-4D94-BC6F-AAC85E232E46}"/>
                </a:ext>
              </a:extLst>
            </p:cNvPr>
            <p:cNvSpPr/>
            <p:nvPr/>
          </p:nvSpPr>
          <p:spPr>
            <a:xfrm>
              <a:off x="3497126" y="5113848"/>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8" name="Google Shape;228;p2">
              <a:extLst>
                <a:ext uri="{FF2B5EF4-FFF2-40B4-BE49-F238E27FC236}">
                  <a16:creationId xmlns:a16="http://schemas.microsoft.com/office/drawing/2014/main" id="{9DE4B1A1-F8D6-43BB-8183-954070C12BAA}"/>
                </a:ext>
              </a:extLst>
            </p:cNvPr>
            <p:cNvSpPr/>
            <p:nvPr/>
          </p:nvSpPr>
          <p:spPr>
            <a:xfrm>
              <a:off x="3537759" y="5152016"/>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9" name="Google Shape;229;p2">
              <a:extLst>
                <a:ext uri="{FF2B5EF4-FFF2-40B4-BE49-F238E27FC236}">
                  <a16:creationId xmlns:a16="http://schemas.microsoft.com/office/drawing/2014/main" id="{ED39EE7A-BB7A-40FB-8A04-14B584A1114A}"/>
                </a:ext>
              </a:extLst>
            </p:cNvPr>
            <p:cNvSpPr/>
            <p:nvPr/>
          </p:nvSpPr>
          <p:spPr>
            <a:xfrm>
              <a:off x="3567325" y="5170535"/>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0" name="Google Shape;230;p2">
              <a:extLst>
                <a:ext uri="{FF2B5EF4-FFF2-40B4-BE49-F238E27FC236}">
                  <a16:creationId xmlns:a16="http://schemas.microsoft.com/office/drawing/2014/main" id="{B2ABC753-A1AE-490D-9839-7912327BAC75}"/>
                </a:ext>
              </a:extLst>
            </p:cNvPr>
            <p:cNvSpPr/>
            <p:nvPr/>
          </p:nvSpPr>
          <p:spPr>
            <a:xfrm>
              <a:off x="3604533" y="5378565"/>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1" name="Google Shape;231;p2">
              <a:extLst>
                <a:ext uri="{FF2B5EF4-FFF2-40B4-BE49-F238E27FC236}">
                  <a16:creationId xmlns:a16="http://schemas.microsoft.com/office/drawing/2014/main" id="{5E87850D-D6D5-4B0A-B4CC-423CA08232BA}"/>
                </a:ext>
              </a:extLst>
            </p:cNvPr>
            <p:cNvSpPr/>
            <p:nvPr/>
          </p:nvSpPr>
          <p:spPr>
            <a:xfrm>
              <a:off x="3656964" y="5133297"/>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2" name="Google Shape;232;p2">
              <a:extLst>
                <a:ext uri="{FF2B5EF4-FFF2-40B4-BE49-F238E27FC236}">
                  <a16:creationId xmlns:a16="http://schemas.microsoft.com/office/drawing/2014/main" id="{86CC8110-5F8E-4B52-9C99-E31A5F667515}"/>
                </a:ext>
              </a:extLst>
            </p:cNvPr>
            <p:cNvSpPr/>
            <p:nvPr/>
          </p:nvSpPr>
          <p:spPr>
            <a:xfrm>
              <a:off x="3483595" y="4806873"/>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3" name="Google Shape;233;p2">
              <a:extLst>
                <a:ext uri="{FF2B5EF4-FFF2-40B4-BE49-F238E27FC236}">
                  <a16:creationId xmlns:a16="http://schemas.microsoft.com/office/drawing/2014/main" id="{B083C902-758A-431D-8E42-E3E0280FE809}"/>
                </a:ext>
              </a:extLst>
            </p:cNvPr>
            <p:cNvSpPr/>
            <p:nvPr/>
          </p:nvSpPr>
          <p:spPr>
            <a:xfrm>
              <a:off x="3497126" y="4774738"/>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4" name="Google Shape;234;p2">
              <a:extLst>
                <a:ext uri="{FF2B5EF4-FFF2-40B4-BE49-F238E27FC236}">
                  <a16:creationId xmlns:a16="http://schemas.microsoft.com/office/drawing/2014/main" id="{F60ADC32-54EA-4ADA-8145-3D51476F5C21}"/>
                </a:ext>
              </a:extLst>
            </p:cNvPr>
            <p:cNvSpPr/>
            <p:nvPr/>
          </p:nvSpPr>
          <p:spPr>
            <a:xfrm>
              <a:off x="3537759" y="4812906"/>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5" name="Google Shape;235;p2">
              <a:extLst>
                <a:ext uri="{FF2B5EF4-FFF2-40B4-BE49-F238E27FC236}">
                  <a16:creationId xmlns:a16="http://schemas.microsoft.com/office/drawing/2014/main" id="{348F5447-36C6-4671-83FA-64611AFEC029}"/>
                </a:ext>
              </a:extLst>
            </p:cNvPr>
            <p:cNvSpPr/>
            <p:nvPr/>
          </p:nvSpPr>
          <p:spPr>
            <a:xfrm>
              <a:off x="3567325" y="4831425"/>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6" name="Google Shape;236;p2">
              <a:extLst>
                <a:ext uri="{FF2B5EF4-FFF2-40B4-BE49-F238E27FC236}">
                  <a16:creationId xmlns:a16="http://schemas.microsoft.com/office/drawing/2014/main" id="{B7F2A8E8-24A9-493B-8E77-650C865C7682}"/>
                </a:ext>
              </a:extLst>
            </p:cNvPr>
            <p:cNvSpPr/>
            <p:nvPr/>
          </p:nvSpPr>
          <p:spPr>
            <a:xfrm>
              <a:off x="3604533" y="5039455"/>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7" name="Google Shape;237;p2">
              <a:extLst>
                <a:ext uri="{FF2B5EF4-FFF2-40B4-BE49-F238E27FC236}">
                  <a16:creationId xmlns:a16="http://schemas.microsoft.com/office/drawing/2014/main" id="{8DD547CF-313A-43B6-B5C3-D54827F4E56F}"/>
                </a:ext>
              </a:extLst>
            </p:cNvPr>
            <p:cNvSpPr/>
            <p:nvPr/>
          </p:nvSpPr>
          <p:spPr>
            <a:xfrm>
              <a:off x="3656964" y="4794187"/>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8" name="Google Shape;238;p2">
              <a:extLst>
                <a:ext uri="{FF2B5EF4-FFF2-40B4-BE49-F238E27FC236}">
                  <a16:creationId xmlns:a16="http://schemas.microsoft.com/office/drawing/2014/main" id="{BA129BE7-BC75-4F3C-B1B9-8B591377A4F7}"/>
                </a:ext>
              </a:extLst>
            </p:cNvPr>
            <p:cNvSpPr/>
            <p:nvPr/>
          </p:nvSpPr>
          <p:spPr>
            <a:xfrm>
              <a:off x="4277690" y="5033869"/>
              <a:ext cx="321058" cy="30356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9" name="Google Shape;239;p2">
              <a:extLst>
                <a:ext uri="{FF2B5EF4-FFF2-40B4-BE49-F238E27FC236}">
                  <a16:creationId xmlns:a16="http://schemas.microsoft.com/office/drawing/2014/main" id="{5570636B-B95A-488A-807E-1D2AF942D55C}"/>
                </a:ext>
              </a:extLst>
            </p:cNvPr>
            <p:cNvSpPr/>
            <p:nvPr/>
          </p:nvSpPr>
          <p:spPr>
            <a:xfrm>
              <a:off x="4265699" y="5001734"/>
              <a:ext cx="321211" cy="30356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0" name="Google Shape;240;p2">
              <a:extLst>
                <a:ext uri="{FF2B5EF4-FFF2-40B4-BE49-F238E27FC236}">
                  <a16:creationId xmlns:a16="http://schemas.microsoft.com/office/drawing/2014/main" id="{9D57F964-7FD8-43CB-B0CA-F4F7C46FC91F}"/>
                </a:ext>
              </a:extLst>
            </p:cNvPr>
            <p:cNvSpPr/>
            <p:nvPr/>
          </p:nvSpPr>
          <p:spPr>
            <a:xfrm>
              <a:off x="4306639" y="5041677"/>
              <a:ext cx="236182" cy="225452"/>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1" name="Google Shape;241;p2">
              <a:extLst>
                <a:ext uri="{FF2B5EF4-FFF2-40B4-BE49-F238E27FC236}">
                  <a16:creationId xmlns:a16="http://schemas.microsoft.com/office/drawing/2014/main" id="{D909CAEA-97E6-4DDD-B50A-57E3BA7AD5A9}"/>
                </a:ext>
              </a:extLst>
            </p:cNvPr>
            <p:cNvSpPr/>
            <p:nvPr/>
          </p:nvSpPr>
          <p:spPr>
            <a:xfrm>
              <a:off x="4286819" y="5060643"/>
              <a:ext cx="228290" cy="216145"/>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2" name="Google Shape;242;p2">
              <a:extLst>
                <a:ext uri="{FF2B5EF4-FFF2-40B4-BE49-F238E27FC236}">
                  <a16:creationId xmlns:a16="http://schemas.microsoft.com/office/drawing/2014/main" id="{E81A96D3-7AB7-4E2D-85C7-6A1B5E45302C}"/>
                </a:ext>
              </a:extLst>
            </p:cNvPr>
            <p:cNvSpPr/>
            <p:nvPr/>
          </p:nvSpPr>
          <p:spPr>
            <a:xfrm>
              <a:off x="4459516" y="5268674"/>
              <a:ext cx="18586" cy="8448"/>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3" name="Google Shape;243;p2">
              <a:extLst>
                <a:ext uri="{FF2B5EF4-FFF2-40B4-BE49-F238E27FC236}">
                  <a16:creationId xmlns:a16="http://schemas.microsoft.com/office/drawing/2014/main" id="{3D19B1C6-2AA2-49C8-8A12-2E77660B9013}"/>
                </a:ext>
              </a:extLst>
            </p:cNvPr>
            <p:cNvSpPr/>
            <p:nvPr/>
          </p:nvSpPr>
          <p:spPr>
            <a:xfrm>
              <a:off x="4368185" y="5021713"/>
              <a:ext cx="57449" cy="20306"/>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4" name="Google Shape;244;p2">
              <a:extLst>
                <a:ext uri="{FF2B5EF4-FFF2-40B4-BE49-F238E27FC236}">
                  <a16:creationId xmlns:a16="http://schemas.microsoft.com/office/drawing/2014/main" id="{15EFA5F5-8435-453C-9D74-5165FA09E6EC}"/>
                </a:ext>
              </a:extLst>
            </p:cNvPr>
            <p:cNvSpPr/>
            <p:nvPr/>
          </p:nvSpPr>
          <p:spPr>
            <a:xfrm rot="9235842">
              <a:off x="3283445" y="4852184"/>
              <a:ext cx="321778" cy="30424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5" name="Google Shape;245;p2">
              <a:extLst>
                <a:ext uri="{FF2B5EF4-FFF2-40B4-BE49-F238E27FC236}">
                  <a16:creationId xmlns:a16="http://schemas.microsoft.com/office/drawing/2014/main" id="{10FB3DD6-94C0-4324-9C43-8FECC7C2FF8D}"/>
                </a:ext>
              </a:extLst>
            </p:cNvPr>
            <p:cNvSpPr/>
            <p:nvPr/>
          </p:nvSpPr>
          <p:spPr>
            <a:xfrm rot="9235842">
              <a:off x="3308184" y="4875823"/>
              <a:ext cx="321931" cy="30424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6" name="Google Shape;246;p2">
              <a:extLst>
                <a:ext uri="{FF2B5EF4-FFF2-40B4-BE49-F238E27FC236}">
                  <a16:creationId xmlns:a16="http://schemas.microsoft.com/office/drawing/2014/main" id="{67FC2624-7A35-4686-9477-D02AA8CCFFFC}"/>
                </a:ext>
              </a:extLst>
            </p:cNvPr>
            <p:cNvSpPr/>
            <p:nvPr/>
          </p:nvSpPr>
          <p:spPr>
            <a:xfrm rot="9235842">
              <a:off x="3351949" y="4913500"/>
              <a:ext cx="236712" cy="225957"/>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7" name="Google Shape;247;p2">
              <a:extLst>
                <a:ext uri="{FF2B5EF4-FFF2-40B4-BE49-F238E27FC236}">
                  <a16:creationId xmlns:a16="http://schemas.microsoft.com/office/drawing/2014/main" id="{0AC4323F-D76C-46E4-B10E-03E43DE4DC08}"/>
                </a:ext>
              </a:extLst>
            </p:cNvPr>
            <p:cNvSpPr/>
            <p:nvPr/>
          </p:nvSpPr>
          <p:spPr>
            <a:xfrm rot="9235842">
              <a:off x="3370985" y="4894872"/>
              <a:ext cx="228802" cy="216630"/>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8" name="Google Shape;248;p2">
              <a:extLst>
                <a:ext uri="{FF2B5EF4-FFF2-40B4-BE49-F238E27FC236}">
                  <a16:creationId xmlns:a16="http://schemas.microsoft.com/office/drawing/2014/main" id="{E4059544-EB1E-45AB-8C97-F820E2EC64C5}"/>
                </a:ext>
              </a:extLst>
            </p:cNvPr>
            <p:cNvSpPr/>
            <p:nvPr/>
          </p:nvSpPr>
          <p:spPr>
            <a:xfrm rot="9235842">
              <a:off x="3369701" y="4935198"/>
              <a:ext cx="18628" cy="8467"/>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9" name="Google Shape;249;p2">
              <a:extLst>
                <a:ext uri="{FF2B5EF4-FFF2-40B4-BE49-F238E27FC236}">
                  <a16:creationId xmlns:a16="http://schemas.microsoft.com/office/drawing/2014/main" id="{B3999A96-E351-437E-84BE-A2463E924800}"/>
                </a:ext>
              </a:extLst>
            </p:cNvPr>
            <p:cNvSpPr/>
            <p:nvPr/>
          </p:nvSpPr>
          <p:spPr>
            <a:xfrm rot="9235842">
              <a:off x="3520621" y="5114248"/>
              <a:ext cx="57577" cy="20352"/>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240" name="Google Shape;250;p2">
            <a:extLst>
              <a:ext uri="{FF2B5EF4-FFF2-40B4-BE49-F238E27FC236}">
                <a16:creationId xmlns:a16="http://schemas.microsoft.com/office/drawing/2014/main" id="{50DA003A-7A98-411E-88F3-94F648A4D94A}"/>
              </a:ext>
            </a:extLst>
          </p:cNvPr>
          <p:cNvSpPr/>
          <p:nvPr/>
        </p:nvSpPr>
        <p:spPr>
          <a:xfrm>
            <a:off x="4615066" y="4178040"/>
            <a:ext cx="2242483" cy="954461"/>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rgbClr val="D7631B"/>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41" name="Google Shape;251;p2">
            <a:extLst>
              <a:ext uri="{FF2B5EF4-FFF2-40B4-BE49-F238E27FC236}">
                <a16:creationId xmlns:a16="http://schemas.microsoft.com/office/drawing/2014/main" id="{D6C3AB0F-B87D-4E2D-9941-CBD5AEEB5FF8}"/>
              </a:ext>
            </a:extLst>
          </p:cNvPr>
          <p:cNvGrpSpPr/>
          <p:nvPr/>
        </p:nvGrpSpPr>
        <p:grpSpPr>
          <a:xfrm>
            <a:off x="4704563" y="4227939"/>
            <a:ext cx="2087559" cy="854703"/>
            <a:chOff x="5534024" y="3386071"/>
            <a:chExt cx="1098231" cy="449645"/>
          </a:xfrm>
        </p:grpSpPr>
        <p:grpSp>
          <p:nvGrpSpPr>
            <p:cNvPr id="242" name="Google Shape;252;p2">
              <a:extLst>
                <a:ext uri="{FF2B5EF4-FFF2-40B4-BE49-F238E27FC236}">
                  <a16:creationId xmlns:a16="http://schemas.microsoft.com/office/drawing/2014/main" id="{77A7BBD7-52B0-434C-B46D-A81BBC8FA12E}"/>
                </a:ext>
              </a:extLst>
            </p:cNvPr>
            <p:cNvGrpSpPr/>
            <p:nvPr/>
          </p:nvGrpSpPr>
          <p:grpSpPr>
            <a:xfrm>
              <a:off x="6525575" y="3388994"/>
              <a:ext cx="106679" cy="446722"/>
              <a:chOff x="6525577" y="3388994"/>
              <a:chExt cx="106679" cy="446722"/>
            </a:xfrm>
          </p:grpSpPr>
          <p:sp>
            <p:nvSpPr>
              <p:cNvPr id="257" name="Google Shape;253;p2">
                <a:extLst>
                  <a:ext uri="{FF2B5EF4-FFF2-40B4-BE49-F238E27FC236}">
                    <a16:creationId xmlns:a16="http://schemas.microsoft.com/office/drawing/2014/main" id="{6FB1956D-A56C-47E7-A1F1-FE60E9FE9A55}"/>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8" name="Google Shape;254;p2">
                <a:extLst>
                  <a:ext uri="{FF2B5EF4-FFF2-40B4-BE49-F238E27FC236}">
                    <a16:creationId xmlns:a16="http://schemas.microsoft.com/office/drawing/2014/main" id="{6DC86678-4CD8-40E6-938D-21A753BFD804}"/>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9" name="Google Shape;255;p2">
                <a:extLst>
                  <a:ext uri="{FF2B5EF4-FFF2-40B4-BE49-F238E27FC236}">
                    <a16:creationId xmlns:a16="http://schemas.microsoft.com/office/drawing/2014/main" id="{F2E84D91-26E8-4FBB-9A24-DB8D1BAAB987}"/>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0" name="Google Shape;256;p2">
                <a:extLst>
                  <a:ext uri="{FF2B5EF4-FFF2-40B4-BE49-F238E27FC236}">
                    <a16:creationId xmlns:a16="http://schemas.microsoft.com/office/drawing/2014/main" id="{683129D3-ACB6-40EF-9761-7C1F039EF851}"/>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43" name="Google Shape;257;p2">
              <a:extLst>
                <a:ext uri="{FF2B5EF4-FFF2-40B4-BE49-F238E27FC236}">
                  <a16:creationId xmlns:a16="http://schemas.microsoft.com/office/drawing/2014/main" id="{0698C229-2B75-4A69-A772-4FB430093A21}"/>
                </a:ext>
              </a:extLst>
            </p:cNvPr>
            <p:cNvGrpSpPr/>
            <p:nvPr/>
          </p:nvGrpSpPr>
          <p:grpSpPr>
            <a:xfrm>
              <a:off x="5534024" y="3386071"/>
              <a:ext cx="932497" cy="449645"/>
              <a:chOff x="5534024" y="3386071"/>
              <a:chExt cx="932497" cy="449645"/>
            </a:xfrm>
          </p:grpSpPr>
          <p:sp>
            <p:nvSpPr>
              <p:cNvPr id="244" name="Google Shape;258;p2">
                <a:extLst>
                  <a:ext uri="{FF2B5EF4-FFF2-40B4-BE49-F238E27FC236}">
                    <a16:creationId xmlns:a16="http://schemas.microsoft.com/office/drawing/2014/main" id="{AE793194-9F75-4AE2-BB81-F53781F08BF9}"/>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5" name="Google Shape;259;p2">
                <a:extLst>
                  <a:ext uri="{FF2B5EF4-FFF2-40B4-BE49-F238E27FC236}">
                    <a16:creationId xmlns:a16="http://schemas.microsoft.com/office/drawing/2014/main" id="{8F21BB05-2AC3-402C-A424-2C8AE96852AA}"/>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6" name="Google Shape;260;p2">
                <a:extLst>
                  <a:ext uri="{FF2B5EF4-FFF2-40B4-BE49-F238E27FC236}">
                    <a16:creationId xmlns:a16="http://schemas.microsoft.com/office/drawing/2014/main" id="{758E3627-5E2E-40AF-94D2-F8A6236B1E4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7" name="Google Shape;261;p2">
                <a:extLst>
                  <a:ext uri="{FF2B5EF4-FFF2-40B4-BE49-F238E27FC236}">
                    <a16:creationId xmlns:a16="http://schemas.microsoft.com/office/drawing/2014/main" id="{7F4115FC-12F1-45FE-8737-2F2CCBF6417B}"/>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8" name="Google Shape;262;p2">
                <a:extLst>
                  <a:ext uri="{FF2B5EF4-FFF2-40B4-BE49-F238E27FC236}">
                    <a16:creationId xmlns:a16="http://schemas.microsoft.com/office/drawing/2014/main" id="{9166E9FB-B2E0-4E3C-BE8C-13A056CC2976}"/>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9" name="Google Shape;263;p2">
                <a:extLst>
                  <a:ext uri="{FF2B5EF4-FFF2-40B4-BE49-F238E27FC236}">
                    <a16:creationId xmlns:a16="http://schemas.microsoft.com/office/drawing/2014/main" id="{F67E4E9A-728E-4A6F-AB47-5B804190866D}"/>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0" name="Google Shape;264;p2">
                <a:extLst>
                  <a:ext uri="{FF2B5EF4-FFF2-40B4-BE49-F238E27FC236}">
                    <a16:creationId xmlns:a16="http://schemas.microsoft.com/office/drawing/2014/main" id="{DB3BB5F2-D90D-42B1-8CCF-38198A9A247A}"/>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1" name="Google Shape;265;p2">
                <a:extLst>
                  <a:ext uri="{FF2B5EF4-FFF2-40B4-BE49-F238E27FC236}">
                    <a16:creationId xmlns:a16="http://schemas.microsoft.com/office/drawing/2014/main" id="{EEA901C5-33DD-4815-AFB6-90C7EC048058}"/>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2" name="Google Shape;266;p2">
                <a:extLst>
                  <a:ext uri="{FF2B5EF4-FFF2-40B4-BE49-F238E27FC236}">
                    <a16:creationId xmlns:a16="http://schemas.microsoft.com/office/drawing/2014/main" id="{64679744-5B49-48EF-9C3A-FCC921B84D74}"/>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3" name="Google Shape;267;p2">
                <a:extLst>
                  <a:ext uri="{FF2B5EF4-FFF2-40B4-BE49-F238E27FC236}">
                    <a16:creationId xmlns:a16="http://schemas.microsoft.com/office/drawing/2014/main" id="{ADF8B091-FE61-4695-842F-3C02E05B9363}"/>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4" name="Google Shape;268;p2">
                <a:extLst>
                  <a:ext uri="{FF2B5EF4-FFF2-40B4-BE49-F238E27FC236}">
                    <a16:creationId xmlns:a16="http://schemas.microsoft.com/office/drawing/2014/main" id="{C72AD493-1668-4AA1-ABAA-6C4BF6081677}"/>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5" name="Google Shape;269;p2">
                <a:extLst>
                  <a:ext uri="{FF2B5EF4-FFF2-40B4-BE49-F238E27FC236}">
                    <a16:creationId xmlns:a16="http://schemas.microsoft.com/office/drawing/2014/main" id="{12CAEBD7-B276-4124-BA6A-2DD9E387570F}"/>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6" name="Google Shape;270;p2">
                <a:extLst>
                  <a:ext uri="{FF2B5EF4-FFF2-40B4-BE49-F238E27FC236}">
                    <a16:creationId xmlns:a16="http://schemas.microsoft.com/office/drawing/2014/main" id="{CE30A16B-A165-42B0-AB99-03539C595715}"/>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nvGrpSpPr>
          <p:cNvPr id="261" name="Google Shape;271;p2">
            <a:extLst>
              <a:ext uri="{FF2B5EF4-FFF2-40B4-BE49-F238E27FC236}">
                <a16:creationId xmlns:a16="http://schemas.microsoft.com/office/drawing/2014/main" id="{70480DB4-FC91-49DF-94C3-5D8A74490397}"/>
              </a:ext>
            </a:extLst>
          </p:cNvPr>
          <p:cNvGrpSpPr/>
          <p:nvPr/>
        </p:nvGrpSpPr>
        <p:grpSpPr>
          <a:xfrm>
            <a:off x="4737004" y="3525216"/>
            <a:ext cx="1860773" cy="477620"/>
            <a:chOff x="6161565" y="1231098"/>
            <a:chExt cx="1611983" cy="413761"/>
          </a:xfrm>
        </p:grpSpPr>
        <p:sp>
          <p:nvSpPr>
            <p:cNvPr id="262" name="Google Shape;272;p2">
              <a:extLst>
                <a:ext uri="{FF2B5EF4-FFF2-40B4-BE49-F238E27FC236}">
                  <a16:creationId xmlns:a16="http://schemas.microsoft.com/office/drawing/2014/main" id="{9FD15D30-2E03-499D-81FD-2395729636F5}"/>
                </a:ext>
              </a:extLst>
            </p:cNvPr>
            <p:cNvSpPr/>
            <p:nvPr/>
          </p:nvSpPr>
          <p:spPr>
            <a:xfrm>
              <a:off x="6646471" y="1231098"/>
              <a:ext cx="151649" cy="151650"/>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3" name="Google Shape;273;p2">
              <a:extLst>
                <a:ext uri="{FF2B5EF4-FFF2-40B4-BE49-F238E27FC236}">
                  <a16:creationId xmlns:a16="http://schemas.microsoft.com/office/drawing/2014/main" id="{7827F4BC-9FBE-4C79-B08F-A464628142C6}"/>
                </a:ext>
              </a:extLst>
            </p:cNvPr>
            <p:cNvSpPr/>
            <p:nvPr/>
          </p:nvSpPr>
          <p:spPr>
            <a:xfrm>
              <a:off x="7374765" y="1315348"/>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4" name="Google Shape;274;p2">
              <a:extLst>
                <a:ext uri="{FF2B5EF4-FFF2-40B4-BE49-F238E27FC236}">
                  <a16:creationId xmlns:a16="http://schemas.microsoft.com/office/drawing/2014/main" id="{50A92002-8A82-41A0-9E43-2EA338A6767D}"/>
                </a:ext>
              </a:extLst>
            </p:cNvPr>
            <p:cNvSpPr/>
            <p:nvPr/>
          </p:nvSpPr>
          <p:spPr>
            <a:xfrm>
              <a:off x="6161565" y="1500698"/>
              <a:ext cx="114205" cy="112333"/>
            </a:xfrm>
            <a:custGeom>
              <a:avLst/>
              <a:gdLst/>
              <a:ahLst/>
              <a:cxnLst/>
              <a:rect l="l" t="t" r="r" b="b"/>
              <a:pathLst>
                <a:path w="114205" h="112333" extrusionOk="0">
                  <a:moveTo>
                    <a:pt x="56167" y="0"/>
                  </a:moveTo>
                  <a:lnTo>
                    <a:pt x="73017" y="39317"/>
                  </a:lnTo>
                  <a:lnTo>
                    <a:pt x="114205" y="56167"/>
                  </a:lnTo>
                  <a:lnTo>
                    <a:pt x="73017" y="71144"/>
                  </a:lnTo>
                  <a:lnTo>
                    <a:pt x="56167" y="112333"/>
                  </a:lnTo>
                  <a:lnTo>
                    <a:pt x="41189" y="71144"/>
                  </a:lnTo>
                  <a:lnTo>
                    <a:pt x="0" y="56167"/>
                  </a:lnTo>
                  <a:lnTo>
                    <a:pt x="41189" y="3931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5" name="Google Shape;275;p2">
              <a:extLst>
                <a:ext uri="{FF2B5EF4-FFF2-40B4-BE49-F238E27FC236}">
                  <a16:creationId xmlns:a16="http://schemas.microsoft.com/office/drawing/2014/main" id="{E5435D1E-2436-4F2F-B7FC-9DF725582CE1}"/>
                </a:ext>
              </a:extLst>
            </p:cNvPr>
            <p:cNvSpPr/>
            <p:nvPr/>
          </p:nvSpPr>
          <p:spPr>
            <a:xfrm>
              <a:off x="7661215" y="1532526"/>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266" name="Google Shape;276;p2">
            <a:extLst>
              <a:ext uri="{FF2B5EF4-FFF2-40B4-BE49-F238E27FC236}">
                <a16:creationId xmlns:a16="http://schemas.microsoft.com/office/drawing/2014/main" id="{D67B1026-8F14-47BB-A445-A06B57AB83C9}"/>
              </a:ext>
            </a:extLst>
          </p:cNvPr>
          <p:cNvSpPr/>
          <p:nvPr/>
        </p:nvSpPr>
        <p:spPr>
          <a:xfrm>
            <a:off x="4744478" y="2879748"/>
            <a:ext cx="1990697" cy="549252"/>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7" name="Google Shape;277;p2">
            <a:extLst>
              <a:ext uri="{FF2B5EF4-FFF2-40B4-BE49-F238E27FC236}">
                <a16:creationId xmlns:a16="http://schemas.microsoft.com/office/drawing/2014/main" id="{E9B7DB48-AF01-4A6D-9A2B-7A3E45C20B77}"/>
              </a:ext>
            </a:extLst>
          </p:cNvPr>
          <p:cNvSpPr/>
          <p:nvPr/>
        </p:nvSpPr>
        <p:spPr>
          <a:xfrm>
            <a:off x="4833062" y="3117561"/>
            <a:ext cx="1793387" cy="33471"/>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8" name="Google Shape;278;p2">
            <a:extLst>
              <a:ext uri="{FF2B5EF4-FFF2-40B4-BE49-F238E27FC236}">
                <a16:creationId xmlns:a16="http://schemas.microsoft.com/office/drawing/2014/main" id="{422323A2-009E-4B10-9160-80A71CB4F30C}"/>
              </a:ext>
            </a:extLst>
          </p:cNvPr>
          <p:cNvSpPr/>
          <p:nvPr/>
        </p:nvSpPr>
        <p:spPr>
          <a:xfrm>
            <a:off x="4616088" y="2887986"/>
            <a:ext cx="2229121" cy="595446"/>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rgbClr val="D7631B"/>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69" name="Google Shape;279;p2">
            <a:extLst>
              <a:ext uri="{FF2B5EF4-FFF2-40B4-BE49-F238E27FC236}">
                <a16:creationId xmlns:a16="http://schemas.microsoft.com/office/drawing/2014/main" id="{00978FBC-062D-43B2-8441-B105BCE5CBB8}"/>
              </a:ext>
            </a:extLst>
          </p:cNvPr>
          <p:cNvGrpSpPr/>
          <p:nvPr/>
        </p:nvGrpSpPr>
        <p:grpSpPr>
          <a:xfrm>
            <a:off x="5524823" y="3263884"/>
            <a:ext cx="427499" cy="324238"/>
            <a:chOff x="2276500" y="656217"/>
            <a:chExt cx="409116" cy="310295"/>
          </a:xfrm>
          <a:solidFill>
            <a:srgbClr val="D7631B"/>
          </a:solidFill>
        </p:grpSpPr>
        <p:sp>
          <p:nvSpPr>
            <p:cNvPr id="270" name="Google Shape;280;p2">
              <a:extLst>
                <a:ext uri="{FF2B5EF4-FFF2-40B4-BE49-F238E27FC236}">
                  <a16:creationId xmlns:a16="http://schemas.microsoft.com/office/drawing/2014/main" id="{52CCAB75-8670-4710-9075-FC2EE2558FD6}"/>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1" name="Google Shape;281;p2">
              <a:extLst>
                <a:ext uri="{FF2B5EF4-FFF2-40B4-BE49-F238E27FC236}">
                  <a16:creationId xmlns:a16="http://schemas.microsoft.com/office/drawing/2014/main" id="{BA02E1B6-0AF0-48D1-9D99-1F6D4026E9DF}"/>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72" name="Google Shape;282;p2">
              <a:extLst>
                <a:ext uri="{FF2B5EF4-FFF2-40B4-BE49-F238E27FC236}">
                  <a16:creationId xmlns:a16="http://schemas.microsoft.com/office/drawing/2014/main" id="{27C6CF64-1998-459F-86AF-C90388DB994D}"/>
                </a:ext>
              </a:extLst>
            </p:cNvPr>
            <p:cNvGrpSpPr/>
            <p:nvPr/>
          </p:nvGrpSpPr>
          <p:grpSpPr>
            <a:xfrm>
              <a:off x="2437596" y="708043"/>
              <a:ext cx="86635" cy="166440"/>
              <a:chOff x="6047422" y="3347028"/>
              <a:chExt cx="47625" cy="91496"/>
            </a:xfrm>
            <a:grpFill/>
          </p:grpSpPr>
          <p:sp>
            <p:nvSpPr>
              <p:cNvPr id="273" name="Google Shape;283;p2">
                <a:extLst>
                  <a:ext uri="{FF2B5EF4-FFF2-40B4-BE49-F238E27FC236}">
                    <a16:creationId xmlns:a16="http://schemas.microsoft.com/office/drawing/2014/main" id="{0B0178F0-D2E8-472B-AFDF-C37B8A763859}"/>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4" name="Google Shape;284;p2">
                <a:extLst>
                  <a:ext uri="{FF2B5EF4-FFF2-40B4-BE49-F238E27FC236}">
                    <a16:creationId xmlns:a16="http://schemas.microsoft.com/office/drawing/2014/main" id="{DA59CD63-54B1-46D3-8A2C-7582CCCBF307}"/>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nvGrpSpPr>
          <p:cNvPr id="275" name="Google Shape;285;p2">
            <a:extLst>
              <a:ext uri="{FF2B5EF4-FFF2-40B4-BE49-F238E27FC236}">
                <a16:creationId xmlns:a16="http://schemas.microsoft.com/office/drawing/2014/main" id="{E3D0DD48-C5B7-4E3F-95D3-EB89813FF77B}"/>
              </a:ext>
            </a:extLst>
          </p:cNvPr>
          <p:cNvGrpSpPr/>
          <p:nvPr/>
        </p:nvGrpSpPr>
        <p:grpSpPr>
          <a:xfrm>
            <a:off x="4071165" y="5069159"/>
            <a:ext cx="325616" cy="255327"/>
            <a:chOff x="5545605" y="2504907"/>
            <a:chExt cx="312192" cy="244800"/>
          </a:xfrm>
        </p:grpSpPr>
        <p:sp>
          <p:nvSpPr>
            <p:cNvPr id="276" name="Google Shape;286;p2">
              <a:extLst>
                <a:ext uri="{FF2B5EF4-FFF2-40B4-BE49-F238E27FC236}">
                  <a16:creationId xmlns:a16="http://schemas.microsoft.com/office/drawing/2014/main" id="{C5F31EB1-81B7-4BCA-837B-FAA1E2B2E9E0}"/>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7" name="Google Shape;287;p2">
              <a:extLst>
                <a:ext uri="{FF2B5EF4-FFF2-40B4-BE49-F238E27FC236}">
                  <a16:creationId xmlns:a16="http://schemas.microsoft.com/office/drawing/2014/main" id="{530E0043-51CD-4DFD-AF70-4C8D75ECDA2D}"/>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8" name="Google Shape;288;p2">
              <a:extLst>
                <a:ext uri="{FF2B5EF4-FFF2-40B4-BE49-F238E27FC236}">
                  <a16:creationId xmlns:a16="http://schemas.microsoft.com/office/drawing/2014/main" id="{0DBEA9F7-DAB2-43DA-9E06-516DAB14D274}"/>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9" name="Google Shape;289;p2">
              <a:extLst>
                <a:ext uri="{FF2B5EF4-FFF2-40B4-BE49-F238E27FC236}">
                  <a16:creationId xmlns:a16="http://schemas.microsoft.com/office/drawing/2014/main" id="{FFC60DBC-9921-485A-BF0F-B1ECE8DB35E0}"/>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0" name="Google Shape;290;p2">
              <a:extLst>
                <a:ext uri="{FF2B5EF4-FFF2-40B4-BE49-F238E27FC236}">
                  <a16:creationId xmlns:a16="http://schemas.microsoft.com/office/drawing/2014/main" id="{C404EA2F-A2CF-4DEC-BA1B-8000658CE454}"/>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1" name="Google Shape;291;p2">
              <a:extLst>
                <a:ext uri="{FF2B5EF4-FFF2-40B4-BE49-F238E27FC236}">
                  <a16:creationId xmlns:a16="http://schemas.microsoft.com/office/drawing/2014/main" id="{F7837FA3-AE7D-46EC-85B3-CEDA664F082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82" name="Google Shape;292;p2">
            <a:extLst>
              <a:ext uri="{FF2B5EF4-FFF2-40B4-BE49-F238E27FC236}">
                <a16:creationId xmlns:a16="http://schemas.microsoft.com/office/drawing/2014/main" id="{F7FC1022-7FBC-4A71-8F23-A9D99A8B8B61}"/>
              </a:ext>
            </a:extLst>
          </p:cNvPr>
          <p:cNvGrpSpPr/>
          <p:nvPr/>
        </p:nvGrpSpPr>
        <p:grpSpPr>
          <a:xfrm>
            <a:off x="4059453" y="4992192"/>
            <a:ext cx="325616" cy="255327"/>
            <a:chOff x="5545605" y="2504907"/>
            <a:chExt cx="312192" cy="244800"/>
          </a:xfrm>
        </p:grpSpPr>
        <p:sp>
          <p:nvSpPr>
            <p:cNvPr id="283" name="Google Shape;293;p2">
              <a:extLst>
                <a:ext uri="{FF2B5EF4-FFF2-40B4-BE49-F238E27FC236}">
                  <a16:creationId xmlns:a16="http://schemas.microsoft.com/office/drawing/2014/main" id="{D893DF20-2343-4DA8-8B52-BCB53E75D2E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4" name="Google Shape;294;p2">
              <a:extLst>
                <a:ext uri="{FF2B5EF4-FFF2-40B4-BE49-F238E27FC236}">
                  <a16:creationId xmlns:a16="http://schemas.microsoft.com/office/drawing/2014/main" id="{BE80D43A-A794-4A56-940F-47C11D379C81}"/>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5" name="Google Shape;295;p2">
              <a:extLst>
                <a:ext uri="{FF2B5EF4-FFF2-40B4-BE49-F238E27FC236}">
                  <a16:creationId xmlns:a16="http://schemas.microsoft.com/office/drawing/2014/main" id="{C7F38DE9-BEE8-4324-B3F9-9D290874ECA3}"/>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6" name="Google Shape;296;p2">
              <a:extLst>
                <a:ext uri="{FF2B5EF4-FFF2-40B4-BE49-F238E27FC236}">
                  <a16:creationId xmlns:a16="http://schemas.microsoft.com/office/drawing/2014/main" id="{107DDA5A-D398-41D5-BA71-F264FB81E08E}"/>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7" name="Google Shape;297;p2">
              <a:extLst>
                <a:ext uri="{FF2B5EF4-FFF2-40B4-BE49-F238E27FC236}">
                  <a16:creationId xmlns:a16="http://schemas.microsoft.com/office/drawing/2014/main" id="{B057212A-F6F9-44B5-9931-AF45250808F6}"/>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8" name="Google Shape;298;p2">
              <a:extLst>
                <a:ext uri="{FF2B5EF4-FFF2-40B4-BE49-F238E27FC236}">
                  <a16:creationId xmlns:a16="http://schemas.microsoft.com/office/drawing/2014/main" id="{ECF4044D-BD4E-4E20-A001-212A68E9F39C}"/>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89" name="Google Shape;299;p2">
            <a:extLst>
              <a:ext uri="{FF2B5EF4-FFF2-40B4-BE49-F238E27FC236}">
                <a16:creationId xmlns:a16="http://schemas.microsoft.com/office/drawing/2014/main" id="{E1DCA6B7-5622-40DA-B4FD-E5C90C109981}"/>
              </a:ext>
            </a:extLst>
          </p:cNvPr>
          <p:cNvGrpSpPr/>
          <p:nvPr/>
        </p:nvGrpSpPr>
        <p:grpSpPr>
          <a:xfrm>
            <a:off x="4062799" y="4895145"/>
            <a:ext cx="325616" cy="255327"/>
            <a:chOff x="5545605" y="2504907"/>
            <a:chExt cx="312192" cy="244800"/>
          </a:xfrm>
        </p:grpSpPr>
        <p:sp>
          <p:nvSpPr>
            <p:cNvPr id="290" name="Google Shape;300;p2">
              <a:extLst>
                <a:ext uri="{FF2B5EF4-FFF2-40B4-BE49-F238E27FC236}">
                  <a16:creationId xmlns:a16="http://schemas.microsoft.com/office/drawing/2014/main" id="{12327081-F59A-4661-8BA4-0CF21F507AE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1" name="Google Shape;301;p2">
              <a:extLst>
                <a:ext uri="{FF2B5EF4-FFF2-40B4-BE49-F238E27FC236}">
                  <a16:creationId xmlns:a16="http://schemas.microsoft.com/office/drawing/2014/main" id="{2D9C6F97-E2B1-4234-83BA-02508EC05192}"/>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2" name="Google Shape;302;p2">
              <a:extLst>
                <a:ext uri="{FF2B5EF4-FFF2-40B4-BE49-F238E27FC236}">
                  <a16:creationId xmlns:a16="http://schemas.microsoft.com/office/drawing/2014/main" id="{83DBE22A-6140-4005-BBD2-EADD9B6B0661}"/>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3" name="Google Shape;303;p2">
              <a:extLst>
                <a:ext uri="{FF2B5EF4-FFF2-40B4-BE49-F238E27FC236}">
                  <a16:creationId xmlns:a16="http://schemas.microsoft.com/office/drawing/2014/main" id="{95D5ED4C-6373-48B0-B30D-7CC105E2F62B}"/>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4" name="Google Shape;304;p2">
              <a:extLst>
                <a:ext uri="{FF2B5EF4-FFF2-40B4-BE49-F238E27FC236}">
                  <a16:creationId xmlns:a16="http://schemas.microsoft.com/office/drawing/2014/main" id="{83E5E643-B208-4C7C-8F3C-26A91730252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5" name="Google Shape;305;p2">
              <a:extLst>
                <a:ext uri="{FF2B5EF4-FFF2-40B4-BE49-F238E27FC236}">
                  <a16:creationId xmlns:a16="http://schemas.microsoft.com/office/drawing/2014/main" id="{D2E869F9-1022-4749-AE6B-FAE77E3F9ECE}"/>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96" name="Google Shape;306;p2">
            <a:extLst>
              <a:ext uri="{FF2B5EF4-FFF2-40B4-BE49-F238E27FC236}">
                <a16:creationId xmlns:a16="http://schemas.microsoft.com/office/drawing/2014/main" id="{446EF864-CC63-4612-8538-6460DB634105}"/>
              </a:ext>
            </a:extLst>
          </p:cNvPr>
          <p:cNvGrpSpPr/>
          <p:nvPr/>
        </p:nvGrpSpPr>
        <p:grpSpPr>
          <a:xfrm>
            <a:off x="4066145" y="4818177"/>
            <a:ext cx="325616" cy="255327"/>
            <a:chOff x="5545605" y="2504907"/>
            <a:chExt cx="312192" cy="244800"/>
          </a:xfrm>
        </p:grpSpPr>
        <p:sp>
          <p:nvSpPr>
            <p:cNvPr id="297" name="Google Shape;307;p2">
              <a:extLst>
                <a:ext uri="{FF2B5EF4-FFF2-40B4-BE49-F238E27FC236}">
                  <a16:creationId xmlns:a16="http://schemas.microsoft.com/office/drawing/2014/main" id="{6085B4B2-A9FF-4F96-81A2-D5568413084F}"/>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8" name="Google Shape;308;p2">
              <a:extLst>
                <a:ext uri="{FF2B5EF4-FFF2-40B4-BE49-F238E27FC236}">
                  <a16:creationId xmlns:a16="http://schemas.microsoft.com/office/drawing/2014/main" id="{49EC7FD9-B546-4F76-B4E8-7DB63BF4BF04}"/>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9" name="Google Shape;309;p2">
              <a:extLst>
                <a:ext uri="{FF2B5EF4-FFF2-40B4-BE49-F238E27FC236}">
                  <a16:creationId xmlns:a16="http://schemas.microsoft.com/office/drawing/2014/main" id="{ECC22F7D-98DA-4B79-B446-A2BDB9A11942}"/>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0" name="Google Shape;310;p2">
              <a:extLst>
                <a:ext uri="{FF2B5EF4-FFF2-40B4-BE49-F238E27FC236}">
                  <a16:creationId xmlns:a16="http://schemas.microsoft.com/office/drawing/2014/main" id="{82333D4C-61DB-4C86-924F-025B48024DD5}"/>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1" name="Google Shape;311;p2">
              <a:extLst>
                <a:ext uri="{FF2B5EF4-FFF2-40B4-BE49-F238E27FC236}">
                  <a16:creationId xmlns:a16="http://schemas.microsoft.com/office/drawing/2014/main" id="{50EE2A1F-7802-402B-BD42-06957BFD5D70}"/>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2" name="Google Shape;312;p2">
              <a:extLst>
                <a:ext uri="{FF2B5EF4-FFF2-40B4-BE49-F238E27FC236}">
                  <a16:creationId xmlns:a16="http://schemas.microsoft.com/office/drawing/2014/main" id="{54CB02DF-3F76-471C-BF19-9818938BDEA6}"/>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03" name="Google Shape;313;p2">
            <a:extLst>
              <a:ext uri="{FF2B5EF4-FFF2-40B4-BE49-F238E27FC236}">
                <a16:creationId xmlns:a16="http://schemas.microsoft.com/office/drawing/2014/main" id="{C0003BD4-10B1-4202-8463-A4299FC3ECC0}"/>
              </a:ext>
            </a:extLst>
          </p:cNvPr>
          <p:cNvGrpSpPr/>
          <p:nvPr/>
        </p:nvGrpSpPr>
        <p:grpSpPr>
          <a:xfrm>
            <a:off x="3698036" y="5253213"/>
            <a:ext cx="325616" cy="255327"/>
            <a:chOff x="5545605" y="2504907"/>
            <a:chExt cx="312192" cy="244800"/>
          </a:xfrm>
        </p:grpSpPr>
        <p:sp>
          <p:nvSpPr>
            <p:cNvPr id="304" name="Google Shape;314;p2">
              <a:extLst>
                <a:ext uri="{FF2B5EF4-FFF2-40B4-BE49-F238E27FC236}">
                  <a16:creationId xmlns:a16="http://schemas.microsoft.com/office/drawing/2014/main" id="{225E2C7A-033B-46AE-AF27-C2EA030F093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5" name="Google Shape;315;p2">
              <a:extLst>
                <a:ext uri="{FF2B5EF4-FFF2-40B4-BE49-F238E27FC236}">
                  <a16:creationId xmlns:a16="http://schemas.microsoft.com/office/drawing/2014/main" id="{5B282CC2-8126-4D79-83C6-1D9673A72DE3}"/>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6" name="Google Shape;316;p2">
              <a:extLst>
                <a:ext uri="{FF2B5EF4-FFF2-40B4-BE49-F238E27FC236}">
                  <a16:creationId xmlns:a16="http://schemas.microsoft.com/office/drawing/2014/main" id="{9B736493-1A2D-4553-85CB-8A6403EE4950}"/>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7" name="Google Shape;317;p2">
              <a:extLst>
                <a:ext uri="{FF2B5EF4-FFF2-40B4-BE49-F238E27FC236}">
                  <a16:creationId xmlns:a16="http://schemas.microsoft.com/office/drawing/2014/main" id="{FD34F071-DE96-4DBA-A19B-08336D141865}"/>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8" name="Google Shape;318;p2">
              <a:extLst>
                <a:ext uri="{FF2B5EF4-FFF2-40B4-BE49-F238E27FC236}">
                  <a16:creationId xmlns:a16="http://schemas.microsoft.com/office/drawing/2014/main" id="{C05E64CF-0294-462F-9245-EB55EEDA616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9" name="Google Shape;319;p2">
              <a:extLst>
                <a:ext uri="{FF2B5EF4-FFF2-40B4-BE49-F238E27FC236}">
                  <a16:creationId xmlns:a16="http://schemas.microsoft.com/office/drawing/2014/main" id="{1A1E2D0B-438A-451B-A23A-FC7B969A2AED}"/>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10" name="Google Shape;320;p2">
            <a:extLst>
              <a:ext uri="{FF2B5EF4-FFF2-40B4-BE49-F238E27FC236}">
                <a16:creationId xmlns:a16="http://schemas.microsoft.com/office/drawing/2014/main" id="{DEAF88C2-E0E6-46C8-8FC3-2E8392CA8403}"/>
              </a:ext>
            </a:extLst>
          </p:cNvPr>
          <p:cNvGrpSpPr/>
          <p:nvPr/>
        </p:nvGrpSpPr>
        <p:grpSpPr>
          <a:xfrm>
            <a:off x="3686324" y="5176246"/>
            <a:ext cx="325616" cy="255327"/>
            <a:chOff x="5545605" y="2504907"/>
            <a:chExt cx="312192" cy="244800"/>
          </a:xfrm>
        </p:grpSpPr>
        <p:sp>
          <p:nvSpPr>
            <p:cNvPr id="311" name="Google Shape;321;p2">
              <a:extLst>
                <a:ext uri="{FF2B5EF4-FFF2-40B4-BE49-F238E27FC236}">
                  <a16:creationId xmlns:a16="http://schemas.microsoft.com/office/drawing/2014/main" id="{1C6B06B8-EC79-49D7-BBDF-128890FE16DA}"/>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2" name="Google Shape;322;p2">
              <a:extLst>
                <a:ext uri="{FF2B5EF4-FFF2-40B4-BE49-F238E27FC236}">
                  <a16:creationId xmlns:a16="http://schemas.microsoft.com/office/drawing/2014/main" id="{ED4E68F2-EC5F-40C0-A455-A054902D93B8}"/>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3" name="Google Shape;323;p2">
              <a:extLst>
                <a:ext uri="{FF2B5EF4-FFF2-40B4-BE49-F238E27FC236}">
                  <a16:creationId xmlns:a16="http://schemas.microsoft.com/office/drawing/2014/main" id="{314F2038-D9A2-4AE2-BAEB-B01DD02ACAF9}"/>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4" name="Google Shape;324;p2">
              <a:extLst>
                <a:ext uri="{FF2B5EF4-FFF2-40B4-BE49-F238E27FC236}">
                  <a16:creationId xmlns:a16="http://schemas.microsoft.com/office/drawing/2014/main" id="{27DB696A-250C-4009-A569-013FFF3814DC}"/>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5" name="Google Shape;325;p2">
              <a:extLst>
                <a:ext uri="{FF2B5EF4-FFF2-40B4-BE49-F238E27FC236}">
                  <a16:creationId xmlns:a16="http://schemas.microsoft.com/office/drawing/2014/main" id="{CF2C9DA0-23FC-4EB6-8821-330A0466F608}"/>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6" name="Google Shape;326;p2">
              <a:extLst>
                <a:ext uri="{FF2B5EF4-FFF2-40B4-BE49-F238E27FC236}">
                  <a16:creationId xmlns:a16="http://schemas.microsoft.com/office/drawing/2014/main" id="{CB5B4AB8-7FA7-4494-9BDD-8232706A0899}"/>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17" name="Google Shape;327;p2">
            <a:extLst>
              <a:ext uri="{FF2B5EF4-FFF2-40B4-BE49-F238E27FC236}">
                <a16:creationId xmlns:a16="http://schemas.microsoft.com/office/drawing/2014/main" id="{9ADDE5DF-634B-4FFA-AE26-89C1D5876763}"/>
              </a:ext>
            </a:extLst>
          </p:cNvPr>
          <p:cNvGrpSpPr/>
          <p:nvPr/>
        </p:nvGrpSpPr>
        <p:grpSpPr>
          <a:xfrm>
            <a:off x="3689671" y="5079199"/>
            <a:ext cx="325616" cy="255327"/>
            <a:chOff x="5545605" y="2504907"/>
            <a:chExt cx="312192" cy="244800"/>
          </a:xfrm>
        </p:grpSpPr>
        <p:sp>
          <p:nvSpPr>
            <p:cNvPr id="318" name="Google Shape;328;p2">
              <a:extLst>
                <a:ext uri="{FF2B5EF4-FFF2-40B4-BE49-F238E27FC236}">
                  <a16:creationId xmlns:a16="http://schemas.microsoft.com/office/drawing/2014/main" id="{A47FB620-C1F7-48F3-8C89-81F0836502C6}"/>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9" name="Google Shape;329;p2">
              <a:extLst>
                <a:ext uri="{FF2B5EF4-FFF2-40B4-BE49-F238E27FC236}">
                  <a16:creationId xmlns:a16="http://schemas.microsoft.com/office/drawing/2014/main" id="{EFF86861-AEED-4AA2-A48A-B7A3C380871B}"/>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0" name="Google Shape;330;p2">
              <a:extLst>
                <a:ext uri="{FF2B5EF4-FFF2-40B4-BE49-F238E27FC236}">
                  <a16:creationId xmlns:a16="http://schemas.microsoft.com/office/drawing/2014/main" id="{BC86C680-ADCF-48FF-9517-E2E1690600D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1" name="Google Shape;331;p2">
              <a:extLst>
                <a:ext uri="{FF2B5EF4-FFF2-40B4-BE49-F238E27FC236}">
                  <a16:creationId xmlns:a16="http://schemas.microsoft.com/office/drawing/2014/main" id="{62F40CBA-AB81-42F2-889D-DA820978A01A}"/>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2" name="Google Shape;332;p2">
              <a:extLst>
                <a:ext uri="{FF2B5EF4-FFF2-40B4-BE49-F238E27FC236}">
                  <a16:creationId xmlns:a16="http://schemas.microsoft.com/office/drawing/2014/main" id="{10109C3C-D5C3-4116-A4E7-E3EB85BF2C97}"/>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3" name="Google Shape;333;p2">
              <a:extLst>
                <a:ext uri="{FF2B5EF4-FFF2-40B4-BE49-F238E27FC236}">
                  <a16:creationId xmlns:a16="http://schemas.microsoft.com/office/drawing/2014/main" id="{D59C8D42-0A5A-45C0-866C-59C580F3124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24" name="Google Shape;334;p2">
            <a:extLst>
              <a:ext uri="{FF2B5EF4-FFF2-40B4-BE49-F238E27FC236}">
                <a16:creationId xmlns:a16="http://schemas.microsoft.com/office/drawing/2014/main" id="{136A318C-D3A3-4E7E-8D4A-8D4877B8D6D7}"/>
              </a:ext>
            </a:extLst>
          </p:cNvPr>
          <p:cNvGrpSpPr/>
          <p:nvPr/>
        </p:nvGrpSpPr>
        <p:grpSpPr>
          <a:xfrm>
            <a:off x="3693017" y="5002231"/>
            <a:ext cx="325616" cy="255327"/>
            <a:chOff x="5545605" y="2504907"/>
            <a:chExt cx="312192" cy="244800"/>
          </a:xfrm>
        </p:grpSpPr>
        <p:sp>
          <p:nvSpPr>
            <p:cNvPr id="325" name="Google Shape;335;p2">
              <a:extLst>
                <a:ext uri="{FF2B5EF4-FFF2-40B4-BE49-F238E27FC236}">
                  <a16:creationId xmlns:a16="http://schemas.microsoft.com/office/drawing/2014/main" id="{A253D5CC-E4F0-43D4-92ED-96009757F8E8}"/>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6" name="Google Shape;336;p2">
              <a:extLst>
                <a:ext uri="{FF2B5EF4-FFF2-40B4-BE49-F238E27FC236}">
                  <a16:creationId xmlns:a16="http://schemas.microsoft.com/office/drawing/2014/main" id="{D79D07E9-F0DD-4226-9488-6F8A5E5362B2}"/>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7" name="Google Shape;337;p2">
              <a:extLst>
                <a:ext uri="{FF2B5EF4-FFF2-40B4-BE49-F238E27FC236}">
                  <a16:creationId xmlns:a16="http://schemas.microsoft.com/office/drawing/2014/main" id="{DBF70626-92E0-432D-AE65-6EEC52A7A196}"/>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8" name="Google Shape;338;p2">
              <a:extLst>
                <a:ext uri="{FF2B5EF4-FFF2-40B4-BE49-F238E27FC236}">
                  <a16:creationId xmlns:a16="http://schemas.microsoft.com/office/drawing/2014/main" id="{EF182E95-AE39-4A44-BE66-6EEF9096DE88}"/>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9" name="Google Shape;339;p2">
              <a:extLst>
                <a:ext uri="{FF2B5EF4-FFF2-40B4-BE49-F238E27FC236}">
                  <a16:creationId xmlns:a16="http://schemas.microsoft.com/office/drawing/2014/main" id="{134ABF25-6923-4B0C-9F93-EE86D636A71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0" name="Google Shape;340;p2">
              <a:extLst>
                <a:ext uri="{FF2B5EF4-FFF2-40B4-BE49-F238E27FC236}">
                  <a16:creationId xmlns:a16="http://schemas.microsoft.com/office/drawing/2014/main" id="{CE44498C-1289-4950-AF84-C3C7D43172C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31" name="Google Shape;341;p2">
            <a:extLst>
              <a:ext uri="{FF2B5EF4-FFF2-40B4-BE49-F238E27FC236}">
                <a16:creationId xmlns:a16="http://schemas.microsoft.com/office/drawing/2014/main" id="{E08FFDF1-F66C-458E-9158-4668B5CACA8F}"/>
              </a:ext>
            </a:extLst>
          </p:cNvPr>
          <p:cNvGrpSpPr/>
          <p:nvPr/>
        </p:nvGrpSpPr>
        <p:grpSpPr>
          <a:xfrm>
            <a:off x="4052759" y="5537661"/>
            <a:ext cx="325616" cy="255327"/>
            <a:chOff x="5545605" y="2504907"/>
            <a:chExt cx="312192" cy="244800"/>
          </a:xfrm>
        </p:grpSpPr>
        <p:sp>
          <p:nvSpPr>
            <p:cNvPr id="332" name="Google Shape;342;p2">
              <a:extLst>
                <a:ext uri="{FF2B5EF4-FFF2-40B4-BE49-F238E27FC236}">
                  <a16:creationId xmlns:a16="http://schemas.microsoft.com/office/drawing/2014/main" id="{68159473-2B9F-4C93-B309-22A6A2A7914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3" name="Google Shape;343;p2">
              <a:extLst>
                <a:ext uri="{FF2B5EF4-FFF2-40B4-BE49-F238E27FC236}">
                  <a16:creationId xmlns:a16="http://schemas.microsoft.com/office/drawing/2014/main" id="{DB2747F1-35A2-40BF-944D-21A95FCF9C48}"/>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4" name="Google Shape;344;p2">
              <a:extLst>
                <a:ext uri="{FF2B5EF4-FFF2-40B4-BE49-F238E27FC236}">
                  <a16:creationId xmlns:a16="http://schemas.microsoft.com/office/drawing/2014/main" id="{B0164045-62CF-4B28-A62F-696BBED5E6C5}"/>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5" name="Google Shape;345;p2">
              <a:extLst>
                <a:ext uri="{FF2B5EF4-FFF2-40B4-BE49-F238E27FC236}">
                  <a16:creationId xmlns:a16="http://schemas.microsoft.com/office/drawing/2014/main" id="{229A8150-64CA-4E16-AD64-58814B022F5C}"/>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6" name="Google Shape;346;p2">
              <a:extLst>
                <a:ext uri="{FF2B5EF4-FFF2-40B4-BE49-F238E27FC236}">
                  <a16:creationId xmlns:a16="http://schemas.microsoft.com/office/drawing/2014/main" id="{4424EB9D-B292-4225-B28F-49842E0480D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7" name="Google Shape;347;p2">
              <a:extLst>
                <a:ext uri="{FF2B5EF4-FFF2-40B4-BE49-F238E27FC236}">
                  <a16:creationId xmlns:a16="http://schemas.microsoft.com/office/drawing/2014/main" id="{D055D1BC-D4C0-45A8-80D4-0A73C464F45F}"/>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38" name="Google Shape;348;p2">
            <a:extLst>
              <a:ext uri="{FF2B5EF4-FFF2-40B4-BE49-F238E27FC236}">
                <a16:creationId xmlns:a16="http://schemas.microsoft.com/office/drawing/2014/main" id="{6A40A0A3-8582-43DE-9C1F-D7620411C6A5}"/>
              </a:ext>
            </a:extLst>
          </p:cNvPr>
          <p:cNvGrpSpPr/>
          <p:nvPr/>
        </p:nvGrpSpPr>
        <p:grpSpPr>
          <a:xfrm>
            <a:off x="4041047" y="5460694"/>
            <a:ext cx="325616" cy="255327"/>
            <a:chOff x="5545605" y="2504907"/>
            <a:chExt cx="312192" cy="244800"/>
          </a:xfrm>
        </p:grpSpPr>
        <p:sp>
          <p:nvSpPr>
            <p:cNvPr id="339" name="Google Shape;349;p2">
              <a:extLst>
                <a:ext uri="{FF2B5EF4-FFF2-40B4-BE49-F238E27FC236}">
                  <a16:creationId xmlns:a16="http://schemas.microsoft.com/office/drawing/2014/main" id="{A0F55880-3A79-4959-AEF7-95ECCD86C4C9}"/>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0" name="Google Shape;350;p2">
              <a:extLst>
                <a:ext uri="{FF2B5EF4-FFF2-40B4-BE49-F238E27FC236}">
                  <a16:creationId xmlns:a16="http://schemas.microsoft.com/office/drawing/2014/main" id="{33E45D79-BE45-44E2-A858-6CA2E02020F9}"/>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1" name="Google Shape;351;p2">
              <a:extLst>
                <a:ext uri="{FF2B5EF4-FFF2-40B4-BE49-F238E27FC236}">
                  <a16:creationId xmlns:a16="http://schemas.microsoft.com/office/drawing/2014/main" id="{8A9C6093-4857-4EBA-A8CD-3159190A1C9C}"/>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2" name="Google Shape;352;p2">
              <a:extLst>
                <a:ext uri="{FF2B5EF4-FFF2-40B4-BE49-F238E27FC236}">
                  <a16:creationId xmlns:a16="http://schemas.microsoft.com/office/drawing/2014/main" id="{7622B577-1814-4957-BE77-0A7E7A014639}"/>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3" name="Google Shape;353;p2">
              <a:extLst>
                <a:ext uri="{FF2B5EF4-FFF2-40B4-BE49-F238E27FC236}">
                  <a16:creationId xmlns:a16="http://schemas.microsoft.com/office/drawing/2014/main" id="{F14877B6-C799-4508-9642-051199AD01A5}"/>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4" name="Google Shape;354;p2">
              <a:extLst>
                <a:ext uri="{FF2B5EF4-FFF2-40B4-BE49-F238E27FC236}">
                  <a16:creationId xmlns:a16="http://schemas.microsoft.com/office/drawing/2014/main" id="{1323AE8D-D050-45B1-B7C4-EC0758A4B7F6}"/>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45" name="Google Shape;355;p2">
            <a:extLst>
              <a:ext uri="{FF2B5EF4-FFF2-40B4-BE49-F238E27FC236}">
                <a16:creationId xmlns:a16="http://schemas.microsoft.com/office/drawing/2014/main" id="{D6D7072C-711E-4926-A52E-EE2A98DD1B7C}"/>
              </a:ext>
            </a:extLst>
          </p:cNvPr>
          <p:cNvGrpSpPr/>
          <p:nvPr/>
        </p:nvGrpSpPr>
        <p:grpSpPr>
          <a:xfrm>
            <a:off x="4044395" y="5363647"/>
            <a:ext cx="325616" cy="255327"/>
            <a:chOff x="5545605" y="2504907"/>
            <a:chExt cx="312192" cy="244800"/>
          </a:xfrm>
        </p:grpSpPr>
        <p:sp>
          <p:nvSpPr>
            <p:cNvPr id="346" name="Google Shape;356;p2">
              <a:extLst>
                <a:ext uri="{FF2B5EF4-FFF2-40B4-BE49-F238E27FC236}">
                  <a16:creationId xmlns:a16="http://schemas.microsoft.com/office/drawing/2014/main" id="{F06B59F8-F5BA-42A9-9847-482A7A70AED9}"/>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7" name="Google Shape;357;p2">
              <a:extLst>
                <a:ext uri="{FF2B5EF4-FFF2-40B4-BE49-F238E27FC236}">
                  <a16:creationId xmlns:a16="http://schemas.microsoft.com/office/drawing/2014/main" id="{264912EB-EA75-423C-9820-F5089D942D55}"/>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8" name="Google Shape;358;p2">
              <a:extLst>
                <a:ext uri="{FF2B5EF4-FFF2-40B4-BE49-F238E27FC236}">
                  <a16:creationId xmlns:a16="http://schemas.microsoft.com/office/drawing/2014/main" id="{7E240145-7D78-4267-B673-A32DBE59C4F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9" name="Google Shape;359;p2">
              <a:extLst>
                <a:ext uri="{FF2B5EF4-FFF2-40B4-BE49-F238E27FC236}">
                  <a16:creationId xmlns:a16="http://schemas.microsoft.com/office/drawing/2014/main" id="{87BF7CB3-106F-490C-A759-FDD6A7C102F4}"/>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0" name="Google Shape;360;p2">
              <a:extLst>
                <a:ext uri="{FF2B5EF4-FFF2-40B4-BE49-F238E27FC236}">
                  <a16:creationId xmlns:a16="http://schemas.microsoft.com/office/drawing/2014/main" id="{7FFF440B-1BCE-4C0F-A7A8-B0F9386D896C}"/>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1" name="Google Shape;361;p2">
              <a:extLst>
                <a:ext uri="{FF2B5EF4-FFF2-40B4-BE49-F238E27FC236}">
                  <a16:creationId xmlns:a16="http://schemas.microsoft.com/office/drawing/2014/main" id="{EE0C0F8D-DFE8-4416-BC6C-2AE8C94F74EF}"/>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352" name="Google Shape;362;p2">
            <a:extLst>
              <a:ext uri="{FF2B5EF4-FFF2-40B4-BE49-F238E27FC236}">
                <a16:creationId xmlns:a16="http://schemas.microsoft.com/office/drawing/2014/main" id="{EB8035D5-D71A-4994-BA6D-EFFA8EB46605}"/>
              </a:ext>
            </a:extLst>
          </p:cNvPr>
          <p:cNvSpPr/>
          <p:nvPr/>
        </p:nvSpPr>
        <p:spPr>
          <a:xfrm>
            <a:off x="4080010" y="5352778"/>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3" name="Google Shape;363;p2">
            <a:extLst>
              <a:ext uri="{FF2B5EF4-FFF2-40B4-BE49-F238E27FC236}">
                <a16:creationId xmlns:a16="http://schemas.microsoft.com/office/drawing/2014/main" id="{D1254033-0BFF-4ABF-84A0-488E42CF5BF7}"/>
              </a:ext>
            </a:extLst>
          </p:cNvPr>
          <p:cNvSpPr/>
          <p:nvPr/>
        </p:nvSpPr>
        <p:spPr>
          <a:xfrm>
            <a:off x="4294182" y="4909374"/>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4" name="Google Shape;364;p2">
            <a:extLst>
              <a:ext uri="{FF2B5EF4-FFF2-40B4-BE49-F238E27FC236}">
                <a16:creationId xmlns:a16="http://schemas.microsoft.com/office/drawing/2014/main" id="{866EB45F-3DDD-41FF-BB11-2F6C90653D03}"/>
              </a:ext>
            </a:extLst>
          </p:cNvPr>
          <p:cNvSpPr/>
          <p:nvPr/>
        </p:nvSpPr>
        <p:spPr>
          <a:xfrm>
            <a:off x="3690149" y="5023154"/>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5" name="Google Shape;365;p2">
            <a:extLst>
              <a:ext uri="{FF2B5EF4-FFF2-40B4-BE49-F238E27FC236}">
                <a16:creationId xmlns:a16="http://schemas.microsoft.com/office/drawing/2014/main" id="{0FB6B96A-5AB8-4309-9174-6BAB4FAE70BD}"/>
              </a:ext>
            </a:extLst>
          </p:cNvPr>
          <p:cNvSpPr/>
          <p:nvPr/>
        </p:nvSpPr>
        <p:spPr>
          <a:xfrm>
            <a:off x="4253291" y="5664634"/>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6" name="Google Shape;366;p2" descr="Old Key">
            <a:extLst>
              <a:ext uri="{FF2B5EF4-FFF2-40B4-BE49-F238E27FC236}">
                <a16:creationId xmlns:a16="http://schemas.microsoft.com/office/drawing/2014/main" id="{593CC9EB-6150-4313-B888-063DEFDCBE68}"/>
              </a:ext>
            </a:extLst>
          </p:cNvPr>
          <p:cNvSpPr/>
          <p:nvPr/>
        </p:nvSpPr>
        <p:spPr>
          <a:xfrm>
            <a:off x="4737097" y="5215830"/>
            <a:ext cx="516890" cy="521379"/>
          </a:xfrm>
          <a:custGeom>
            <a:avLst/>
            <a:gdLst/>
            <a:ahLst/>
            <a:cxnLst/>
            <a:rect l="l" t="t" r="r" b="b"/>
            <a:pathLst>
              <a:path w="775335" h="782068" extrusionOk="0">
                <a:moveTo>
                  <a:pt x="775335" y="197233"/>
                </a:moveTo>
                <a:cubicBezTo>
                  <a:pt x="775335" y="184851"/>
                  <a:pt x="764858" y="174373"/>
                  <a:pt x="752475" y="174373"/>
                </a:cubicBezTo>
                <a:lnTo>
                  <a:pt x="727710" y="174373"/>
                </a:lnTo>
                <a:cubicBezTo>
                  <a:pt x="755333" y="132463"/>
                  <a:pt x="743903" y="76266"/>
                  <a:pt x="702945" y="48643"/>
                </a:cubicBezTo>
                <a:cubicBezTo>
                  <a:pt x="672465" y="28641"/>
                  <a:pt x="633413" y="28641"/>
                  <a:pt x="602933" y="48643"/>
                </a:cubicBezTo>
                <a:lnTo>
                  <a:pt x="602933" y="24831"/>
                </a:lnTo>
                <a:cubicBezTo>
                  <a:pt x="602933" y="12448"/>
                  <a:pt x="594360" y="1971"/>
                  <a:pt x="581978" y="66"/>
                </a:cubicBezTo>
                <a:cubicBezTo>
                  <a:pt x="568643" y="-887"/>
                  <a:pt x="557213" y="8638"/>
                  <a:pt x="556260" y="21021"/>
                </a:cubicBezTo>
                <a:cubicBezTo>
                  <a:pt x="556260" y="21973"/>
                  <a:pt x="556260" y="22926"/>
                  <a:pt x="556260" y="23878"/>
                </a:cubicBezTo>
                <a:lnTo>
                  <a:pt x="556260" y="47691"/>
                </a:lnTo>
                <a:cubicBezTo>
                  <a:pt x="554355" y="44833"/>
                  <a:pt x="552450" y="42928"/>
                  <a:pt x="549593" y="40071"/>
                </a:cubicBezTo>
                <a:cubicBezTo>
                  <a:pt x="514350" y="4828"/>
                  <a:pt x="457200" y="4828"/>
                  <a:pt x="421958" y="40071"/>
                </a:cubicBezTo>
                <a:cubicBezTo>
                  <a:pt x="386715" y="75313"/>
                  <a:pt x="386715" y="132463"/>
                  <a:pt x="421958" y="167706"/>
                </a:cubicBezTo>
                <a:cubicBezTo>
                  <a:pt x="423863" y="169611"/>
                  <a:pt x="426720" y="172468"/>
                  <a:pt x="429577" y="174373"/>
                </a:cubicBezTo>
                <a:lnTo>
                  <a:pt x="406718" y="174373"/>
                </a:lnTo>
                <a:cubicBezTo>
                  <a:pt x="394335" y="174373"/>
                  <a:pt x="383858" y="182946"/>
                  <a:pt x="381952" y="195328"/>
                </a:cubicBezTo>
                <a:cubicBezTo>
                  <a:pt x="381000" y="208663"/>
                  <a:pt x="390525" y="220093"/>
                  <a:pt x="402908" y="221046"/>
                </a:cubicBezTo>
                <a:cubicBezTo>
                  <a:pt x="403860" y="221046"/>
                  <a:pt x="404813" y="221046"/>
                  <a:pt x="405765" y="221046"/>
                </a:cubicBezTo>
                <a:lnTo>
                  <a:pt x="428625" y="221046"/>
                </a:lnTo>
                <a:cubicBezTo>
                  <a:pt x="417195" y="237238"/>
                  <a:pt x="412433" y="257241"/>
                  <a:pt x="413385" y="277243"/>
                </a:cubicBezTo>
                <a:cubicBezTo>
                  <a:pt x="413385" y="287721"/>
                  <a:pt x="409575" y="298198"/>
                  <a:pt x="401955" y="304866"/>
                </a:cubicBezTo>
                <a:lnTo>
                  <a:pt x="5715" y="703011"/>
                </a:lnTo>
                <a:cubicBezTo>
                  <a:pt x="-1905" y="710631"/>
                  <a:pt x="-1905" y="722061"/>
                  <a:pt x="5715" y="729681"/>
                </a:cubicBezTo>
                <a:lnTo>
                  <a:pt x="45720" y="769686"/>
                </a:lnTo>
                <a:cubicBezTo>
                  <a:pt x="53340" y="777306"/>
                  <a:pt x="64770" y="777306"/>
                  <a:pt x="72390" y="769686"/>
                </a:cubicBezTo>
                <a:lnTo>
                  <a:pt x="99060" y="743016"/>
                </a:lnTo>
                <a:lnTo>
                  <a:pt x="132398" y="776353"/>
                </a:lnTo>
                <a:cubicBezTo>
                  <a:pt x="140018" y="783973"/>
                  <a:pt x="151448" y="783973"/>
                  <a:pt x="159068" y="776353"/>
                </a:cubicBezTo>
                <a:lnTo>
                  <a:pt x="185738" y="749683"/>
                </a:lnTo>
                <a:cubicBezTo>
                  <a:pt x="193357" y="742063"/>
                  <a:pt x="193357" y="730633"/>
                  <a:pt x="185738" y="723013"/>
                </a:cubicBezTo>
                <a:lnTo>
                  <a:pt x="152400" y="689676"/>
                </a:lnTo>
                <a:lnTo>
                  <a:pt x="179070" y="663006"/>
                </a:lnTo>
                <a:lnTo>
                  <a:pt x="233363" y="717298"/>
                </a:lnTo>
                <a:cubicBezTo>
                  <a:pt x="240982" y="724918"/>
                  <a:pt x="252413" y="724918"/>
                  <a:pt x="260032" y="717298"/>
                </a:cubicBezTo>
                <a:lnTo>
                  <a:pt x="260032" y="717298"/>
                </a:lnTo>
                <a:lnTo>
                  <a:pt x="300038" y="677293"/>
                </a:lnTo>
                <a:cubicBezTo>
                  <a:pt x="307658" y="669673"/>
                  <a:pt x="307658" y="658243"/>
                  <a:pt x="300038" y="650623"/>
                </a:cubicBezTo>
                <a:lnTo>
                  <a:pt x="247650" y="595378"/>
                </a:lnTo>
                <a:lnTo>
                  <a:pt x="469583" y="373446"/>
                </a:lnTo>
                <a:cubicBezTo>
                  <a:pt x="477202" y="365826"/>
                  <a:pt x="487680" y="362016"/>
                  <a:pt x="498158" y="362016"/>
                </a:cubicBezTo>
                <a:cubicBezTo>
                  <a:pt x="500063" y="362016"/>
                  <a:pt x="501968" y="362016"/>
                  <a:pt x="503873" y="362016"/>
                </a:cubicBezTo>
                <a:cubicBezTo>
                  <a:pt x="521970" y="362016"/>
                  <a:pt x="539115" y="356301"/>
                  <a:pt x="554355" y="346776"/>
                </a:cubicBezTo>
                <a:lnTo>
                  <a:pt x="554355" y="371541"/>
                </a:lnTo>
                <a:cubicBezTo>
                  <a:pt x="554355" y="383923"/>
                  <a:pt x="562928" y="394401"/>
                  <a:pt x="575310" y="396306"/>
                </a:cubicBezTo>
                <a:cubicBezTo>
                  <a:pt x="588645" y="397258"/>
                  <a:pt x="600075" y="387733"/>
                  <a:pt x="601028" y="375351"/>
                </a:cubicBezTo>
                <a:cubicBezTo>
                  <a:pt x="601028" y="374398"/>
                  <a:pt x="601028" y="373446"/>
                  <a:pt x="601028" y="372493"/>
                </a:cubicBezTo>
                <a:lnTo>
                  <a:pt x="601028" y="348681"/>
                </a:lnTo>
                <a:cubicBezTo>
                  <a:pt x="602933" y="351538"/>
                  <a:pt x="604838" y="353443"/>
                  <a:pt x="607695" y="356301"/>
                </a:cubicBezTo>
                <a:cubicBezTo>
                  <a:pt x="642938" y="391543"/>
                  <a:pt x="700088" y="391543"/>
                  <a:pt x="735330" y="356301"/>
                </a:cubicBezTo>
                <a:cubicBezTo>
                  <a:pt x="770573" y="321058"/>
                  <a:pt x="770573" y="263908"/>
                  <a:pt x="735330" y="228666"/>
                </a:cubicBezTo>
                <a:lnTo>
                  <a:pt x="735330" y="228666"/>
                </a:lnTo>
                <a:cubicBezTo>
                  <a:pt x="733425" y="226761"/>
                  <a:pt x="730568" y="223903"/>
                  <a:pt x="727710" y="221998"/>
                </a:cubicBezTo>
                <a:lnTo>
                  <a:pt x="751523" y="221998"/>
                </a:lnTo>
                <a:cubicBezTo>
                  <a:pt x="764858" y="221998"/>
                  <a:pt x="775335" y="211521"/>
                  <a:pt x="775335" y="198186"/>
                </a:cubicBezTo>
                <a:lnTo>
                  <a:pt x="775335" y="197233"/>
                </a:lnTo>
                <a:close/>
                <a:moveTo>
                  <a:pt x="621983" y="93411"/>
                </a:moveTo>
                <a:cubicBezTo>
                  <a:pt x="639128" y="76266"/>
                  <a:pt x="665798" y="76266"/>
                  <a:pt x="682943" y="93411"/>
                </a:cubicBezTo>
                <a:cubicBezTo>
                  <a:pt x="700088" y="110556"/>
                  <a:pt x="700088" y="137226"/>
                  <a:pt x="682943" y="154371"/>
                </a:cubicBezTo>
                <a:cubicBezTo>
                  <a:pt x="665798" y="171516"/>
                  <a:pt x="639128" y="171516"/>
                  <a:pt x="621983" y="154371"/>
                </a:cubicBezTo>
                <a:cubicBezTo>
                  <a:pt x="614363" y="146751"/>
                  <a:pt x="609600" y="135321"/>
                  <a:pt x="609600" y="123891"/>
                </a:cubicBezTo>
                <a:cubicBezTo>
                  <a:pt x="609600" y="112461"/>
                  <a:pt x="613410" y="101983"/>
                  <a:pt x="621983" y="93411"/>
                </a:cubicBezTo>
                <a:close/>
                <a:moveTo>
                  <a:pt x="453390" y="73408"/>
                </a:moveTo>
                <a:cubicBezTo>
                  <a:pt x="470535" y="56263"/>
                  <a:pt x="497205" y="56263"/>
                  <a:pt x="514350" y="73408"/>
                </a:cubicBezTo>
                <a:cubicBezTo>
                  <a:pt x="531495" y="90553"/>
                  <a:pt x="531495" y="117223"/>
                  <a:pt x="514350" y="134368"/>
                </a:cubicBezTo>
                <a:cubicBezTo>
                  <a:pt x="497205" y="151513"/>
                  <a:pt x="470535" y="151513"/>
                  <a:pt x="453390" y="134368"/>
                </a:cubicBezTo>
                <a:cubicBezTo>
                  <a:pt x="445770" y="126748"/>
                  <a:pt x="441008" y="115318"/>
                  <a:pt x="441008" y="103888"/>
                </a:cubicBezTo>
                <a:cubicBezTo>
                  <a:pt x="441008" y="92458"/>
                  <a:pt x="445770" y="81981"/>
                  <a:pt x="453390" y="73408"/>
                </a:cubicBezTo>
                <a:close/>
                <a:moveTo>
                  <a:pt x="534353" y="302961"/>
                </a:moveTo>
                <a:cubicBezTo>
                  <a:pt x="517208" y="320106"/>
                  <a:pt x="490538" y="320106"/>
                  <a:pt x="473393" y="302961"/>
                </a:cubicBezTo>
                <a:cubicBezTo>
                  <a:pt x="456248" y="285816"/>
                  <a:pt x="456248" y="259146"/>
                  <a:pt x="473393" y="242001"/>
                </a:cubicBezTo>
                <a:cubicBezTo>
                  <a:pt x="490538" y="224856"/>
                  <a:pt x="517208" y="224856"/>
                  <a:pt x="534353" y="242001"/>
                </a:cubicBezTo>
                <a:cubicBezTo>
                  <a:pt x="541973" y="249621"/>
                  <a:pt x="546735" y="261051"/>
                  <a:pt x="546735" y="272481"/>
                </a:cubicBezTo>
                <a:cubicBezTo>
                  <a:pt x="546735" y="283911"/>
                  <a:pt x="541973" y="294388"/>
                  <a:pt x="534353" y="302961"/>
                </a:cubicBezTo>
                <a:close/>
                <a:moveTo>
                  <a:pt x="702945" y="322963"/>
                </a:moveTo>
                <a:cubicBezTo>
                  <a:pt x="685800" y="340108"/>
                  <a:pt x="659130" y="340108"/>
                  <a:pt x="641985" y="322963"/>
                </a:cubicBezTo>
                <a:cubicBezTo>
                  <a:pt x="624840" y="305818"/>
                  <a:pt x="624840" y="279148"/>
                  <a:pt x="641985" y="262003"/>
                </a:cubicBezTo>
                <a:cubicBezTo>
                  <a:pt x="659130" y="244858"/>
                  <a:pt x="685800" y="244858"/>
                  <a:pt x="702945" y="262003"/>
                </a:cubicBezTo>
                <a:cubicBezTo>
                  <a:pt x="710565" y="269623"/>
                  <a:pt x="715328" y="281053"/>
                  <a:pt x="715328" y="292483"/>
                </a:cubicBezTo>
                <a:cubicBezTo>
                  <a:pt x="715328" y="303913"/>
                  <a:pt x="710565" y="314391"/>
                  <a:pt x="702945" y="322963"/>
                </a:cubicBezTo>
                <a:close/>
              </a:path>
            </a:pathLst>
          </a:custGeom>
          <a:solidFill>
            <a:srgbClr val="D7631B"/>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361" name="Picture 360">
            <a:extLst>
              <a:ext uri="{FF2B5EF4-FFF2-40B4-BE49-F238E27FC236}">
                <a16:creationId xmlns:a16="http://schemas.microsoft.com/office/drawing/2014/main" id="{CD9EE2A3-95A4-46D1-BF3C-F5AC71B985F3}"/>
              </a:ext>
            </a:extLst>
          </p:cNvPr>
          <p:cNvPicPr>
            <a:picLocks noChangeAspect="1"/>
          </p:cNvPicPr>
          <p:nvPr/>
        </p:nvPicPr>
        <p:blipFill>
          <a:blip r:embed="rId3"/>
          <a:stretch>
            <a:fillRect/>
          </a:stretch>
        </p:blipFill>
        <p:spPr>
          <a:xfrm>
            <a:off x="7463258" y="1766232"/>
            <a:ext cx="4624446" cy="3972892"/>
          </a:xfrm>
          <a:prstGeom prst="rect">
            <a:avLst/>
          </a:prstGeom>
        </p:spPr>
      </p:pic>
      <p:grpSp>
        <p:nvGrpSpPr>
          <p:cNvPr id="362" name="Group 361">
            <a:extLst>
              <a:ext uri="{FF2B5EF4-FFF2-40B4-BE49-F238E27FC236}">
                <a16:creationId xmlns:a16="http://schemas.microsoft.com/office/drawing/2014/main" id="{EDBD7C7F-1FF3-4A9F-9E04-510A8368F7CA}"/>
              </a:ext>
            </a:extLst>
          </p:cNvPr>
          <p:cNvGrpSpPr/>
          <p:nvPr/>
        </p:nvGrpSpPr>
        <p:grpSpPr>
          <a:xfrm>
            <a:off x="1141332" y="843579"/>
            <a:ext cx="8570623" cy="2079061"/>
            <a:chOff x="2656324" y="2302241"/>
            <a:chExt cx="12855934" cy="3118591"/>
          </a:xfrm>
          <a:solidFill>
            <a:srgbClr val="000000">
              <a:alpha val="67059"/>
            </a:srgbClr>
          </a:solidFill>
        </p:grpSpPr>
        <p:sp>
          <p:nvSpPr>
            <p:cNvPr id="363" name="Rectangle: Rounded Corners 362">
              <a:extLst>
                <a:ext uri="{FF2B5EF4-FFF2-40B4-BE49-F238E27FC236}">
                  <a16:creationId xmlns:a16="http://schemas.microsoft.com/office/drawing/2014/main" id="{430C94F8-356D-435A-AA90-E6525D7870FE}"/>
                </a:ext>
              </a:extLst>
            </p:cNvPr>
            <p:cNvSpPr/>
            <p:nvPr/>
          </p:nvSpPr>
          <p:spPr>
            <a:xfrm>
              <a:off x="3716665" y="2302241"/>
              <a:ext cx="10887739"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933" kern="0">
                <a:solidFill>
                  <a:srgbClr val="FEF7D7"/>
                </a:solidFill>
                <a:latin typeface="Arial"/>
                <a:sym typeface="Arial"/>
              </a:endParaRPr>
            </a:p>
          </p:txBody>
        </p:sp>
        <p:sp>
          <p:nvSpPr>
            <p:cNvPr id="364" name="TextBox 363">
              <a:extLst>
                <a:ext uri="{FF2B5EF4-FFF2-40B4-BE49-F238E27FC236}">
                  <a16:creationId xmlns:a16="http://schemas.microsoft.com/office/drawing/2014/main" id="{97584FE7-7327-4F60-8EB1-29A6888A3D84}"/>
                </a:ext>
              </a:extLst>
            </p:cNvPr>
            <p:cNvSpPr txBox="1"/>
            <p:nvPr/>
          </p:nvSpPr>
          <p:spPr>
            <a:xfrm>
              <a:off x="2656324" y="2573706"/>
              <a:ext cx="12855934" cy="2847126"/>
            </a:xfrm>
            <a:prstGeom prst="rect">
              <a:avLst/>
            </a:prstGeom>
            <a:noFill/>
          </p:spPr>
          <p:txBody>
            <a:bodyPr wrap="square" rtlCol="0">
              <a:spAutoFit/>
            </a:bodyPr>
            <a:lstStyle/>
            <a:p>
              <a:pPr algn="ctr" defTabSz="609630">
                <a:buClr>
                  <a:srgbClr val="000000"/>
                </a:buClr>
              </a:pP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Chiến</a:t>
              </a:r>
              <a:r>
                <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rPr>
                <a:t> </a:t>
              </a: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thắng</a:t>
              </a:r>
              <a:endPar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endParaRPr>
            </a:p>
            <a:p>
              <a:pPr defTabSz="609630">
                <a:buClr>
                  <a:srgbClr val="000000"/>
                </a:buClr>
              </a:pPr>
              <a:endPar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5942883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wipe(down)">
                                      <p:cBhvr>
                                        <p:cTn id="7" dur="500"/>
                                        <p:tgtEl>
                                          <p:spTgt spid="36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62"/>
                                        </p:tgtEl>
                                        <p:attrNameLst>
                                          <p:attrName>style.visibility</p:attrName>
                                        </p:attrNameLst>
                                      </p:cBhvr>
                                      <p:to>
                                        <p:strVal val="visible"/>
                                      </p:to>
                                    </p:set>
                                    <p:animEffect transition="in" filter="wipe(left)">
                                      <p:cBhvr>
                                        <p:cTn id="11" dur="5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301" y="1939690"/>
            <a:ext cx="5392421" cy="521798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42" y="0"/>
            <a:ext cx="1542050" cy="1542050"/>
          </a:xfrm>
          <a:prstGeom prst="rect">
            <a:avLst/>
          </a:prstGeom>
        </p:spPr>
      </p:pic>
      <p:pic>
        <p:nvPicPr>
          <p:cNvPr id="7" name="Picture 6">
            <a:extLst>
              <a:ext uri="{FF2B5EF4-FFF2-40B4-BE49-F238E27FC236}">
                <a16:creationId xmlns:a16="http://schemas.microsoft.com/office/drawing/2014/main" id="{4FB757E3-7A32-E450-5588-38774AE43572}"/>
              </a:ext>
            </a:extLst>
          </p:cNvPr>
          <p:cNvPicPr>
            <a:picLocks noChangeAspect="1"/>
          </p:cNvPicPr>
          <p:nvPr/>
        </p:nvPicPr>
        <p:blipFill>
          <a:blip r:embed="rId5"/>
          <a:stretch>
            <a:fillRect/>
          </a:stretch>
        </p:blipFill>
        <p:spPr>
          <a:xfrm>
            <a:off x="4914320" y="1945725"/>
            <a:ext cx="3920068" cy="1231499"/>
          </a:xfrm>
          <a:prstGeom prst="rect">
            <a:avLst/>
          </a:prstGeom>
        </p:spPr>
      </p:pic>
      <p:pic>
        <p:nvPicPr>
          <p:cNvPr id="8" name="Picture 7">
            <a:extLst>
              <a:ext uri="{FF2B5EF4-FFF2-40B4-BE49-F238E27FC236}">
                <a16:creationId xmlns:a16="http://schemas.microsoft.com/office/drawing/2014/main" id="{081675A5-8A84-91C2-C6B4-21AAE580503B}"/>
              </a:ext>
            </a:extLst>
          </p:cNvPr>
          <p:cNvPicPr>
            <a:picLocks noChangeAspect="1"/>
          </p:cNvPicPr>
          <p:nvPr/>
        </p:nvPicPr>
        <p:blipFill>
          <a:blip r:embed="rId6"/>
          <a:stretch>
            <a:fillRect/>
          </a:stretch>
        </p:blipFill>
        <p:spPr>
          <a:xfrm>
            <a:off x="7432422" y="3335661"/>
            <a:ext cx="4352921" cy="1213209"/>
          </a:xfrm>
          <a:prstGeom prst="rect">
            <a:avLst/>
          </a:prstGeom>
        </p:spPr>
      </p:pic>
      <p:pic>
        <p:nvPicPr>
          <p:cNvPr id="11" name="Picture 10">
            <a:extLst>
              <a:ext uri="{FF2B5EF4-FFF2-40B4-BE49-F238E27FC236}">
                <a16:creationId xmlns:a16="http://schemas.microsoft.com/office/drawing/2014/main" id="{035ABCAB-FAD8-0105-6989-3D69CDD6F742}"/>
              </a:ext>
            </a:extLst>
          </p:cNvPr>
          <p:cNvPicPr>
            <a:picLocks noChangeAspect="1"/>
          </p:cNvPicPr>
          <p:nvPr/>
        </p:nvPicPr>
        <p:blipFill>
          <a:blip r:embed="rId7"/>
          <a:stretch>
            <a:fillRect/>
          </a:stretch>
        </p:blipFill>
        <p:spPr>
          <a:xfrm>
            <a:off x="5834250" y="878770"/>
            <a:ext cx="3913971" cy="1072989"/>
          </a:xfrm>
          <a:prstGeom prst="rect">
            <a:avLst/>
          </a:prstGeom>
        </p:spPr>
      </p:pic>
    </p:spTree>
    <p:extLst>
      <p:ext uri="{BB962C8B-B14F-4D97-AF65-F5344CB8AC3E}">
        <p14:creationId xmlns:p14="http://schemas.microsoft.com/office/powerpoint/2010/main" val="2784585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657254744"/>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332</TotalTime>
  <Words>412</Words>
  <Application>Microsoft Office PowerPoint</Application>
  <PresentationFormat>Widescreen</PresentationFormat>
  <Paragraphs>82</Paragraphs>
  <Slides>18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等线</vt:lpstr>
      <vt:lpstr>#9Slide07 Bungee Shade</vt:lpstr>
      <vt:lpstr>#9Slide07 SVNZiclets</vt:lpstr>
      <vt:lpstr>Aptos</vt:lpstr>
      <vt:lpstr>Aptos Display</vt:lpstr>
      <vt:lpstr>Arial</vt:lpstr>
      <vt:lpstr>Calibri</vt:lpstr>
      <vt:lpstr>Cambria</vt:lpstr>
      <vt:lpstr>Times New Roman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38</cp:revision>
  <dcterms:created xsi:type="dcterms:W3CDTF">2022-09-27T04:09:48Z</dcterms:created>
  <dcterms:modified xsi:type="dcterms:W3CDTF">2024-09-03T09:05:48Z</dcterms:modified>
  <cp:category>9Slide.vn</cp:category>
</cp:coreProperties>
</file>