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 id="2147483727" r:id="rId4"/>
  </p:sldMasterIdLst>
  <p:notesMasterIdLst>
    <p:notesMasterId r:id="rId26"/>
  </p:notesMasterIdLst>
  <p:sldIdLst>
    <p:sldId id="257" r:id="rId5"/>
    <p:sldId id="273" r:id="rId6"/>
    <p:sldId id="559" r:id="rId7"/>
    <p:sldId id="558" r:id="rId8"/>
    <p:sldId id="274" r:id="rId9"/>
    <p:sldId id="560" r:id="rId10"/>
    <p:sldId id="278" r:id="rId11"/>
    <p:sldId id="561" r:id="rId12"/>
    <p:sldId id="279" r:id="rId13"/>
    <p:sldId id="280" r:id="rId14"/>
    <p:sldId id="281" r:id="rId15"/>
    <p:sldId id="563" r:id="rId16"/>
    <p:sldId id="565" r:id="rId17"/>
    <p:sldId id="564" r:id="rId18"/>
    <p:sldId id="566" r:id="rId19"/>
    <p:sldId id="568" r:id="rId20"/>
    <p:sldId id="256" r:id="rId21"/>
    <p:sldId id="567" r:id="rId22"/>
    <p:sldId id="258" r:id="rId23"/>
    <p:sldId id="299"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94" d="100"/>
          <a:sy n="94" d="100"/>
        </p:scale>
        <p:origin x="4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2026/1/13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1/13/2026</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548859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999837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706302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0372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7783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83987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00298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87829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45691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566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2026/1/13</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744134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2026/1/13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4.jpeg"/><Relationship Id="rId2" Type="http://schemas.openxmlformats.org/officeDocument/2006/relationships/slideLayout" Target="../slideLayouts/slideLayout66.xml"/><Relationship Id="rId16"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2026/1/13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E2273125-1D85-9BC0-7CE3-0CBBFAB4DDBA}"/>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1/13/2026</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95008127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6.png"/><Relationship Id="rId1" Type="http://schemas.openxmlformats.org/officeDocument/2006/relationships/slideLayout" Target="../slideLayouts/slideLayout6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xhere.com/en/photo/699329" TargetMode="Externa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pxhere.com/en/photo/699329" TargetMode="Externa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87895"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5511A4-AFE2-E532-A052-C5D9457C9EFA}"/>
              </a:ext>
            </a:extLst>
          </p:cNvPr>
          <p:cNvCxnSpPr>
            <a:cxnSpLocks/>
          </p:cNvCxnSpPr>
          <p:nvPr/>
        </p:nvCxnSpPr>
        <p:spPr>
          <a:xfrm>
            <a:off x="7292906" y="398807"/>
            <a:ext cx="14796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down)">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down)">
                                      <p:cBhvr>
                                        <p:cTn id="134" dur="500"/>
                                        <p:tgtEl>
                                          <p:spTgt spid="10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wipe(down)">
                                      <p:cBhvr>
                                        <p:cTn id="144" dur="500"/>
                                        <p:tgtEl>
                                          <p:spTgt spid="11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wipe(down)">
                                      <p:cBhvr>
                                        <p:cTn id="149" dur="500"/>
                                        <p:tgtEl>
                                          <p:spTgt spid="113"/>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5"/>
                                        </p:tgtEl>
                                        <p:attrNameLst>
                                          <p:attrName>style.visibility</p:attrName>
                                        </p:attrNameLst>
                                      </p:cBhvr>
                                      <p:to>
                                        <p:strVal val="visible"/>
                                      </p:to>
                                    </p:set>
                                    <p:animEffect transition="in" filter="wipe(down)">
                                      <p:cBhvr>
                                        <p:cTn id="154" dur="500"/>
                                        <p:tgtEl>
                                          <p:spTgt spid="11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wipe(down)">
                                      <p:cBhvr>
                                        <p:cTn id="159" dur="500"/>
                                        <p:tgtEl>
                                          <p:spTgt spid="11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19"/>
                                        </p:tgtEl>
                                        <p:attrNameLst>
                                          <p:attrName>style.visibility</p:attrName>
                                        </p:attrNameLst>
                                      </p:cBhvr>
                                      <p:to>
                                        <p:strVal val="visible"/>
                                      </p:to>
                                    </p:set>
                                    <p:animEffect transition="in" filter="wipe(down)">
                                      <p:cBhvr>
                                        <p:cTn id="169" dur="500"/>
                                        <p:tgtEl>
                                          <p:spTgt spid="11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wipe(down)">
                                      <p:cBhvr>
                                        <p:cTn id="174" dur="500"/>
                                        <p:tgtEl>
                                          <p:spTgt spid="12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123"/>
                                        </p:tgtEl>
                                        <p:attrNameLst>
                                          <p:attrName>style.visibility</p:attrName>
                                        </p:attrNameLst>
                                      </p:cBhvr>
                                      <p:to>
                                        <p:strVal val="visible"/>
                                      </p:to>
                                    </p:set>
                                    <p:animEffect transition="in" filter="wipe(down)">
                                      <p:cBhvr>
                                        <p:cTn id="179" dur="500"/>
                                        <p:tgtEl>
                                          <p:spTgt spid="12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67"/>
                                        </p:tgtEl>
                                        <p:attrNameLst>
                                          <p:attrName>style.visibility</p:attrName>
                                        </p:attrNameLst>
                                      </p:cBhvr>
                                      <p:to>
                                        <p:strVal val="visible"/>
                                      </p:to>
                                    </p:set>
                                    <p:animEffect transition="in" filter="fade">
                                      <p:cBhvr>
                                        <p:cTn id="184" dur="500"/>
                                        <p:tgtEl>
                                          <p:spTgt spid="67"/>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125"/>
                                        </p:tgtEl>
                                        <p:attrNameLst>
                                          <p:attrName>style.visibility</p:attrName>
                                        </p:attrNameLst>
                                      </p:cBhvr>
                                      <p:to>
                                        <p:strVal val="visible"/>
                                      </p:to>
                                    </p:set>
                                    <p:animEffect transition="in" filter="fade">
                                      <p:cBhvr>
                                        <p:cTn id="189" dur="500"/>
                                        <p:tgtEl>
                                          <p:spTgt spid="125"/>
                                        </p:tgtEl>
                                      </p:cBhvr>
                                    </p:animEffect>
                                  </p:childTnLst>
                                </p:cTn>
                              </p:par>
                              <p:par>
                                <p:cTn id="190" presetID="10" presetClass="exit" presetSubtype="0" fill="hold" nodeType="withEffect">
                                  <p:stCondLst>
                                    <p:cond delay="0"/>
                                  </p:stCondLst>
                                  <p:childTnLst>
                                    <p:animEffect transition="out" filter="fade">
                                      <p:cBhvr>
                                        <p:cTn id="191" dur="500"/>
                                        <p:tgtEl>
                                          <p:spTgt spid="5"/>
                                        </p:tgtEl>
                                      </p:cBhvr>
                                    </p:animEffect>
                                    <p:set>
                                      <p:cBhvr>
                                        <p:cTn id="192" dur="1" fill="hold">
                                          <p:stCondLst>
                                            <p:cond delay="499"/>
                                          </p:stCondLst>
                                        </p:cTn>
                                        <p:tgtEl>
                                          <p:spTgt spid="5"/>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nodeType="clickEffect">
                                  <p:stCondLst>
                                    <p:cond delay="0"/>
                                  </p:stCondLst>
                                  <p:childTnLst>
                                    <p:set>
                                      <p:cBhvr>
                                        <p:cTn id="196" dur="1" fill="hold">
                                          <p:stCondLst>
                                            <p:cond delay="0"/>
                                          </p:stCondLst>
                                        </p:cTn>
                                        <p:tgtEl>
                                          <p:spTgt spid="126"/>
                                        </p:tgtEl>
                                        <p:attrNameLst>
                                          <p:attrName>style.visibility</p:attrName>
                                        </p:attrNameLst>
                                      </p:cBhvr>
                                      <p:to>
                                        <p:strVal val="visible"/>
                                      </p:to>
                                    </p:set>
                                    <p:animEffect transition="in" filter="wipe(down)">
                                      <p:cBhvr>
                                        <p:cTn id="197" dur="500"/>
                                        <p:tgtEl>
                                          <p:spTgt spid="126"/>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127"/>
                                        </p:tgtEl>
                                        <p:attrNameLst>
                                          <p:attrName>style.visibility</p:attrName>
                                        </p:attrNameLst>
                                      </p:cBhvr>
                                      <p:to>
                                        <p:strVal val="visible"/>
                                      </p:to>
                                    </p:set>
                                    <p:animEffect transition="in" filter="wipe(down)">
                                      <p:cBhvr>
                                        <p:cTn id="202" dur="500"/>
                                        <p:tgtEl>
                                          <p:spTgt spid="127"/>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nodeType="clickEffect">
                                  <p:stCondLst>
                                    <p:cond delay="0"/>
                                  </p:stCondLst>
                                  <p:childTnLst>
                                    <p:set>
                                      <p:cBhvr>
                                        <p:cTn id="206" dur="1" fill="hold">
                                          <p:stCondLst>
                                            <p:cond delay="0"/>
                                          </p:stCondLst>
                                        </p:cTn>
                                        <p:tgtEl>
                                          <p:spTgt spid="128"/>
                                        </p:tgtEl>
                                        <p:attrNameLst>
                                          <p:attrName>style.visibility</p:attrName>
                                        </p:attrNameLst>
                                      </p:cBhvr>
                                      <p:to>
                                        <p:strVal val="visible"/>
                                      </p:to>
                                    </p:set>
                                    <p:animEffect transition="in" filter="wipe(down)">
                                      <p:cBhvr>
                                        <p:cTn id="207" dur="500"/>
                                        <p:tgtEl>
                                          <p:spTgt spid="128"/>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129"/>
                                        </p:tgtEl>
                                        <p:attrNameLst>
                                          <p:attrName>style.visibility</p:attrName>
                                        </p:attrNameLst>
                                      </p:cBhvr>
                                      <p:to>
                                        <p:strVal val="visible"/>
                                      </p:to>
                                    </p:set>
                                    <p:animEffect transition="in" filter="wipe(down)">
                                      <p:cBhvr>
                                        <p:cTn id="212" dur="500"/>
                                        <p:tgtEl>
                                          <p:spTgt spid="12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78"/>
                                        </p:tgtEl>
                                        <p:attrNameLst>
                                          <p:attrName>style.visibility</p:attrName>
                                        </p:attrNameLst>
                                      </p:cBhvr>
                                      <p:to>
                                        <p:strVal val="visible"/>
                                      </p:to>
                                    </p:set>
                                    <p:animEffect transition="in" filter="fade">
                                      <p:cBhvr>
                                        <p:cTn id="217" dur="500"/>
                                        <p:tgtEl>
                                          <p:spTgt spid="78"/>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nodeType="click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500"/>
                                        <p:tgtEl>
                                          <p:spTgt spid="130"/>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131"/>
                                        </p:tgtEl>
                                        <p:attrNameLst>
                                          <p:attrName>style.visibility</p:attrName>
                                        </p:attrNameLst>
                                      </p:cBhvr>
                                      <p:to>
                                        <p:strVal val="visible"/>
                                      </p:to>
                                    </p:set>
                                    <p:animEffect transition="in" filter="wipe(down)">
                                      <p:cBhvr>
                                        <p:cTn id="227" dur="500"/>
                                        <p:tgtEl>
                                          <p:spTgt spid="131"/>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nodeType="clickEffect">
                                  <p:stCondLst>
                                    <p:cond delay="0"/>
                                  </p:stCondLst>
                                  <p:childTnLst>
                                    <p:set>
                                      <p:cBhvr>
                                        <p:cTn id="231" dur="1" fill="hold">
                                          <p:stCondLst>
                                            <p:cond delay="0"/>
                                          </p:stCondLst>
                                        </p:cTn>
                                        <p:tgtEl>
                                          <p:spTgt spid="132"/>
                                        </p:tgtEl>
                                        <p:attrNameLst>
                                          <p:attrName>style.visibility</p:attrName>
                                        </p:attrNameLst>
                                      </p:cBhvr>
                                      <p:to>
                                        <p:strVal val="visible"/>
                                      </p:to>
                                    </p:set>
                                    <p:animEffect transition="in" filter="wipe(down)">
                                      <p:cBhvr>
                                        <p:cTn id="232" dur="500"/>
                                        <p:tgtEl>
                                          <p:spTgt spid="13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87"/>
                                        </p:tgtEl>
                                        <p:attrNameLst>
                                          <p:attrName>style.visibility</p:attrName>
                                        </p:attrNameLst>
                                      </p:cBhvr>
                                      <p:to>
                                        <p:strVal val="visible"/>
                                      </p:to>
                                    </p:set>
                                    <p:animEffect transition="in" filter="fade">
                                      <p:cBhvr>
                                        <p:cTn id="237" dur="500"/>
                                        <p:tgtEl>
                                          <p:spTgt spid="87"/>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nodeType="clickEffect">
                                  <p:stCondLst>
                                    <p:cond delay="0"/>
                                  </p:stCondLst>
                                  <p:childTnLst>
                                    <p:set>
                                      <p:cBhvr>
                                        <p:cTn id="241" dur="1" fill="hold">
                                          <p:stCondLst>
                                            <p:cond delay="0"/>
                                          </p:stCondLst>
                                        </p:cTn>
                                        <p:tgtEl>
                                          <p:spTgt spid="133"/>
                                        </p:tgtEl>
                                        <p:attrNameLst>
                                          <p:attrName>style.visibility</p:attrName>
                                        </p:attrNameLst>
                                      </p:cBhvr>
                                      <p:to>
                                        <p:strVal val="visible"/>
                                      </p:to>
                                    </p:set>
                                    <p:animEffect transition="in" filter="wipe(down)">
                                      <p:cBhvr>
                                        <p:cTn id="242" dur="500"/>
                                        <p:tgtEl>
                                          <p:spTgt spid="1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3"/>
                                        </p:tgtEl>
                                        <p:attrNameLst>
                                          <p:attrName>style.visibility</p:attrName>
                                        </p:attrNameLst>
                                      </p:cBhvr>
                                      <p:to>
                                        <p:strVal val="visible"/>
                                      </p:to>
                                    </p:set>
                                    <p:animEffect transition="in" filter="wipe(down)">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nodeType="clickEffect">
                                  <p:stCondLst>
                                    <p:cond delay="0"/>
                                  </p:stCondLst>
                                  <p:childTnLst>
                                    <p:set>
                                      <p:cBhvr>
                                        <p:cTn id="251" dur="1" fill="hold">
                                          <p:stCondLst>
                                            <p:cond delay="0"/>
                                          </p:stCondLst>
                                        </p:cTn>
                                        <p:tgtEl>
                                          <p:spTgt spid="134"/>
                                        </p:tgtEl>
                                        <p:attrNameLst>
                                          <p:attrName>style.visibility</p:attrName>
                                        </p:attrNameLst>
                                      </p:cBhvr>
                                      <p:to>
                                        <p:strVal val="visible"/>
                                      </p:to>
                                    </p:set>
                                    <p:animEffect transition="in" filter="wipe(down)">
                                      <p:cBhvr>
                                        <p:cTn id="252" dur="500"/>
                                        <p:tgtEl>
                                          <p:spTgt spid="134"/>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nodeType="clickEffect">
                                  <p:stCondLst>
                                    <p:cond delay="0"/>
                                  </p:stCondLst>
                                  <p:childTnLst>
                                    <p:set>
                                      <p:cBhvr>
                                        <p:cTn id="256" dur="1" fill="hold">
                                          <p:stCondLst>
                                            <p:cond delay="0"/>
                                          </p:stCondLst>
                                        </p:cTn>
                                        <p:tgtEl>
                                          <p:spTgt spid="135"/>
                                        </p:tgtEl>
                                        <p:attrNameLst>
                                          <p:attrName>style.visibility</p:attrName>
                                        </p:attrNameLst>
                                      </p:cBhvr>
                                      <p:to>
                                        <p:strVal val="visible"/>
                                      </p:to>
                                    </p:set>
                                    <p:animEffect transition="in" filter="wipe(down)">
                                      <p:cBhvr>
                                        <p:cTn id="257" dur="500"/>
                                        <p:tgtEl>
                                          <p:spTgt spid="135"/>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4" fill="hold" nodeType="clickEffect">
                                  <p:stCondLst>
                                    <p:cond delay="0"/>
                                  </p:stCondLst>
                                  <p:childTnLst>
                                    <p:set>
                                      <p:cBhvr>
                                        <p:cTn id="261" dur="1" fill="hold">
                                          <p:stCondLst>
                                            <p:cond delay="0"/>
                                          </p:stCondLst>
                                        </p:cTn>
                                        <p:tgtEl>
                                          <p:spTgt spid="136"/>
                                        </p:tgtEl>
                                        <p:attrNameLst>
                                          <p:attrName>style.visibility</p:attrName>
                                        </p:attrNameLst>
                                      </p:cBhvr>
                                      <p:to>
                                        <p:strVal val="visible"/>
                                      </p:to>
                                    </p:set>
                                    <p:animEffect transition="in" filter="wipe(down)">
                                      <p:cBhvr>
                                        <p:cTn id="262" dur="500"/>
                                        <p:tgtEl>
                                          <p:spTgt spid="13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99"/>
                                        </p:tgtEl>
                                        <p:attrNameLst>
                                          <p:attrName>style.visibility</p:attrName>
                                        </p:attrNameLst>
                                      </p:cBhvr>
                                      <p:to>
                                        <p:strVal val="visible"/>
                                      </p:to>
                                    </p:set>
                                    <p:animEffect transition="in" filter="fade">
                                      <p:cBhvr>
                                        <p:cTn id="2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xmln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xmlns=""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xmlns=""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1237</Words>
  <Application>Microsoft Office PowerPoint</Application>
  <PresentationFormat>Widescreen</PresentationFormat>
  <Paragraphs>120</Paragraphs>
  <Slides>21</Slides>
  <Notes>13</Notes>
  <HiddenSlides>0</HiddenSlides>
  <MMClips>12</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21</vt:i4>
      </vt:variant>
    </vt:vector>
  </HeadingPairs>
  <TitlesOfParts>
    <vt:vector size="39" baseType="lpstr">
      <vt:lpstr>宋体</vt:lpstr>
      <vt:lpstr>Arial</vt:lpstr>
      <vt:lpstr>Calibri</vt:lpstr>
      <vt:lpstr>Calibri Light</vt:lpstr>
      <vt:lpstr>Cambria</vt:lpstr>
      <vt:lpstr>DengXian</vt:lpstr>
      <vt:lpstr>DengXian</vt:lpstr>
      <vt:lpstr>等线 Light</vt:lpstr>
      <vt:lpstr>等线 Light</vt:lpstr>
      <vt:lpstr>inpin heiti</vt:lpstr>
      <vt:lpstr>Tahoma</vt:lpstr>
      <vt:lpstr>Times New Roman</vt:lpstr>
      <vt:lpstr>UTM Cookies</vt:lpstr>
      <vt:lpstr>Wingdings</vt:lpstr>
      <vt:lpstr>Office 主题</vt:lpstr>
      <vt:lpstr>office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QUYNH</cp:lastModifiedBy>
  <cp:revision>45</cp:revision>
  <dcterms:created xsi:type="dcterms:W3CDTF">2023-08-29T00:56:01Z</dcterms:created>
  <dcterms:modified xsi:type="dcterms:W3CDTF">2026-01-13T14:17:30Z</dcterms:modified>
</cp:coreProperties>
</file>