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6"/>
  </p:notesMasterIdLst>
  <p:sldIdLst>
    <p:sldId id="419" r:id="rId3"/>
    <p:sldId id="299" r:id="rId4"/>
    <p:sldId id="268" r:id="rId5"/>
    <p:sldId id="298" r:id="rId6"/>
    <p:sldId id="300" r:id="rId7"/>
    <p:sldId id="301" r:id="rId8"/>
    <p:sldId id="302" r:id="rId9"/>
    <p:sldId id="546" r:id="rId10"/>
    <p:sldId id="348" r:id="rId11"/>
    <p:sldId id="545" r:id="rId12"/>
    <p:sldId id="536" r:id="rId13"/>
    <p:sldId id="547" r:id="rId14"/>
    <p:sldId id="539" r:id="rId15"/>
    <p:sldId id="257" r:id="rId16"/>
    <p:sldId id="305" r:id="rId17"/>
    <p:sldId id="317" r:id="rId18"/>
    <p:sldId id="537" r:id="rId19"/>
    <p:sldId id="548" r:id="rId20"/>
    <p:sldId id="549" r:id="rId21"/>
    <p:sldId id="550" r:id="rId22"/>
    <p:sldId id="551" r:id="rId23"/>
    <p:sldId id="552" r:id="rId24"/>
    <p:sldId id="4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144" autoAdjust="0"/>
  </p:normalViewPr>
  <p:slideViewPr>
    <p:cSldViewPr snapToGrid="0">
      <p:cViewPr varScale="1">
        <p:scale>
          <a:sx n="66" d="100"/>
          <a:sy n="66" d="100"/>
        </p:scale>
        <p:origin x="-88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xmlns=""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xmlns=""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1BC695-5B3B-0E2B-6208-0A5865BCA7EC}"/>
              </a:ext>
            </a:extLst>
          </p:cNvPr>
          <p:cNvSpPr>
            <a:spLocks noGrp="1"/>
          </p:cNvSpPr>
          <p:nvPr>
            <p:ph type="dt" sz="half" idx="10"/>
          </p:nvPr>
        </p:nvSpPr>
        <p:spPr/>
        <p:txBody>
          <a:bodyPr/>
          <a:lstStyle/>
          <a:p>
            <a:fld id="{E0D75E70-B76F-4F76-9575-EA7F545D535A}" type="datetimeFigureOut">
              <a:rPr lang="vi-VN" smtClean="0"/>
              <a:t>26/08/2024</a:t>
            </a:fld>
            <a:endParaRPr lang="vi-VN"/>
          </a:p>
        </p:txBody>
      </p:sp>
      <p:sp>
        <p:nvSpPr>
          <p:cNvPr id="5" name="Footer Placeholder 4">
            <a:extLst>
              <a:ext uri="{FF2B5EF4-FFF2-40B4-BE49-F238E27FC236}">
                <a16:creationId xmlns:a16="http://schemas.microsoft.com/office/drawing/2014/main" xmlns=""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28472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8333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94464A0F-0B3E-0C76-3819-05F2748093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74" r:id="rId13"/>
    <p:sldLayoutId id="21474837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16B9A8CD-E6D6-E612-4610-3843B70E27A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7.svg"/><Relationship Id="rId7" Type="http://schemas.openxmlformats.org/officeDocument/2006/relationships/image" Target="../media/image44.gif"/><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slide" Target="slide1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slide" Target="slide15.xml"/><Relationship Id="rId5" Type="http://schemas.openxmlformats.org/officeDocument/2006/relationships/image" Target="../media/image5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54.png"/><Relationship Id="rId11" Type="http://schemas.openxmlformats.org/officeDocument/2006/relationships/slide" Target="slide15.xml"/><Relationship Id="rId5" Type="http://schemas.openxmlformats.org/officeDocument/2006/relationships/image" Target="../media/image62.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66.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1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2.png"/><Relationship Id="rId18" Type="http://schemas.openxmlformats.org/officeDocument/2006/relationships/image" Target="../media/image30.svg"/><Relationship Id="rId3" Type="http://schemas.openxmlformats.org/officeDocument/2006/relationships/audio" Target="../media/audio1.wav"/><Relationship Id="rId21" Type="http://schemas.openxmlformats.org/officeDocument/2006/relationships/image" Target="../media/image32.svg"/><Relationship Id="rId7" Type="http://schemas.openxmlformats.org/officeDocument/2006/relationships/image" Target="../media/image20.png"/><Relationship Id="rId12" Type="http://schemas.openxmlformats.org/officeDocument/2006/relationships/slide" Target="slide6.xml"/><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slide" Target="slide8.xml"/><Relationship Id="rId11" Type="http://schemas.openxmlformats.org/officeDocument/2006/relationships/image" Target="../media/image24.svg"/><Relationship Id="rId5" Type="http://schemas.openxmlformats.org/officeDocument/2006/relationships/image" Target="../media/image17.jpg"/><Relationship Id="rId15" Type="http://schemas.openxmlformats.org/officeDocument/2006/relationships/image" Target="../media/image23.png"/><Relationship Id="rId10" Type="http://schemas.openxmlformats.org/officeDocument/2006/relationships/image" Target="../media/image21.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6.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xmlns=""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xmlns=""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xmlns=""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xmlns=""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xmlns=""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xmlns=""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xmlns=""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xmlns=""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xmlns=""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xmlns=""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xmlns=""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xmlns=""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xmlns=""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xmlns=""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xmlns=""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xmlns=""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xmlns=""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xmlns=""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xmlns=""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xmlns=""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xmlns=""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xmlns=""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xmlns=""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xmlns=""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xmlns=""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xmlns=""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xmlns=""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xmlns=""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xmlns=""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xmlns=""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xmlns=""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xmlns=""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xmlns=""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xmlns=""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xmlns=""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xmlns=""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xmlns=""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xmlns=""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xmlns=""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xmlns=""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xmlns=""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xmlns=""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xmlns=""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xmlns=""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xmlns=""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xmlns=""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xmlns=""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xmlns=""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xmlns=""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xmlns=""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xmlns=""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xmlns=""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xmlns="" id="{B95E774D-50B5-AC45-98A7-23BD288597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xmlns=""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xmlns=""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xmlns=""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xmlns=""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xmlns=""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xmlns=""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xmlns=""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xmlns=""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xmlns=""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xmlns=""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xmlns=""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xmlns=""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xmlns=""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xmlns=""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xmlns=""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xmlns=""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xmlns=""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xmlns=""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xmlns=""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xmlns=""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xmlns=""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xmlns=""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xmlns=""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xmlns=""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xmlns=""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xmlns=""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xmlns=""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xmlns=""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xmlns=""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xmlns=""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xmlns=""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xmlns=""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xmlns=""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xmlns=""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xmlns=""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xmlns=""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xmlns=""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xmlns=""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xmlns=""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xmlns=""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xmlns=""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xmlns=""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xmlns=""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xmlns=""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xmlns=""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xmlns=""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xmlns=""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xmlns=""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xmlns=""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xmlns=""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xmlns="" id="{F0D47EB7-B54A-F424-EBE5-48F686CD968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xmlns="" id="{0F0448D0-C75B-B640-C6D8-15769F0C72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xmlns=""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xmlns=""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xmlns=""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xmlns=""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xmlns=""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xmlns=""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xmlns=""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xmlns=""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xmln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xmlns=""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xmlns=""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xmlns=""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xmlns=""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xmlns=""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xmlns=""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xmlns=""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xmlns=""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xmlns=""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xmlns=""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xmlns=""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xmlns=""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xmlns="" id="{FBE245B1-7846-0583-0394-BE07088DD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xmlns=""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xmlns=""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xmlns=""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FEB3E909-9FAE-6A28-84AB-23762064DFFC}"/>
              </a:ext>
            </a:extLst>
          </p:cNvPr>
          <p:cNvSpPr/>
          <p:nvPr/>
        </p:nvSpPr>
        <p:spPr>
          <a:xfrm>
            <a:off x="2269480" y="765579"/>
            <a:ext cx="7808363" cy="4966627"/>
          </a:xfrm>
          <a:prstGeom prst="roundRect">
            <a:avLst/>
          </a:pr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xmlns=""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xmlns=""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xmlns="" id="{62F44C26-835F-3C60-F88B-49D429C84DB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xmlns="" id="{B5E9F22E-C785-C2AE-59F6-0588111EDCE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xmlns="" id="{4A93B4F5-7706-A27D-C0AF-52E9A582B08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xmlns="" id="{4251095D-D24F-C814-227B-2F6337D0C15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xmlns=""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xmlns="" id="{3975AC60-8895-54F0-E78D-719CF1F4D7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xmlns=""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xmlns="" id="{3FDA32CA-1421-F69B-42EE-1F5D629E7732}"/>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xmlns="" id="{E8F0F5B9-B5EE-862E-AD78-A6D9DFE53C7C}"/>
              </a:ext>
            </a:extLst>
          </p:cNvPr>
          <p:cNvSpPr/>
          <p:nvPr/>
        </p:nvSpPr>
        <p:spPr>
          <a:xfrm>
            <a:off x="1763486" y="76201"/>
            <a:ext cx="4343400" cy="1589314"/>
          </a:xfrm>
          <a:prstGeom prst="wedgeEllipseCallout">
            <a:avLst>
              <a:gd name="adj1" fmla="val 61167"/>
              <a:gd name="adj2" fmla="val 10445"/>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xmlns=""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xmlns="" id="{E8096749-C29D-26CB-5EEE-E96321993C24}"/>
              </a:ext>
            </a:extLst>
          </p:cNvPr>
          <p:cNvSpPr/>
          <p:nvPr/>
        </p:nvSpPr>
        <p:spPr>
          <a:xfrm>
            <a:off x="1424233" y="3555365"/>
            <a:ext cx="9144000" cy="847725"/>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xmlns="" id="{593A07BF-A227-FD27-9401-88952A45FD9F}"/>
              </a:ext>
            </a:extLst>
          </p:cNvPr>
          <p:cNvSpPr/>
          <p:nvPr/>
        </p:nvSpPr>
        <p:spPr>
          <a:xfrm>
            <a:off x="1405183" y="4674326"/>
            <a:ext cx="9144000" cy="843189"/>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xmlns=""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xmlns="" id="{06EF978C-AF9B-90EF-7E6C-B8CE99A15436}"/>
              </a:ext>
            </a:extLst>
          </p:cNvPr>
          <p:cNvSpPr/>
          <p:nvPr/>
        </p:nvSpPr>
        <p:spPr>
          <a:xfrm>
            <a:off x="1443283" y="2488566"/>
            <a:ext cx="9144000" cy="790574"/>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xmlns="" id="{BB16739B-5150-22D8-B6C9-018E66200CFA}"/>
              </a:ext>
            </a:extLst>
          </p:cNvPr>
          <p:cNvSpPr/>
          <p:nvPr/>
        </p:nvSpPr>
        <p:spPr>
          <a:xfrm>
            <a:off x="742610" y="152400"/>
            <a:ext cx="10819470" cy="1600240"/>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xmlns=""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xmlns="" id="{D87668A3-CFD8-BE8E-0F2C-3E87D2161779}"/>
              </a:ext>
            </a:extLst>
          </p:cNvPr>
          <p:cNvSpPr/>
          <p:nvPr/>
        </p:nvSpPr>
        <p:spPr>
          <a:xfrm>
            <a:off x="1078183" y="4389356"/>
            <a:ext cx="10058400" cy="740810"/>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FD584F64-AA48-4703-AB1B-84292FB49B7E}"/>
              </a:ext>
            </a:extLst>
          </p:cNvPr>
          <p:cNvSpPr/>
          <p:nvPr/>
        </p:nvSpPr>
        <p:spPr>
          <a:xfrm>
            <a:off x="1040083" y="3280932"/>
            <a:ext cx="10058400" cy="805565"/>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xmlns=""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xmlns="" id="{DECD03FA-AFC1-940E-C4E8-91446BA18A03}"/>
              </a:ext>
            </a:extLst>
          </p:cNvPr>
          <p:cNvSpPr/>
          <p:nvPr/>
        </p:nvSpPr>
        <p:spPr>
          <a:xfrm>
            <a:off x="1068658" y="2177416"/>
            <a:ext cx="10058400" cy="752474"/>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xmlns="" id="{F7C2899F-3D7A-03B9-4200-EF74415BDB63}"/>
              </a:ext>
            </a:extLst>
          </p:cNvPr>
          <p:cNvSpPr/>
          <p:nvPr/>
        </p:nvSpPr>
        <p:spPr>
          <a:xfrm>
            <a:off x="386080" y="146172"/>
            <a:ext cx="11125199" cy="1477130"/>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xmlns=""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xmlns="" id="{E8096749-C29D-26CB-5EEE-E96321993C24}"/>
              </a:ext>
            </a:extLst>
          </p:cNvPr>
          <p:cNvSpPr/>
          <p:nvPr/>
        </p:nvSpPr>
        <p:spPr>
          <a:xfrm>
            <a:off x="1296660" y="2143760"/>
            <a:ext cx="9144000" cy="1085850"/>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xmlns="" id="{593A07BF-A227-FD27-9401-88952A45FD9F}"/>
              </a:ext>
            </a:extLst>
          </p:cNvPr>
          <p:cNvSpPr/>
          <p:nvPr/>
        </p:nvSpPr>
        <p:spPr>
          <a:xfrm>
            <a:off x="1374703" y="4491446"/>
            <a:ext cx="9144000" cy="986064"/>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xmlns=""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xmlns="" id="{06EF978C-AF9B-90EF-7E6C-B8CE99A15436}"/>
              </a:ext>
            </a:extLst>
          </p:cNvPr>
          <p:cNvSpPr/>
          <p:nvPr/>
        </p:nvSpPr>
        <p:spPr>
          <a:xfrm>
            <a:off x="1334145" y="3426563"/>
            <a:ext cx="9144000" cy="790574"/>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xmlns="" id="{BB16739B-5150-22D8-B6C9-018E66200CFA}"/>
              </a:ext>
            </a:extLst>
          </p:cNvPr>
          <p:cNvSpPr/>
          <p:nvPr/>
        </p:nvSpPr>
        <p:spPr>
          <a:xfrm>
            <a:off x="294640" y="152400"/>
            <a:ext cx="11389360" cy="1600240"/>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xmlns=""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xmlns="" id="{E8096749-C29D-26CB-5EEE-E96321993C24}"/>
              </a:ext>
            </a:extLst>
          </p:cNvPr>
          <p:cNvSpPr/>
          <p:nvPr/>
        </p:nvSpPr>
        <p:spPr>
          <a:xfrm>
            <a:off x="1375973" y="4244975"/>
            <a:ext cx="9144000" cy="847725"/>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xmlns=""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xmlns="" id="{06EF978C-AF9B-90EF-7E6C-B8CE99A15436}"/>
              </a:ext>
            </a:extLst>
          </p:cNvPr>
          <p:cNvSpPr/>
          <p:nvPr/>
        </p:nvSpPr>
        <p:spPr>
          <a:xfrm>
            <a:off x="1412803" y="1990726"/>
            <a:ext cx="9144000" cy="790574"/>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xmlns="" id="{BB16739B-5150-22D8-B6C9-018E66200CFA}"/>
              </a:ext>
            </a:extLst>
          </p:cNvPr>
          <p:cNvSpPr/>
          <p:nvPr/>
        </p:nvSpPr>
        <p:spPr>
          <a:xfrm>
            <a:off x="742610" y="152400"/>
            <a:ext cx="10646750" cy="1477130"/>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xmlns="" id="{F3CD3D01-81BC-4B2E-EACF-7DE1F5F254DC}"/>
              </a:ext>
            </a:extLst>
          </p:cNvPr>
          <p:cNvSpPr/>
          <p:nvPr/>
        </p:nvSpPr>
        <p:spPr>
          <a:xfrm>
            <a:off x="1422328" y="3004911"/>
            <a:ext cx="9144000" cy="843189"/>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xmlns=""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a:solidFill>
            <a:schemeClr val="tx2"/>
          </a:solidFill>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xmlns=""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xmlns="" id="{258AB455-8510-8056-C49A-635B4BAF9C9E}"/>
              </a:ext>
            </a:extLst>
          </p:cNvPr>
          <p:cNvSpPr txBox="1"/>
          <p:nvPr/>
        </p:nvSpPr>
        <p:spPr>
          <a:xfrm>
            <a:off x="2641466" y="880015"/>
            <a:ext cx="7315333"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a:solidFill>
                  <a:srgbClr val="000000"/>
                </a:solidFill>
                <a:latin typeface="+mn-lt"/>
                <a:cs typeface="Arial"/>
                <a:sym typeface="Arial"/>
              </a:rPr>
              <a:t>Thứ </a:t>
            </a:r>
            <a:r>
              <a:rPr lang="vi-VN" sz="3600" b="1" smtClean="0">
                <a:solidFill>
                  <a:srgbClr val="000000"/>
                </a:solidFill>
                <a:latin typeface="+mn-lt"/>
                <a:cs typeface="Arial"/>
                <a:sym typeface="Arial"/>
              </a:rPr>
              <a:t>ba </a:t>
            </a:r>
            <a:r>
              <a:rPr lang="vi-VN" sz="3600" b="1">
                <a:solidFill>
                  <a:srgbClr val="000000"/>
                </a:solidFill>
                <a:latin typeface="+mn-lt"/>
                <a:cs typeface="Arial"/>
                <a:sym typeface="Arial"/>
              </a:rPr>
              <a:t>ngày </a:t>
            </a:r>
            <a:r>
              <a:rPr lang="vi-VN" sz="3600" b="1" smtClean="0">
                <a:solidFill>
                  <a:srgbClr val="000000"/>
                </a:solidFill>
                <a:latin typeface="+mn-lt"/>
                <a:cs typeface="Arial"/>
                <a:sym typeface="Arial"/>
              </a:rPr>
              <a:t>27 </a:t>
            </a:r>
            <a:r>
              <a:rPr lang="vi-VN" sz="3600" b="1">
                <a:solidFill>
                  <a:srgbClr val="000000"/>
                </a:solidFill>
                <a:latin typeface="+mn-lt"/>
                <a:cs typeface="Arial"/>
                <a:sym typeface="Arial"/>
              </a:rPr>
              <a:t>tháng </a:t>
            </a:r>
            <a:r>
              <a:rPr lang="vi-VN" sz="3600" b="1" smtClean="0">
                <a:solidFill>
                  <a:srgbClr val="000000"/>
                </a:solidFill>
                <a:latin typeface="+mn-lt"/>
                <a:cs typeface="Arial"/>
                <a:sym typeface="Arial"/>
              </a:rPr>
              <a:t>8 </a:t>
            </a:r>
            <a:r>
              <a:rPr lang="vi-VN" sz="3600" b="1">
                <a:solidFill>
                  <a:srgbClr val="000000"/>
                </a:solidFill>
                <a:latin typeface="+mn-lt"/>
                <a:cs typeface="Arial"/>
                <a:sym typeface="Arial"/>
              </a:rPr>
              <a:t>năm </a:t>
            </a:r>
            <a:r>
              <a:rPr lang="vi-VN" sz="3600" b="1" smtClean="0">
                <a:solidFill>
                  <a:srgbClr val="000000"/>
                </a:solidFill>
                <a:latin typeface="+mn-lt"/>
                <a:cs typeface="Arial"/>
                <a:sym typeface="Arial"/>
              </a:rPr>
              <a:t>2024</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xmlns=""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Times New Roman" pitchFamily="18" charset="0"/>
                <a:cs typeface="Times New Roman" pitchFamily="18" charset="0"/>
                <a:sym typeface="Arial"/>
              </a:rPr>
              <a:t>LUYỆN </a:t>
            </a:r>
            <a:r>
              <a:rPr lang="en-US" sz="4800" kern="0" dirty="0">
                <a:solidFill>
                  <a:srgbClr val="FF0000"/>
                </a:solidFill>
                <a:latin typeface="Times New Roman" pitchFamily="18" charset="0"/>
                <a:cs typeface="Times New Roman" pitchFamily="18" charset="0"/>
                <a:sym typeface="Arial"/>
              </a:rPr>
              <a:t>TẬP</a:t>
            </a:r>
            <a:r>
              <a:rPr lang="en-US" sz="4800" kern="0" dirty="0">
                <a:solidFill>
                  <a:srgbClr val="00B050"/>
                </a:solidFill>
                <a:latin typeface="Times New Roman" pitchFamily="18" charset="0"/>
                <a:cs typeface="Times New Roman" pitchFamily="18" charset="0"/>
                <a:sym typeface="Arial"/>
              </a:rPr>
              <a:t> </a:t>
            </a:r>
            <a:r>
              <a:rPr lang="en-US" sz="4800" kern="0" dirty="0">
                <a:solidFill>
                  <a:srgbClr val="002060"/>
                </a:solidFill>
                <a:latin typeface="Times New Roman" pitchFamily="18" charset="0"/>
                <a:cs typeface="Times New Roman" pitchFamily="18" charset="0"/>
                <a:sym typeface="Arial"/>
              </a:rPr>
              <a:t>VỀ</a:t>
            </a:r>
            <a:r>
              <a:rPr lang="en-US" sz="4800" kern="0" dirty="0">
                <a:solidFill>
                  <a:srgbClr val="00B050"/>
                </a:solidFill>
                <a:latin typeface="Times New Roman" pitchFamily="18" charset="0"/>
                <a:cs typeface="Times New Roman" pitchFamily="18" charset="0"/>
                <a:sym typeface="Arial"/>
              </a:rPr>
              <a:t> </a:t>
            </a:r>
            <a:r>
              <a:rPr lang="en-US" sz="4800" kern="0" dirty="0">
                <a:solidFill>
                  <a:srgbClr val="7030A0"/>
                </a:solidFill>
                <a:latin typeface="Times New Roman" pitchFamily="18" charset="0"/>
                <a:cs typeface="Times New Roman" pitchFamily="18" charset="0"/>
                <a:sym typeface="Arial"/>
              </a:rPr>
              <a:t>DANH </a:t>
            </a:r>
            <a:r>
              <a:rPr lang="en-US" sz="4800" kern="0" dirty="0">
                <a:solidFill>
                  <a:srgbClr val="C00000"/>
                </a:solidFill>
                <a:latin typeface="Times New Roman" pitchFamily="18" charset="0"/>
                <a:cs typeface="Times New Roman" pitchFamily="18" charset="0"/>
                <a:sym typeface="Arial"/>
              </a:rPr>
              <a:t>TỪ</a:t>
            </a:r>
            <a:r>
              <a:rPr lang="en-US" sz="4800" kern="0" dirty="0">
                <a:solidFill>
                  <a:srgbClr val="00B050"/>
                </a:solidFill>
                <a:latin typeface="Times New Roman" pitchFamily="18" charset="0"/>
                <a:cs typeface="Times New Roman" pitchFamily="18" charset="0"/>
                <a:sym typeface="Arial"/>
              </a:rPr>
              <a:t>, </a:t>
            </a:r>
            <a:r>
              <a:rPr lang="en-US" sz="4800" kern="0" dirty="0">
                <a:solidFill>
                  <a:schemeClr val="accent2">
                    <a:lumMod val="75000"/>
                  </a:schemeClr>
                </a:solidFill>
                <a:latin typeface="Times New Roman" pitchFamily="18" charset="0"/>
                <a:cs typeface="Times New Roman" pitchFamily="18" charset="0"/>
                <a:sym typeface="Arial"/>
              </a:rPr>
              <a:t>ĐỘNG</a:t>
            </a:r>
            <a:r>
              <a:rPr lang="en-US" sz="4800" kern="0" dirty="0">
                <a:solidFill>
                  <a:srgbClr val="00B050"/>
                </a:solidFill>
                <a:latin typeface="Times New Roman" pitchFamily="18" charset="0"/>
                <a:cs typeface="Times New Roman" pitchFamily="18" charset="0"/>
                <a:sym typeface="Arial"/>
              </a:rPr>
              <a:t> </a:t>
            </a:r>
            <a:r>
              <a:rPr lang="en-US" sz="4800" kern="0" dirty="0">
                <a:solidFill>
                  <a:srgbClr val="CE3A92"/>
                </a:solidFill>
                <a:latin typeface="Times New Roman" pitchFamily="18" charset="0"/>
                <a:cs typeface="Times New Roman" pitchFamily="18" charset="0"/>
                <a:sym typeface="Arial"/>
              </a:rPr>
              <a:t>TỪ</a:t>
            </a:r>
            <a:r>
              <a:rPr lang="en-US" sz="4800" kern="0" dirty="0">
                <a:solidFill>
                  <a:srgbClr val="00B050"/>
                </a:solidFill>
                <a:latin typeface="Times New Roman" pitchFamily="18" charset="0"/>
                <a:cs typeface="Times New Roman" pitchFamily="18" charset="0"/>
                <a:sym typeface="Arial"/>
              </a:rPr>
              <a:t>, </a:t>
            </a:r>
            <a:r>
              <a:rPr lang="en-US" sz="4800" kern="0" dirty="0">
                <a:solidFill>
                  <a:schemeClr val="tx2">
                    <a:lumMod val="10000"/>
                  </a:schemeClr>
                </a:solidFill>
                <a:latin typeface="Times New Roman" pitchFamily="18" charset="0"/>
                <a:cs typeface="Times New Roman" pitchFamily="18" charset="0"/>
                <a:sym typeface="Arial"/>
              </a:rPr>
              <a:t>TÍNH</a:t>
            </a:r>
            <a:r>
              <a:rPr lang="en-US" sz="4800" kern="0" dirty="0">
                <a:solidFill>
                  <a:srgbClr val="00B050"/>
                </a:solidFill>
                <a:latin typeface="Times New Roman" pitchFamily="18" charset="0"/>
                <a:cs typeface="Times New Roman" pitchFamily="18" charset="0"/>
                <a:sym typeface="Arial"/>
              </a:rPr>
              <a:t> </a:t>
            </a:r>
            <a:r>
              <a:rPr lang="en-US" sz="4800" kern="0" dirty="0">
                <a:solidFill>
                  <a:srgbClr val="3E2789"/>
                </a:solidFill>
                <a:latin typeface="Times New Roman" pitchFamily="18" charset="0"/>
                <a:cs typeface="Times New Roman" pitchFamily="18"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xmlns=""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xmlns=""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359</TotalTime>
  <Words>844</Words>
  <Application>Microsoft Office PowerPoint</Application>
  <PresentationFormat>Custom</PresentationFormat>
  <Paragraphs>99</Paragraphs>
  <Slides>23</Slides>
  <Notes>12</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Makar Sankranti Festivity by Slidesgo</vt:lpstr>
      <vt:lpstr>Irish Inspired Lucky Clover Stickers Personal Organizers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p:lastModifiedBy>
  <cp:revision>39</cp:revision>
  <dcterms:created xsi:type="dcterms:W3CDTF">2024-05-12T02:27:59Z</dcterms:created>
  <dcterms:modified xsi:type="dcterms:W3CDTF">2024-08-26T14:51:42Z</dcterms:modified>
  <cp:category>9Slide.vn</cp:category>
</cp:coreProperties>
</file>