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7"/>
  </p:notesMasterIdLst>
  <p:sldIdLst>
    <p:sldId id="258" r:id="rId4"/>
    <p:sldId id="286" r:id="rId5"/>
    <p:sldId id="287" r:id="rId6"/>
    <p:sldId id="304" r:id="rId7"/>
    <p:sldId id="262" r:id="rId8"/>
    <p:sldId id="305" r:id="rId9"/>
    <p:sldId id="261" r:id="rId10"/>
    <p:sldId id="288" r:id="rId11"/>
    <p:sldId id="259" r:id="rId12"/>
    <p:sldId id="302" r:id="rId13"/>
    <p:sldId id="291" r:id="rId14"/>
    <p:sldId id="307" r:id="rId15"/>
    <p:sldId id="278" r:id="rId16"/>
    <p:sldId id="308" r:id="rId17"/>
    <p:sldId id="309" r:id="rId18"/>
    <p:sldId id="310" r:id="rId19"/>
    <p:sldId id="285" r:id="rId20"/>
    <p:sldId id="311" r:id="rId21"/>
    <p:sldId id="289" r:id="rId22"/>
    <p:sldId id="290" r:id="rId23"/>
    <p:sldId id="275" r:id="rId24"/>
    <p:sldId id="279" r:id="rId25"/>
    <p:sldId id="1169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4" d="100"/>
          <a:sy n="94" d="100"/>
        </p:scale>
        <p:origin x="14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54ADC-A786-46B6-9FB5-33C5C59CB9E5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BC51F-F574-44C6-B7B9-DC24B331D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0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257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527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692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629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688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40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150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63939-936B-9A23-69BB-9EB49C52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76574-A4C6-BB1C-0D28-5AF184244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DD571-C627-87BF-A9AD-55705B015C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2930A-2AC3-5A1E-2C9E-11C6F4E9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6E037-F1CE-F08C-E74D-201EBD62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6665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B728A-01D2-839E-6B8A-350BABD67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66E6D7-05C4-313B-0F48-B9DBEC80C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1A5EC-985D-3F3E-7F31-DDA362E0E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0B0A5-D8B4-A2FE-C5BA-40309C190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964DF-0720-8E4F-A203-7A11429E4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6177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3F1BE8-0F87-3EEA-B860-FF178CA55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BA779B-070D-5BF2-5853-E78D8B03E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A76B9-F25A-506C-D840-89A8DD64AC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7C3B2-5F2D-15E0-7FA0-80EFB8E5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7B432-A6E4-C9AB-F58F-A63129EC8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604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77A15-4C71-D71F-066A-5EF5E6879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3248E3-F33F-43B1-1281-B48089694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F84D5-8411-66FC-5533-7BBBDBDC9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07B25-C1FA-B9E2-9C90-8FE9A99B8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E8A36-3D59-C3FD-0FCC-6003ACD44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88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EB0F2-7734-3131-74C6-458320D3E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15A71-A583-F42A-FA4A-4C6B0F427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A7D3F-3619-D6C9-EA43-DF8EEF1FC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06518-84EF-FFA4-D8A5-2EFDA893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C4652-4391-5BFF-CF85-B5FAE22F7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57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03FCA-44D3-6B34-9E93-A1CE29CD0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A9C3F-FB21-F2AB-836B-8E3CA6E22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1DDFC-1E11-9302-B675-24F733F7E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3D2BF-2E21-4E99-C411-635AEE5DE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D3953-F726-CB05-0EA9-8DE75C41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78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F9249-E5A5-6035-B8A0-47B8DD3EC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18A61-0D63-08F8-D3A1-C288DF1521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D5D78D-5BCE-F8F5-1469-5D45A7BE5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49F2C4-CB82-BACF-A22F-B80DA067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3783E-E575-B0E7-4F24-989D862AB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77F84B-A29A-C13D-4605-DC1A6DC91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50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74648-916C-7525-82AF-DD8930F62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E34CD-798C-0995-27F1-04CFBCBFC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950A5-D4C4-14F1-CBC7-67A7DAD13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B60A64-AD1D-2C85-EF34-EF921B6DF1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2C369D-7622-7AD5-7443-3FB108B19C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E6F906-6B98-CE7C-E009-AB7B531C8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A09F85-3D27-B1CE-0B48-6E85E00C4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90707E-7EFE-B6DF-B41E-03FD1A62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81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20251-96F4-7BF3-A90C-1F7880007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2D7595-3258-7A8D-49A1-FD282FB4F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E03F15-6A6D-E737-C640-BDC69ACF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E6DCA0-EF4C-297F-D5F8-49BB9E724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51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F41E6E-3F0E-23BF-C67E-74F5F0AD6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35840B-F51C-FCE9-A7DF-9808149E2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6E9635-4A77-81CF-1465-B233BA5B4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50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B5715-417B-D8B0-724D-9AD6D2E44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A9575-F78C-3258-C54A-0D2498B8C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2FC54-CE3D-C98D-55AB-2EABD6602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693C0-0DF7-1805-3B62-7EF093924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95AD0-45FD-178B-CEA8-B2966E74E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562C9-FBA9-925C-6AE7-2E0E916F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01E93-C574-5831-412A-5E53F3D50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355ED-93D1-D9E4-5459-9CC799CB1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FCA1C-4C9A-7D69-1968-C99D45F91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1D199-647F-B551-FD61-731D59ED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22067-9F74-85D9-AAED-19C5343C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7129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0BFD3-2D16-D3A4-C1DB-D89874966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B5E59D-8956-D354-20AD-705FF0F54F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0FBF87-F252-CF4E-F8D3-AC21CE3B6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412A65-4577-52EB-849D-14F838D3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F6DB4-C925-44E7-661D-B8B35F7C0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01850-0BDC-99AB-0771-C041E8F3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46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C7684-7BD6-10CF-80F1-891FB397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CF41B8-BFA3-55CA-2711-745BD7454D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3AF7E-2176-C525-488E-03AD7D389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905A5-13E8-BAB4-7FDF-FB4D0010C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EF691-2E42-5525-E012-B9322992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74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98FF7C-94BD-4E83-AD7A-13CBD49A43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AF9011-EF72-0233-8EB2-3F273C8EC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DD712-9E0B-EAFE-A285-58651A2ED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B4485-4DF1-7AF8-233E-8E7525B09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846B5-967D-1736-D4B6-A3B7882E5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74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0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6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10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47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44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23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6115E-48A3-3627-F508-5128085B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B5E61-A480-DA49-8216-17DF92C3B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2EF71-BFE8-15B4-5ED0-05BD49DA51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3B71B-C3DC-E68E-6E59-99BB2F952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525DB-B562-1787-2947-1824AD74C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40184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42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84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90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5676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13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A7942-725B-8C6D-C757-8B8C4B1B3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6920E-8838-BC8F-3B2A-7725E0D60E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FE438-2364-7A36-ED8E-1D8F6903B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5AF44-E6E8-299F-9C8C-C80C347061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E5F809-A60B-4214-2F09-09A89323B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412DA6-F2A7-4572-CF7A-ECB322C2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665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A18EF-FFD8-1149-3009-E99B88042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58C04-9C09-B247-D02B-629EEB3DB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0043B-24DF-E5DA-ADAA-30D736568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9E3A35-311B-BEC7-773F-ED73A48CE9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2E5ED7-681D-5BFD-D7C2-F0C312F88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98298F-E743-1B27-A87D-82844BA2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0AB161-BE30-CB20-5879-939B9BA4B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ABB55C-CA50-55B3-312C-39C05678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8903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F8B03-F8FE-5552-CBC0-84CDEE945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8A9C22-BA43-ADEF-DCBD-3A4897A583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60952-9300-4BC3-D0EA-AF71C122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F7341-C3D2-382A-97D9-28B769594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3535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0F0A92-1BCB-91C7-500B-CEC1C6C99F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779576-7EDB-76A6-F3F1-E9E5A96A4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A68AF-1283-D277-ACFA-16E03F812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802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87AB1-6E8A-D5D8-A94E-6BDB3896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50879-54A5-8A38-37B5-101A25EA5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D31E2-BE74-5787-748B-491E2A389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738190-87DC-F641-0240-9E224F28B4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28193E-F137-D215-8388-0C551930F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2CD49B-93FA-3BF6-0AAB-2A6FEA8C8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7844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03D5-42D5-AA70-5889-F3FE37116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58D19B-1CE1-C95A-E12A-4509E1CF4A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48A80-C1D8-86EB-4186-1713E837F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43EA86-669F-3496-1DC8-C8DFD3BAE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13/01/2026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6272F-81B0-6B54-71F6-001938CF6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C0291B-649F-19CA-CECA-42B7DBBC6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5768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71DC97A7-75C5-9827-E123-AA5B2D9AAE0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526" y="342899"/>
            <a:ext cx="170497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9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D89739-DCB9-EC3B-FE7D-D05C64862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C7B5F-307C-C35A-FC9C-C00061338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D1710-D794-B568-59A3-7C7D6D6329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5E2DE-1E95-41E6-A90E-491C75C18366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80429-C1E2-4A11-F10D-94DCEA139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46649-6DA9-C427-7BEA-F65FFB978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5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2026/1/13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91567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2.svg"/><Relationship Id="rId5" Type="http://schemas.openxmlformats.org/officeDocument/2006/relationships/image" Target="../media/image35.svg"/><Relationship Id="rId10" Type="http://schemas.openxmlformats.org/officeDocument/2006/relationships/image" Target="../media/image28.png"/><Relationship Id="rId4" Type="http://schemas.openxmlformats.org/officeDocument/2006/relationships/image" Target="../media/image34.png"/><Relationship Id="rId9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9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2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sv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microsoft.com/office/2007/relationships/hdphoto" Target="../media/hdphoto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4.wdp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6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55.png"/><Relationship Id="rId9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2.png"/><Relationship Id="rId3" Type="http://schemas.openxmlformats.org/officeDocument/2006/relationships/image" Target="../media/image3.png"/><Relationship Id="rId7" Type="http://schemas.openxmlformats.org/officeDocument/2006/relationships/image" Target="../media/image60.png"/><Relationship Id="rId12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svg"/><Relationship Id="rId3" Type="http://schemas.openxmlformats.org/officeDocument/2006/relationships/image" Target="../media/image12.png"/><Relationship Id="rId7" Type="http://schemas.openxmlformats.org/officeDocument/2006/relationships/image" Target="../media/image26.svg"/><Relationship Id="rId12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microsoft.com/office/2007/relationships/hdphoto" Target="../media/hdphoto4.wdp"/><Relationship Id="rId9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5.svg"/><Relationship Id="rId10" Type="http://schemas.openxmlformats.org/officeDocument/2006/relationships/image" Target="../media/image26.svg"/><Relationship Id="rId4" Type="http://schemas.openxmlformats.org/officeDocument/2006/relationships/image" Target="../media/image30.png"/><Relationship Id="rId9" Type="http://schemas.openxmlformats.org/officeDocument/2006/relationships/image" Target="../media/image25.png"/><Relationship Id="rId1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67ED74-4992-3D73-3689-D423F5D1D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64"/>
            <a:ext cx="12192000" cy="6898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45231-83BF-7C77-D4A5-CB32831A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5" y="127048"/>
            <a:ext cx="2820545" cy="14185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906EED-366F-051A-A6FD-19AD2E89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4885" y="4371258"/>
            <a:ext cx="2667227" cy="22484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F674DB-3B87-A3BE-03BE-95850F2E0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712" y="4371258"/>
            <a:ext cx="2696813" cy="22580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10F752-1D71-127D-E86C-CF0B4FC9AA4A}"/>
              </a:ext>
            </a:extLst>
          </p:cNvPr>
          <p:cNvSpPr txBox="1"/>
          <p:nvPr/>
        </p:nvSpPr>
        <p:spPr>
          <a:xfrm>
            <a:off x="3425177" y="1294959"/>
            <a:ext cx="53416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…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31632464-0605-0D43-25DA-AFE08E67F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8960">
            <a:off x="5186640" y="237622"/>
            <a:ext cx="1098166" cy="109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EBA56EBC-7033-2B77-30E6-3517BDC09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204">
            <a:off x="5924843" y="5754801"/>
            <a:ext cx="646596" cy="64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A5B04B6C-11CE-B83B-6ECD-4864D82FE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97">
            <a:off x="8373935" y="188741"/>
            <a:ext cx="785773" cy="7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B44ED937-0263-197F-1F70-E8207CD5C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662203" y="2197480"/>
            <a:ext cx="992645" cy="9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0924F5-E488-DF69-EF66-E976118381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9959" y="1978879"/>
            <a:ext cx="3718882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705DFA-9157-B6A3-A0AB-33B79BB4E3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37394" y="2803292"/>
            <a:ext cx="8583912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2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3" y="0"/>
            <a:ext cx="12194613" cy="686152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19CDEA5-1B03-0FD8-81F2-FEBFF1C7C101}"/>
              </a:ext>
            </a:extLst>
          </p:cNvPr>
          <p:cNvGrpSpPr/>
          <p:nvPr/>
        </p:nvGrpSpPr>
        <p:grpSpPr>
          <a:xfrm>
            <a:off x="2724150" y="1532533"/>
            <a:ext cx="2981325" cy="1163536"/>
            <a:chOff x="2367516" y="398934"/>
            <a:chExt cx="2315859" cy="116353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9C30FF0-B30C-E306-36B7-66453A1339F2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11" name="Picture 9">
                <a:extLst>
                  <a:ext uri="{FF2B5EF4-FFF2-40B4-BE49-F238E27FC236}">
                    <a16:creationId xmlns:a16="http://schemas.microsoft.com/office/drawing/2014/main" id="{CFC28A35-5A57-028F-68EB-C440FEADE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2BE419-AA23-3CDB-BCDF-A82A0A1E1AB5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A7DD76BF-B7FD-291C-C5F3-1E35CF38C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913E8BF-A4FF-089C-3982-D1D4AEADDD11}"/>
              </a:ext>
            </a:extLst>
          </p:cNvPr>
          <p:cNvGrpSpPr/>
          <p:nvPr/>
        </p:nvGrpSpPr>
        <p:grpSpPr>
          <a:xfrm>
            <a:off x="6009164" y="1513483"/>
            <a:ext cx="2734786" cy="1163536"/>
            <a:chOff x="4657817" y="398934"/>
            <a:chExt cx="2192214" cy="116353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388832D-31D6-B162-AC56-21C5AA39E0E5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id="{488EFC7E-1978-4F0C-7745-DC4AA82AC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CD49F16-6809-62AB-BDF2-B55852579D30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nhung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85D57145-92AC-4727-BC9A-350EC7600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DC8058C-806C-C844-301E-11E738819A88}"/>
              </a:ext>
            </a:extLst>
          </p:cNvPr>
          <p:cNvGrpSpPr/>
          <p:nvPr/>
        </p:nvGrpSpPr>
        <p:grpSpPr>
          <a:xfrm>
            <a:off x="2055095" y="320094"/>
            <a:ext cx="8393830" cy="922866"/>
            <a:chOff x="778745" y="3815769"/>
            <a:chExt cx="8393830" cy="922866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29D121EA-CF1E-49BB-B78A-1613EF7D6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6B4716-FB7A-EE9D-A434-E57E7EF54825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”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mong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EE4E3E1-2823-0488-5082-472E8F58504F}"/>
              </a:ext>
            </a:extLst>
          </p:cNvPr>
          <p:cNvGrpSpPr/>
          <p:nvPr/>
        </p:nvGrpSpPr>
        <p:grpSpPr>
          <a:xfrm>
            <a:off x="4124325" y="4123333"/>
            <a:ext cx="2981325" cy="1163536"/>
            <a:chOff x="2367516" y="398934"/>
            <a:chExt cx="2315859" cy="116353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E852ECD-79CD-7846-AEFE-E53A433EC85D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F6D7DF04-3D45-2A87-2CCB-DD13DE66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CD41D45-280C-4B24-B652-E78E8B38F101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Tiếc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77818EB-25F4-35D0-EE9E-7A0EB88AA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4D67D9-2A16-8AB4-8CC4-3A09F2757137}"/>
              </a:ext>
            </a:extLst>
          </p:cNvPr>
          <p:cNvGrpSpPr/>
          <p:nvPr/>
        </p:nvGrpSpPr>
        <p:grpSpPr>
          <a:xfrm>
            <a:off x="1721720" y="2987094"/>
            <a:ext cx="8393830" cy="922866"/>
            <a:chOff x="778745" y="3815769"/>
            <a:chExt cx="8393830" cy="922866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404FCB9D-79C8-3665-CCCF-0A5CEDF9D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E3A470-2603-684E-C9C7-215C8B3754B6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nuối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8735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18FD52C-F61F-A4DE-C6D2-D0415AA898ED}"/>
              </a:ext>
            </a:extLst>
          </p:cNvPr>
          <p:cNvGrpSpPr/>
          <p:nvPr/>
        </p:nvGrpSpPr>
        <p:grpSpPr>
          <a:xfrm>
            <a:off x="643631" y="182682"/>
            <a:ext cx="11014084" cy="1200329"/>
            <a:chOff x="825624" y="602201"/>
            <a:chExt cx="10736568" cy="1200329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id="{129B7313-B343-BD22-E729-A704C5D6E5C4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5A6BB1-E6CB-65CD-9913-C35F047ECCA4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xúc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152BB-F8AE-5F9D-2BA6-5245E48219E8}"/>
              </a:ext>
            </a:extLst>
          </p:cNvPr>
          <p:cNvSpPr txBox="1"/>
          <p:nvPr/>
        </p:nvSpPr>
        <p:spPr>
          <a:xfrm>
            <a:off x="1085850" y="2162175"/>
            <a:ext cx="103727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 ơi!</a:t>
            </a:r>
          </a:p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 quá! Sao mẹ đi công tác lâu thế? Tối nào em Chi cũng khóc đòi mẹ.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em lắm. Chúng con rất mong mẹ về.</a:t>
            </a:r>
          </a:p>
          <a:p>
            <a:pPr algn="just"/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 con vừa giành được giải Nhất cuộc thi cờ vua mẹ ạ. Ai cũng 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khâm</a:t>
            </a:r>
            <a:r>
              <a:rPr lang="en-US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con. Còn con, con rất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biết ơn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bác Dũng đã dạy con học cờ. Thế mà hồi xưa khi mới học cờ,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ghét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môn này thế. Con còn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 vì mẹ cứ thuyết phục con học. Bây giờ thì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cờ vua lắm.</a:t>
            </a:r>
          </a:p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 con lại nhắn tin tiếp cho mẹ nhé.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mẹ!</a:t>
            </a:r>
          </a:p>
        </p:txBody>
      </p:sp>
      <p:pic>
        <p:nvPicPr>
          <p:cNvPr id="7" name="Picture 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41AEA3FE-586B-C219-F99B-DD1BD918194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75" y="2606802"/>
            <a:ext cx="618706" cy="550648"/>
          </a:xfrm>
          <a:prstGeom prst="rect">
            <a:avLst/>
          </a:prstGeom>
        </p:spPr>
      </p:pic>
      <p:pic>
        <p:nvPicPr>
          <p:cNvPr id="8" name="Picture 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20B28029-8FED-8E27-A5AF-1479D21D50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4" y="3845052"/>
            <a:ext cx="1704976" cy="554984"/>
          </a:xfrm>
          <a:prstGeom prst="rect">
            <a:avLst/>
          </a:prstGeom>
        </p:spPr>
      </p:pic>
      <p:pic>
        <p:nvPicPr>
          <p:cNvPr id="9" name="Picture 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17515F86-5C54-74F6-9347-7A8C38FA72F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49" y="3025902"/>
            <a:ext cx="1104901" cy="554984"/>
          </a:xfrm>
          <a:prstGeom prst="rect">
            <a:avLst/>
          </a:prstGeom>
        </p:spPr>
      </p:pic>
      <p:pic>
        <p:nvPicPr>
          <p:cNvPr id="10" name="Picture 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0517FE8-1833-26C1-A948-08E6921A672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24" y="3867149"/>
            <a:ext cx="1171576" cy="523361"/>
          </a:xfrm>
          <a:prstGeom prst="rect">
            <a:avLst/>
          </a:prstGeom>
        </p:spPr>
      </p:pic>
      <p:pic>
        <p:nvPicPr>
          <p:cNvPr id="20" name="Picture 1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F1242689-108C-CB88-9FB2-F022B4F9B5E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99" y="4330827"/>
            <a:ext cx="838201" cy="554984"/>
          </a:xfrm>
          <a:prstGeom prst="rect">
            <a:avLst/>
          </a:prstGeom>
        </p:spPr>
      </p:pic>
      <p:pic>
        <p:nvPicPr>
          <p:cNvPr id="21" name="Picture 2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A3AFF152-3003-FF23-024D-3568D6555FA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49" y="4711827"/>
            <a:ext cx="838201" cy="554984"/>
          </a:xfrm>
          <a:prstGeom prst="rect">
            <a:avLst/>
          </a:prstGeom>
        </p:spPr>
      </p:pic>
      <p:pic>
        <p:nvPicPr>
          <p:cNvPr id="22" name="Picture 21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D533EE41-7415-799E-6AEC-600A4CEF10E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49" y="4683252"/>
            <a:ext cx="838201" cy="554984"/>
          </a:xfrm>
          <a:prstGeom prst="rect">
            <a:avLst/>
          </a:prstGeom>
        </p:spPr>
      </p:pic>
      <p:pic>
        <p:nvPicPr>
          <p:cNvPr id="23" name="Picture 22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F20B9EDD-9A40-E61D-0E49-79DB676C567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559552"/>
            <a:ext cx="628650" cy="55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44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18FD52C-F61F-A4DE-C6D2-D0415AA898ED}"/>
              </a:ext>
            </a:extLst>
          </p:cNvPr>
          <p:cNvGrpSpPr/>
          <p:nvPr/>
        </p:nvGrpSpPr>
        <p:grpSpPr>
          <a:xfrm>
            <a:off x="643631" y="182682"/>
            <a:ext cx="11014084" cy="1200329"/>
            <a:chOff x="825624" y="602201"/>
            <a:chExt cx="10736568" cy="1200329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id="{129B7313-B343-BD22-E729-A704C5D6E5C4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5A6BB1-E6CB-65CD-9913-C35F047ECCA4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 Sử dụng động từ dưới đây để đặt câu phù hợp với tranh.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D6B23-7A2E-5E46-7268-2455F55F3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959" y="2143126"/>
            <a:ext cx="7508173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id="{6578CC92-9E5F-5014-F457-867294D29124}"/>
              </a:ext>
            </a:extLst>
          </p:cNvPr>
          <p:cNvSpPr/>
          <p:nvPr/>
        </p:nvSpPr>
        <p:spPr>
          <a:xfrm>
            <a:off x="8667750" y="2209800"/>
            <a:ext cx="1095375" cy="581025"/>
          </a:xfrm>
          <a:prstGeom prst="doubleWave">
            <a:avLst/>
          </a:prstGeom>
          <a:solidFill>
            <a:srgbClr val="F268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ốm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1" name="Double Wave 10">
            <a:extLst>
              <a:ext uri="{FF2B5EF4-FFF2-40B4-BE49-F238E27FC236}">
                <a16:creationId xmlns:a16="http://schemas.microsoft.com/office/drawing/2014/main" id="{8610080B-35A0-4321-CE5A-84C453B47E39}"/>
              </a:ext>
            </a:extLst>
          </p:cNvPr>
          <p:cNvSpPr/>
          <p:nvPr/>
        </p:nvSpPr>
        <p:spPr>
          <a:xfrm>
            <a:off x="10191750" y="2219325"/>
            <a:ext cx="1095375" cy="581025"/>
          </a:xfrm>
          <a:prstGeom prst="double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sốt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2" name="Double Wave 11">
            <a:extLst>
              <a:ext uri="{FF2B5EF4-FFF2-40B4-BE49-F238E27FC236}">
                <a16:creationId xmlns:a16="http://schemas.microsoft.com/office/drawing/2014/main" id="{99688043-AE30-0211-DA0F-1347850C2EB0}"/>
              </a:ext>
            </a:extLst>
          </p:cNvPr>
          <p:cNvSpPr/>
          <p:nvPr/>
        </p:nvSpPr>
        <p:spPr>
          <a:xfrm>
            <a:off x="8696325" y="2971800"/>
            <a:ext cx="1095375" cy="581025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mệt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3" name="Double Wave 12">
            <a:extLst>
              <a:ext uri="{FF2B5EF4-FFF2-40B4-BE49-F238E27FC236}">
                <a16:creationId xmlns:a16="http://schemas.microsoft.com/office/drawing/2014/main" id="{B4D6718D-6AEB-BE8E-E866-C0E2965BF349}"/>
              </a:ext>
            </a:extLst>
          </p:cNvPr>
          <p:cNvSpPr/>
          <p:nvPr/>
        </p:nvSpPr>
        <p:spPr>
          <a:xfrm>
            <a:off x="10210800" y="3000375"/>
            <a:ext cx="1095375" cy="581025"/>
          </a:xfrm>
          <a:prstGeom prst="doubleWav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nhức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4" name="Double Wave 13">
            <a:extLst>
              <a:ext uri="{FF2B5EF4-FFF2-40B4-BE49-F238E27FC236}">
                <a16:creationId xmlns:a16="http://schemas.microsoft.com/office/drawing/2014/main" id="{FBB11BD8-3346-ECAB-1575-AAEB7F8F17F5}"/>
              </a:ext>
            </a:extLst>
          </p:cNvPr>
          <p:cNvSpPr/>
          <p:nvPr/>
        </p:nvSpPr>
        <p:spPr>
          <a:xfrm>
            <a:off x="8705850" y="3771900"/>
            <a:ext cx="1095375" cy="581025"/>
          </a:xfrm>
          <a:prstGeom prst="doubleWav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khát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5" name="Double Wave 14">
            <a:extLst>
              <a:ext uri="{FF2B5EF4-FFF2-40B4-BE49-F238E27FC236}">
                <a16:creationId xmlns:a16="http://schemas.microsoft.com/office/drawing/2014/main" id="{3C9D9073-1068-25AB-661B-086B63B660AB}"/>
              </a:ext>
            </a:extLst>
          </p:cNvPr>
          <p:cNvSpPr/>
          <p:nvPr/>
        </p:nvSpPr>
        <p:spPr>
          <a:xfrm>
            <a:off x="10220325" y="3819525"/>
            <a:ext cx="1095375" cy="581025"/>
          </a:xfrm>
          <a:prstGeom prst="doubleWav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đau</a:t>
            </a:r>
            <a:endParaRPr lang="en-US" sz="3200" b="1" dirty="0">
              <a:solidFill>
                <a:srgbClr val="00206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781050" y="4718691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1241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Vì đi chơi dưới mưa nên bạn Nam bị sốt rất cao.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4414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AB0D69-C85E-F9FC-9D59-DD9265D4A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EBC19D7-EF71-945D-11BF-AD7E300F2788}"/>
              </a:ext>
            </a:extLst>
          </p:cNvPr>
          <p:cNvGrpSpPr/>
          <p:nvPr/>
        </p:nvGrpSpPr>
        <p:grpSpPr>
          <a:xfrm>
            <a:off x="2592356" y="-357674"/>
            <a:ext cx="7007290" cy="3462824"/>
            <a:chOff x="2722736" y="-357674"/>
            <a:chExt cx="7165911" cy="3462824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80BC4C1B-183B-E3A5-2429-B65E2CECC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722736" y="-357674"/>
              <a:ext cx="7165911" cy="346282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80AD6B-298D-F7A8-A678-3986A185793C}"/>
                </a:ext>
              </a:extLst>
            </p:cNvPr>
            <p:cNvSpPr txBox="1"/>
            <p:nvPr/>
          </p:nvSpPr>
          <p:spPr>
            <a:xfrm>
              <a:off x="3613901" y="274915"/>
              <a:ext cx="53835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Praise" pitchFamily="2" charset="-93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DC6B09-76B6-F1AF-96AB-4D69E115638D}"/>
              </a:ext>
            </a:extLst>
          </p:cNvPr>
          <p:cNvSpPr txBox="1"/>
          <p:nvPr/>
        </p:nvSpPr>
        <p:spPr>
          <a:xfrm>
            <a:off x="3164373" y="509410"/>
            <a:ext cx="5912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</a:rPr>
              <a:t>Thảo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luận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nhóm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sử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dụng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động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từ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đặt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phù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hợp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tranh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07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819150" y="3375666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765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trời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Nam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ốm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63E947E-ACF4-D837-3F52-C9CFD4C488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1104899"/>
            <a:ext cx="2527788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03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819150" y="3375666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765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chạy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giờ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dục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, 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ngã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rất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271E55C-1B11-5394-FB8C-B007F9A27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2987" y="1085849"/>
            <a:ext cx="2690813" cy="21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13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819150" y="3375666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765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Sau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thao, Lan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thấy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rất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F15B5DD-3EAE-A2C9-9707-7DB7F02500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9137" y="1071562"/>
            <a:ext cx="2700338" cy="214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97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6DE2D5-2762-8762-CC2E-1BB515265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" b="52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734930-E56F-B862-BB8B-049DDCE2A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4024" y="4033647"/>
            <a:ext cx="3027976" cy="255253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574FAE-424D-899D-5676-67FF46DD5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99" y="4066163"/>
            <a:ext cx="3061563" cy="256351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id="{2E44E5AA-8E78-2198-E1B7-6E3378C60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5574170" y="486008"/>
            <a:ext cx="1043661" cy="104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A97DE0-2614-5EFE-8543-094A0FF8C2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0668" y="638803"/>
            <a:ext cx="8053514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1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97749-185F-285D-3E51-DBF9DD086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629" y="1462516"/>
            <a:ext cx="8443692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7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CF2EDB-9CCC-6C6D-415A-7BB54102E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184" y="-1358480"/>
            <a:ext cx="12079832" cy="8561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D339ED-1A3F-1932-1EB0-C61488F7926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4" y="3441225"/>
            <a:ext cx="2979174" cy="3416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4175D4-7930-CEDD-0C34-677A4FD7245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313" y="3826395"/>
            <a:ext cx="2733368" cy="30316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CB086E-6568-2B6E-7504-C6F8EDC5D2B5}"/>
              </a:ext>
            </a:extLst>
          </p:cNvPr>
          <p:cNvSpPr txBox="1"/>
          <p:nvPr/>
        </p:nvSpPr>
        <p:spPr>
          <a:xfrm>
            <a:off x="3396142" y="1009788"/>
            <a:ext cx="5906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Pony" panose="02000000000000000000" pitchFamily="2" charset="0"/>
                <a:ea typeface="+mn-ea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5A634E-4ABB-7FB4-B8AA-68A18FE5B012}"/>
              </a:ext>
            </a:extLst>
          </p:cNvPr>
          <p:cNvSpPr txBox="1"/>
          <p:nvPr/>
        </p:nvSpPr>
        <p:spPr>
          <a:xfrm>
            <a:off x="1897626" y="2102624"/>
            <a:ext cx="79088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).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đoán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quyền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30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giây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951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864607-71C1-C040-A8A1-9D86DEF07E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D1F1D9-7D91-0E24-BFBB-0F73BB5D3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0085" y="103893"/>
            <a:ext cx="1906295" cy="95875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8B1DC20-149E-86FC-420C-78BF611EE8CE}"/>
              </a:ext>
            </a:extLst>
          </p:cNvPr>
          <p:cNvGrpSpPr/>
          <p:nvPr/>
        </p:nvGrpSpPr>
        <p:grpSpPr>
          <a:xfrm>
            <a:off x="429270" y="951804"/>
            <a:ext cx="11521101" cy="3369242"/>
            <a:chOff x="429270" y="1212469"/>
            <a:chExt cx="11521101" cy="6059131"/>
          </a:xfrm>
        </p:grpSpPr>
        <p:sp>
          <p:nvSpPr>
            <p:cNvPr id="14" name="Rectangle: Rounded Corners 1">
              <a:extLst>
                <a:ext uri="{FF2B5EF4-FFF2-40B4-BE49-F238E27FC236}">
                  <a16:creationId xmlns:a16="http://schemas.microsoft.com/office/drawing/2014/main" id="{D01D068B-B875-8A37-0DEE-6D1DD09CCFAD}"/>
                </a:ext>
              </a:extLst>
            </p:cNvPr>
            <p:cNvSpPr/>
            <p:nvPr/>
          </p:nvSpPr>
          <p:spPr>
            <a:xfrm>
              <a:off x="643632" y="1483531"/>
              <a:ext cx="11020538" cy="5297257"/>
            </a:xfrm>
            <a:custGeom>
              <a:avLst/>
              <a:gdLst>
                <a:gd name="connsiteX0" fmla="*/ 0 w 11020538"/>
                <a:gd name="connsiteY0" fmla="*/ 275707 h 2945594"/>
                <a:gd name="connsiteX1" fmla="*/ 573702 w 11020538"/>
                <a:gd name="connsiteY1" fmla="*/ 0 h 2945594"/>
                <a:gd name="connsiteX2" fmla="*/ 10446835 w 11020538"/>
                <a:gd name="connsiteY2" fmla="*/ 0 h 2945594"/>
                <a:gd name="connsiteX3" fmla="*/ 11020538 w 11020538"/>
                <a:gd name="connsiteY3" fmla="*/ 275707 h 2945594"/>
                <a:gd name="connsiteX4" fmla="*/ 11020538 w 11020538"/>
                <a:gd name="connsiteY4" fmla="*/ 2669885 h 2945594"/>
                <a:gd name="connsiteX5" fmla="*/ 10446835 w 11020538"/>
                <a:gd name="connsiteY5" fmla="*/ 2945594 h 2945594"/>
                <a:gd name="connsiteX6" fmla="*/ 573702 w 11020538"/>
                <a:gd name="connsiteY6" fmla="*/ 2945594 h 2945594"/>
                <a:gd name="connsiteX7" fmla="*/ 0 w 11020538"/>
                <a:gd name="connsiteY7" fmla="*/ 2669885 h 2945594"/>
                <a:gd name="connsiteX8" fmla="*/ 0 w 11020538"/>
                <a:gd name="connsiteY8" fmla="*/ 275707 h 2945594"/>
                <a:gd name="connsiteX0" fmla="*/ 0 w 11020538"/>
                <a:gd name="connsiteY0" fmla="*/ 275707 h 2945594"/>
                <a:gd name="connsiteX1" fmla="*/ 573702 w 11020538"/>
                <a:gd name="connsiteY1" fmla="*/ 0 h 2945594"/>
                <a:gd name="connsiteX2" fmla="*/ 10446835 w 11020538"/>
                <a:gd name="connsiteY2" fmla="*/ 0 h 2945594"/>
                <a:gd name="connsiteX3" fmla="*/ 11020538 w 11020538"/>
                <a:gd name="connsiteY3" fmla="*/ 275707 h 2945594"/>
                <a:gd name="connsiteX4" fmla="*/ 11020538 w 11020538"/>
                <a:gd name="connsiteY4" fmla="*/ 2669885 h 2945594"/>
                <a:gd name="connsiteX5" fmla="*/ 10446835 w 11020538"/>
                <a:gd name="connsiteY5" fmla="*/ 2945594 h 2945594"/>
                <a:gd name="connsiteX6" fmla="*/ 573702 w 11020538"/>
                <a:gd name="connsiteY6" fmla="*/ 2945594 h 2945594"/>
                <a:gd name="connsiteX7" fmla="*/ 0 w 11020538"/>
                <a:gd name="connsiteY7" fmla="*/ 2669885 h 2945594"/>
                <a:gd name="connsiteX8" fmla="*/ 0 w 11020538"/>
                <a:gd name="connsiteY8" fmla="*/ 275707 h 2945594"/>
                <a:gd name="connsiteX0" fmla="*/ 0 w 11020538"/>
                <a:gd name="connsiteY0" fmla="*/ 275707 h 2945594"/>
                <a:gd name="connsiteX1" fmla="*/ 573702 w 11020538"/>
                <a:gd name="connsiteY1" fmla="*/ 0 h 2945594"/>
                <a:gd name="connsiteX2" fmla="*/ 10446835 w 11020538"/>
                <a:gd name="connsiteY2" fmla="*/ 0 h 2945594"/>
                <a:gd name="connsiteX3" fmla="*/ 11020538 w 11020538"/>
                <a:gd name="connsiteY3" fmla="*/ 275707 h 2945594"/>
                <a:gd name="connsiteX4" fmla="*/ 11020538 w 11020538"/>
                <a:gd name="connsiteY4" fmla="*/ 2669885 h 2945594"/>
                <a:gd name="connsiteX5" fmla="*/ 10446835 w 11020538"/>
                <a:gd name="connsiteY5" fmla="*/ 2945594 h 2945594"/>
                <a:gd name="connsiteX6" fmla="*/ 573702 w 11020538"/>
                <a:gd name="connsiteY6" fmla="*/ 2945594 h 2945594"/>
                <a:gd name="connsiteX7" fmla="*/ 0 w 11020538"/>
                <a:gd name="connsiteY7" fmla="*/ 2669885 h 2945594"/>
                <a:gd name="connsiteX8" fmla="*/ 0 w 11020538"/>
                <a:gd name="connsiteY8" fmla="*/ 275707 h 294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0538" h="2945594" fill="none" extrusionOk="0">
                  <a:moveTo>
                    <a:pt x="0" y="275707"/>
                  </a:moveTo>
                  <a:cubicBezTo>
                    <a:pt x="-72780" y="115627"/>
                    <a:pt x="319626" y="39590"/>
                    <a:pt x="573702" y="0"/>
                  </a:cubicBezTo>
                  <a:cubicBezTo>
                    <a:pt x="5640415" y="413406"/>
                    <a:pt x="8383948" y="478088"/>
                    <a:pt x="10446835" y="0"/>
                  </a:cubicBezTo>
                  <a:cubicBezTo>
                    <a:pt x="10805601" y="44082"/>
                    <a:pt x="11067861" y="161961"/>
                    <a:pt x="11020538" y="275707"/>
                  </a:cubicBezTo>
                  <a:cubicBezTo>
                    <a:pt x="10940008" y="801294"/>
                    <a:pt x="11131417" y="2214113"/>
                    <a:pt x="11020538" y="2669885"/>
                  </a:cubicBezTo>
                  <a:cubicBezTo>
                    <a:pt x="10944193" y="2829151"/>
                    <a:pt x="10700529" y="2921779"/>
                    <a:pt x="10446835" y="2945594"/>
                  </a:cubicBezTo>
                  <a:cubicBezTo>
                    <a:pt x="6675952" y="2997941"/>
                    <a:pt x="2981033" y="2741566"/>
                    <a:pt x="573702" y="2945594"/>
                  </a:cubicBezTo>
                  <a:cubicBezTo>
                    <a:pt x="264503" y="2891336"/>
                    <a:pt x="-60717" y="2846266"/>
                    <a:pt x="0" y="2669885"/>
                  </a:cubicBezTo>
                  <a:cubicBezTo>
                    <a:pt x="23960" y="2416493"/>
                    <a:pt x="59615" y="627814"/>
                    <a:pt x="0" y="275707"/>
                  </a:cubicBezTo>
                  <a:close/>
                </a:path>
                <a:path w="11020538" h="2945594" stroke="0" extrusionOk="0">
                  <a:moveTo>
                    <a:pt x="0" y="275707"/>
                  </a:moveTo>
                  <a:cubicBezTo>
                    <a:pt x="-47610" y="124745"/>
                    <a:pt x="304947" y="-27825"/>
                    <a:pt x="573702" y="0"/>
                  </a:cubicBezTo>
                  <a:cubicBezTo>
                    <a:pt x="1157865" y="505770"/>
                    <a:pt x="6031010" y="3842"/>
                    <a:pt x="10446835" y="0"/>
                  </a:cubicBezTo>
                  <a:cubicBezTo>
                    <a:pt x="10745153" y="55196"/>
                    <a:pt x="10962219" y="162321"/>
                    <a:pt x="11020538" y="275707"/>
                  </a:cubicBezTo>
                  <a:cubicBezTo>
                    <a:pt x="11094734" y="526885"/>
                    <a:pt x="10949623" y="1833385"/>
                    <a:pt x="11020538" y="2669885"/>
                  </a:cubicBezTo>
                  <a:cubicBezTo>
                    <a:pt x="11075160" y="2852846"/>
                    <a:pt x="10743466" y="3007551"/>
                    <a:pt x="10446835" y="2945594"/>
                  </a:cubicBezTo>
                  <a:cubicBezTo>
                    <a:pt x="6173466" y="3183374"/>
                    <a:pt x="3449725" y="2666883"/>
                    <a:pt x="573702" y="2945594"/>
                  </a:cubicBezTo>
                  <a:cubicBezTo>
                    <a:pt x="308863" y="2928033"/>
                    <a:pt x="-3476" y="2805049"/>
                    <a:pt x="0" y="2669885"/>
                  </a:cubicBezTo>
                  <a:cubicBezTo>
                    <a:pt x="253880" y="2498050"/>
                    <a:pt x="-57849" y="1108130"/>
                    <a:pt x="0" y="275707"/>
                  </a:cubicBezTo>
                  <a:close/>
                </a:path>
                <a:path w="11020538" h="2945594" fill="none" stroke="0" extrusionOk="0">
                  <a:moveTo>
                    <a:pt x="0" y="275707"/>
                  </a:moveTo>
                  <a:cubicBezTo>
                    <a:pt x="-89245" y="125053"/>
                    <a:pt x="215142" y="-1550"/>
                    <a:pt x="573702" y="0"/>
                  </a:cubicBezTo>
                  <a:cubicBezTo>
                    <a:pt x="5807918" y="-50122"/>
                    <a:pt x="8380901" y="-135422"/>
                    <a:pt x="10446835" y="0"/>
                  </a:cubicBezTo>
                  <a:cubicBezTo>
                    <a:pt x="10729599" y="19203"/>
                    <a:pt x="11028422" y="157968"/>
                    <a:pt x="11020538" y="275707"/>
                  </a:cubicBezTo>
                  <a:cubicBezTo>
                    <a:pt x="10858475" y="846458"/>
                    <a:pt x="11131466" y="2385108"/>
                    <a:pt x="11020538" y="2669885"/>
                  </a:cubicBezTo>
                  <a:cubicBezTo>
                    <a:pt x="11030374" y="2819889"/>
                    <a:pt x="10726110" y="2921782"/>
                    <a:pt x="10446835" y="2945594"/>
                  </a:cubicBezTo>
                  <a:cubicBezTo>
                    <a:pt x="7031777" y="3045720"/>
                    <a:pt x="2941431" y="2788577"/>
                    <a:pt x="573702" y="2945594"/>
                  </a:cubicBezTo>
                  <a:cubicBezTo>
                    <a:pt x="280125" y="2915220"/>
                    <a:pt x="-24357" y="2853614"/>
                    <a:pt x="0" y="2669885"/>
                  </a:cubicBezTo>
                  <a:cubicBezTo>
                    <a:pt x="207256" y="2451059"/>
                    <a:pt x="98884" y="628434"/>
                    <a:pt x="0" y="275707"/>
                  </a:cubicBezTo>
                  <a:close/>
                </a:path>
                <a:path w="11020538" h="2945594" fill="none" stroke="0" extrusionOk="0">
                  <a:moveTo>
                    <a:pt x="0" y="275707"/>
                  </a:moveTo>
                  <a:cubicBezTo>
                    <a:pt x="-72218" y="104735"/>
                    <a:pt x="247676" y="27091"/>
                    <a:pt x="573702" y="0"/>
                  </a:cubicBezTo>
                  <a:cubicBezTo>
                    <a:pt x="5479186" y="117845"/>
                    <a:pt x="8239458" y="131256"/>
                    <a:pt x="10446835" y="0"/>
                  </a:cubicBezTo>
                  <a:cubicBezTo>
                    <a:pt x="10778080" y="39020"/>
                    <a:pt x="11049271" y="169561"/>
                    <a:pt x="11020538" y="275707"/>
                  </a:cubicBezTo>
                  <a:cubicBezTo>
                    <a:pt x="10871649" y="815092"/>
                    <a:pt x="11167321" y="2300606"/>
                    <a:pt x="11020538" y="2669885"/>
                  </a:cubicBezTo>
                  <a:cubicBezTo>
                    <a:pt x="10978275" y="2832166"/>
                    <a:pt x="10722610" y="2894775"/>
                    <a:pt x="10446835" y="2945594"/>
                  </a:cubicBezTo>
                  <a:cubicBezTo>
                    <a:pt x="6730503" y="2989488"/>
                    <a:pt x="2909265" y="3089534"/>
                    <a:pt x="573702" y="2945594"/>
                  </a:cubicBezTo>
                  <a:cubicBezTo>
                    <a:pt x="261965" y="2870686"/>
                    <a:pt x="-55648" y="2856233"/>
                    <a:pt x="0" y="2669885"/>
                  </a:cubicBezTo>
                  <a:cubicBezTo>
                    <a:pt x="62148" y="2420868"/>
                    <a:pt x="104985" y="633846"/>
                    <a:pt x="0" y="275707"/>
                  </a:cubicBez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3175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1020538"/>
                        <a:gd name="connsiteY0" fmla="*/ 495823 h 5297257"/>
                        <a:gd name="connsiteX1" fmla="*/ 573702 w 11020538"/>
                        <a:gd name="connsiteY1" fmla="*/ 0 h 5297257"/>
                        <a:gd name="connsiteX2" fmla="*/ 10446835 w 11020538"/>
                        <a:gd name="connsiteY2" fmla="*/ 0 h 5297257"/>
                        <a:gd name="connsiteX3" fmla="*/ 11020538 w 11020538"/>
                        <a:gd name="connsiteY3" fmla="*/ 495823 h 5297257"/>
                        <a:gd name="connsiteX4" fmla="*/ 11020538 w 11020538"/>
                        <a:gd name="connsiteY4" fmla="*/ 4801433 h 5297257"/>
                        <a:gd name="connsiteX5" fmla="*/ 10446835 w 11020538"/>
                        <a:gd name="connsiteY5" fmla="*/ 5297257 h 5297257"/>
                        <a:gd name="connsiteX6" fmla="*/ 573702 w 11020538"/>
                        <a:gd name="connsiteY6" fmla="*/ 5297257 h 5297257"/>
                        <a:gd name="connsiteX7" fmla="*/ 0 w 11020538"/>
                        <a:gd name="connsiteY7" fmla="*/ 4801433 h 5297257"/>
                        <a:gd name="connsiteX8" fmla="*/ 0 w 11020538"/>
                        <a:gd name="connsiteY8" fmla="*/ 495823 h 5297257"/>
                        <a:gd name="connsiteX0" fmla="*/ 0 w 11020538"/>
                        <a:gd name="connsiteY0" fmla="*/ 495823 h 5297257"/>
                        <a:gd name="connsiteX1" fmla="*/ 573702 w 11020538"/>
                        <a:gd name="connsiteY1" fmla="*/ 0 h 5297257"/>
                        <a:gd name="connsiteX2" fmla="*/ 10446835 w 11020538"/>
                        <a:gd name="connsiteY2" fmla="*/ 0 h 5297257"/>
                        <a:gd name="connsiteX3" fmla="*/ 11020538 w 11020538"/>
                        <a:gd name="connsiteY3" fmla="*/ 495823 h 5297257"/>
                        <a:gd name="connsiteX4" fmla="*/ 11020538 w 11020538"/>
                        <a:gd name="connsiteY4" fmla="*/ 4801433 h 5297257"/>
                        <a:gd name="connsiteX5" fmla="*/ 10446835 w 11020538"/>
                        <a:gd name="connsiteY5" fmla="*/ 5297257 h 5297257"/>
                        <a:gd name="connsiteX6" fmla="*/ 573702 w 11020538"/>
                        <a:gd name="connsiteY6" fmla="*/ 5297257 h 5297257"/>
                        <a:gd name="connsiteX7" fmla="*/ 0 w 11020538"/>
                        <a:gd name="connsiteY7" fmla="*/ 4801433 h 5297257"/>
                        <a:gd name="connsiteX8" fmla="*/ 0 w 11020538"/>
                        <a:gd name="connsiteY8" fmla="*/ 495823 h 52972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020538" h="5297257" fill="none" extrusionOk="0">
                          <a:moveTo>
                            <a:pt x="0" y="495823"/>
                          </a:moveTo>
                          <a:cubicBezTo>
                            <a:pt x="-48085" y="215124"/>
                            <a:pt x="286517" y="22504"/>
                            <a:pt x="573702" y="0"/>
                          </a:cubicBezTo>
                          <a:cubicBezTo>
                            <a:pt x="5435718" y="195472"/>
                            <a:pt x="8350121" y="229719"/>
                            <a:pt x="10446835" y="0"/>
                          </a:cubicBezTo>
                          <a:cubicBezTo>
                            <a:pt x="10792912" y="44125"/>
                            <a:pt x="11053769" y="260222"/>
                            <a:pt x="11020538" y="495823"/>
                          </a:cubicBezTo>
                          <a:cubicBezTo>
                            <a:pt x="10904020" y="1497686"/>
                            <a:pt x="11118035" y="4094983"/>
                            <a:pt x="11020538" y="4801433"/>
                          </a:cubicBezTo>
                          <a:cubicBezTo>
                            <a:pt x="10947828" y="5086777"/>
                            <a:pt x="10707239" y="5262757"/>
                            <a:pt x="10446835" y="5297257"/>
                          </a:cubicBezTo>
                          <a:cubicBezTo>
                            <a:pt x="6880531" y="5417512"/>
                            <a:pt x="3075129" y="5275284"/>
                            <a:pt x="573702" y="5297257"/>
                          </a:cubicBezTo>
                          <a:cubicBezTo>
                            <a:pt x="264349" y="5203428"/>
                            <a:pt x="-39607" y="5096464"/>
                            <a:pt x="0" y="4801433"/>
                          </a:cubicBezTo>
                          <a:cubicBezTo>
                            <a:pt x="31202" y="4322451"/>
                            <a:pt x="49912" y="1116075"/>
                            <a:pt x="0" y="495823"/>
                          </a:cubicBezTo>
                          <a:close/>
                        </a:path>
                        <a:path w="11020538" h="5297257" stroke="0" extrusionOk="0">
                          <a:moveTo>
                            <a:pt x="0" y="495823"/>
                          </a:moveTo>
                          <a:cubicBezTo>
                            <a:pt x="-47074" y="201415"/>
                            <a:pt x="278837" y="-22185"/>
                            <a:pt x="573702" y="0"/>
                          </a:cubicBezTo>
                          <a:cubicBezTo>
                            <a:pt x="1260056" y="617807"/>
                            <a:pt x="6716640" y="-58837"/>
                            <a:pt x="10446835" y="0"/>
                          </a:cubicBezTo>
                          <a:cubicBezTo>
                            <a:pt x="10735468" y="64777"/>
                            <a:pt x="10978370" y="276597"/>
                            <a:pt x="11020538" y="495823"/>
                          </a:cubicBezTo>
                          <a:cubicBezTo>
                            <a:pt x="11090207" y="994092"/>
                            <a:pt x="10987132" y="3300917"/>
                            <a:pt x="11020538" y="4801433"/>
                          </a:cubicBezTo>
                          <a:cubicBezTo>
                            <a:pt x="11052365" y="5095170"/>
                            <a:pt x="10762359" y="5306085"/>
                            <a:pt x="10446835" y="5297257"/>
                          </a:cubicBezTo>
                          <a:cubicBezTo>
                            <a:pt x="6237636" y="5493210"/>
                            <a:pt x="3519135" y="4961656"/>
                            <a:pt x="573702" y="5297257"/>
                          </a:cubicBezTo>
                          <a:cubicBezTo>
                            <a:pt x="302629" y="5262164"/>
                            <a:pt x="-2972" y="5063320"/>
                            <a:pt x="0" y="4801433"/>
                          </a:cubicBezTo>
                          <a:cubicBezTo>
                            <a:pt x="158880" y="4384780"/>
                            <a:pt x="35010" y="1956180"/>
                            <a:pt x="0" y="495823"/>
                          </a:cubicBezTo>
                          <a:close/>
                        </a:path>
                        <a:path w="11020538" h="5297257" fill="none" stroke="0" extrusionOk="0">
                          <a:moveTo>
                            <a:pt x="0" y="495823"/>
                          </a:moveTo>
                          <a:cubicBezTo>
                            <a:pt x="-83122" y="190560"/>
                            <a:pt x="221026" y="30537"/>
                            <a:pt x="573702" y="0"/>
                          </a:cubicBezTo>
                          <a:cubicBezTo>
                            <a:pt x="5624142" y="158111"/>
                            <a:pt x="8291222" y="36465"/>
                            <a:pt x="10446835" y="0"/>
                          </a:cubicBezTo>
                          <a:cubicBezTo>
                            <a:pt x="10734793" y="38116"/>
                            <a:pt x="11026356" y="287740"/>
                            <a:pt x="11020538" y="495823"/>
                          </a:cubicBezTo>
                          <a:cubicBezTo>
                            <a:pt x="10868278" y="1512356"/>
                            <a:pt x="11109049" y="4180070"/>
                            <a:pt x="11020538" y="4801433"/>
                          </a:cubicBezTo>
                          <a:cubicBezTo>
                            <a:pt x="11008736" y="5078916"/>
                            <a:pt x="10727355" y="5246059"/>
                            <a:pt x="10446835" y="5297257"/>
                          </a:cubicBezTo>
                          <a:cubicBezTo>
                            <a:pt x="6914526" y="5416840"/>
                            <a:pt x="3031202" y="5541219"/>
                            <a:pt x="573702" y="5297257"/>
                          </a:cubicBezTo>
                          <a:cubicBezTo>
                            <a:pt x="260156" y="5241493"/>
                            <a:pt x="-37972" y="5106475"/>
                            <a:pt x="0" y="4801433"/>
                          </a:cubicBezTo>
                          <a:cubicBezTo>
                            <a:pt x="159519" y="4325697"/>
                            <a:pt x="90279" y="1092329"/>
                            <a:pt x="0" y="495823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21756E2-E242-A277-ED6B-89F8EE2F2C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19697">
              <a:off x="429270" y="1212469"/>
              <a:ext cx="785773" cy="785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75B9A7B2-AE39-9B39-9803-6362D6179A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09272">
              <a:off x="10906710" y="6229977"/>
              <a:ext cx="1043661" cy="1041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27FB3A9-85A8-D32F-C437-1DD03F0B7B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7870" y="361808"/>
            <a:ext cx="4877223" cy="7071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E577A8E-6946-62BB-A067-1C60A0DCD8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6899" y="1883516"/>
            <a:ext cx="467048" cy="4670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A171D1B-C016-F931-66B0-A76E062E67B2}"/>
              </a:ext>
            </a:extLst>
          </p:cNvPr>
          <p:cNvSpPr txBox="1"/>
          <p:nvPr/>
        </p:nvSpPr>
        <p:spPr>
          <a:xfrm>
            <a:off x="1512295" y="1863741"/>
            <a:ext cx="10304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E564ED6-9BC3-9BC2-5DDA-2A4CFCC54B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0383" y="2750512"/>
            <a:ext cx="467048" cy="46704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24CE32B-714F-29C9-4A7D-A958DA3F9E51}"/>
              </a:ext>
            </a:extLst>
          </p:cNvPr>
          <p:cNvSpPr txBox="1"/>
          <p:nvPr/>
        </p:nvSpPr>
        <p:spPr>
          <a:xfrm>
            <a:off x="1395779" y="2730737"/>
            <a:ext cx="10304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5758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ĐẾM NGƯỢC 30 GIÂY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6393112-296D-B2A1-95AF-EE848418AE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0044" y="806092"/>
            <a:ext cx="6995651" cy="44368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64C547-8969-090F-145D-C463AE2FAFC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032" y="3336587"/>
            <a:ext cx="2791968" cy="3521413"/>
          </a:xfrm>
          <a:prstGeom prst="rect">
            <a:avLst/>
          </a:prstGeom>
        </p:spPr>
      </p:pic>
      <p:pic>
        <p:nvPicPr>
          <p:cNvPr id="1026" name="Picture 2" descr="Hoa miễn Phí nội dung Clip nghệ thuật - hoa cỏ. png tải về - Miễn phí trong  suốt Nhà Máy png Tải về.">
            <a:extLst>
              <a:ext uri="{FF2B5EF4-FFF2-40B4-BE49-F238E27FC236}">
                <a16:creationId xmlns:a16="http://schemas.microsoft.com/office/drawing/2014/main" id="{C6C7F732-89B5-E93B-A220-E595F72CA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6" b="100000" l="0" r="100000">
                        <a14:foregroundMark x1="40667" y1="57222" x2="40667" y2="57222"/>
                        <a14:foregroundMark x1="47667" y1="45000" x2="47667" y2="45000"/>
                        <a14:foregroundMark x1="67222" y1="75833" x2="67222" y2="75833"/>
                        <a14:foregroundMark x1="77556" y1="43889" x2="77556" y2="43889"/>
                        <a14:foregroundMark x1="76000" y1="53611" x2="76000" y2="53611"/>
                        <a14:foregroundMark x1="76556" y1="72500" x2="76556" y2="72500"/>
                        <a14:foregroundMark x1="81333" y1="72778" x2="81333" y2="72778"/>
                        <a14:foregroundMark x1="86556" y1="69444" x2="86556" y2="69444"/>
                        <a14:foregroundMark x1="88000" y1="48333" x2="88000" y2="48333"/>
                        <a14:foregroundMark x1="84222" y1="32222" x2="84222" y2="32222"/>
                        <a14:foregroundMark x1="85667" y1="23889" x2="85667" y2="23889"/>
                        <a14:foregroundMark x1="78444" y1="31389" x2="78444" y2="31389"/>
                        <a14:foregroundMark x1="80778" y1="31389" x2="80778" y2="31389"/>
                        <a14:foregroundMark x1="97333" y1="64167" x2="97333" y2="64167"/>
                        <a14:foregroundMark x1="98444" y1="62778" x2="98444" y2="62778"/>
                        <a14:foregroundMark x1="98444" y1="62778" x2="98444" y2="62778"/>
                        <a14:foregroundMark x1="91778" y1="55278" x2="91778" y2="55278"/>
                        <a14:foregroundMark x1="85111" y1="50556" x2="85111" y2="50556"/>
                        <a14:foregroundMark x1="21111" y1="70833" x2="21111" y2="70833"/>
                        <a14:foregroundMark x1="12889" y1="71111" x2="12889" y2="71111"/>
                        <a14:foregroundMark x1="10556" y1="68611" x2="10556" y2="68611"/>
                        <a14:foregroundMark x1="12667" y1="12500" x2="12667" y2="12500"/>
                        <a14:foregroundMark x1="9111" y1="15556" x2="9111" y2="15556"/>
                        <a14:foregroundMark x1="11556" y1="18611" x2="11556" y2="18611"/>
                        <a14:foregroundMark x1="41556" y1="60833" x2="41556" y2="60833"/>
                        <a14:foregroundMark x1="75333" y1="57222" x2="75333" y2="57222"/>
                        <a14:foregroundMark x1="81778" y1="45556" x2="81778" y2="45556"/>
                        <a14:foregroundMark x1="78778" y1="45556" x2="78778" y2="45556"/>
                        <a14:foregroundMark x1="74889" y1="30833" x2="74889" y2="30833"/>
                        <a14:foregroundMark x1="74667" y1="29167" x2="74667" y2="29167"/>
                        <a14:foregroundMark x1="74667" y1="46944" x2="74667" y2="4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58" y="4784420"/>
            <a:ext cx="8229683" cy="218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Cậu Bé Chơi Bóng đá PNG Miễn Phí Tải Về - Lovepik">
            <a:extLst>
              <a:ext uri="{FF2B5EF4-FFF2-40B4-BE49-F238E27FC236}">
                <a16:creationId xmlns:a16="http://schemas.microsoft.com/office/drawing/2014/main" id="{BEACF921-9982-1FE5-3DA6-4B97190D7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92" b="94112" l="7385" r="99501">
                        <a14:foregroundMark x1="64970" y1="80639" x2="64970" y2="80639"/>
                        <a14:foregroundMark x1="66866" y1="74152" x2="66866" y2="74152"/>
                        <a14:foregroundMark x1="73453" y1="74950" x2="73453" y2="74950"/>
                        <a14:foregroundMark x1="73752" y1="82335" x2="73752" y2="82335"/>
                        <a14:foregroundMark x1="79741" y1="82635" x2="79741" y2="82635"/>
                        <a14:foregroundMark x1="70459" y1="83932" x2="70459" y2="83932"/>
                        <a14:foregroundMark x1="70359" y1="89521" x2="70359" y2="89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286" y="3242579"/>
            <a:ext cx="3878068" cy="387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76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2822C7-4413-1A7B-A285-8DABC0541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91570FB6-7231-D92A-CA41-6790BBD8E478}"/>
              </a:ext>
            </a:extLst>
          </p:cNvPr>
          <p:cNvSpPr/>
          <p:nvPr/>
        </p:nvSpPr>
        <p:spPr>
          <a:xfrm>
            <a:off x="585731" y="78037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8BC070-33BD-C2FD-CF9E-1B416B5FC551}"/>
              </a:ext>
            </a:extLst>
          </p:cNvPr>
          <p:cNvSpPr/>
          <p:nvPr/>
        </p:nvSpPr>
        <p:spPr>
          <a:xfrm>
            <a:off x="960896" y="3055898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29CA52-D19E-19F3-0DAC-61A3DFBE969F}"/>
              </a:ext>
            </a:extLst>
          </p:cNvPr>
          <p:cNvSpPr/>
          <p:nvPr/>
        </p:nvSpPr>
        <p:spPr>
          <a:xfrm>
            <a:off x="960896" y="1955956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E6ED0E-4365-FC13-64ED-99D85B37D06A}"/>
              </a:ext>
            </a:extLst>
          </p:cNvPr>
          <p:cNvSpPr/>
          <p:nvPr/>
        </p:nvSpPr>
        <p:spPr>
          <a:xfrm>
            <a:off x="960896" y="5019446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54ED830-45C1-C2FF-F0F2-BC41CBC2C186}"/>
              </a:ext>
            </a:extLst>
          </p:cNvPr>
          <p:cNvSpPr/>
          <p:nvPr/>
        </p:nvSpPr>
        <p:spPr>
          <a:xfrm>
            <a:off x="960896" y="4037672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D69EC9-9A64-0D84-60EF-75F1F22B0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905" y="1955956"/>
            <a:ext cx="3028570" cy="3580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1EC790-916A-960E-0BB8-F447710A6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696" y="790142"/>
            <a:ext cx="3938357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4" grpId="0" animBg="1"/>
      <p:bldP spid="5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F269E8-9B93-43A4-026B-9DC1EA2E2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64"/>
            <a:ext cx="12192000" cy="6898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45231-83BF-7C77-D4A5-CB32831A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901"/>
            <a:ext cx="2479138" cy="1246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906EED-366F-051A-A6FD-19AD2E89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0243" y="4130118"/>
            <a:ext cx="3013185" cy="25400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F674DB-3B87-A3BE-03BE-95850F2E0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88" y="4186530"/>
            <a:ext cx="2898821" cy="24272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82404B3-6DAB-A944-0C26-B9CEF0C78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5775">
            <a:off x="6322228" y="155755"/>
            <a:ext cx="857584" cy="85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17C82E5F-1316-9299-568A-9A37DF66B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204">
            <a:off x="5597000" y="4736917"/>
            <a:ext cx="756617" cy="75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677CC872-59E7-AC3B-21C3-2F5715A20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97">
            <a:off x="8576536" y="504613"/>
            <a:ext cx="785773" cy="7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2EDD599A-38EE-DC96-3A65-DC6BD3415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1150687" y="2472300"/>
            <a:ext cx="992645" cy="9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19B052-7F76-F0AC-5741-4EB3257747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8212" y="1630944"/>
            <a:ext cx="8998476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5" y="3616637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1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F34241-38F0-3B17-F21A-076B366FB1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593" y="2026491"/>
            <a:ext cx="4279763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thể dục buổi sáng-(1080p)">
            <a:hlinkClick r:id="" action="ppaction://media"/>
            <a:extLst>
              <a:ext uri="{FF2B5EF4-FFF2-40B4-BE49-F238E27FC236}">
                <a16:creationId xmlns:a16="http://schemas.microsoft.com/office/drawing/2014/main" id="{0C87011D-93BF-AB08-5D1C-79590EF1EC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14426" y="1744866"/>
            <a:ext cx="4017612" cy="474919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9893CC-4751-F58D-8A99-735056C69061}"/>
              </a:ext>
            </a:extLst>
          </p:cNvPr>
          <p:cNvGrpSpPr/>
          <p:nvPr/>
        </p:nvGrpSpPr>
        <p:grpSpPr>
          <a:xfrm>
            <a:off x="4629537" y="2338591"/>
            <a:ext cx="6419462" cy="2074005"/>
            <a:chOff x="4442924" y="2338591"/>
            <a:chExt cx="6419462" cy="2074005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54A3C62E-BF13-4667-9C19-29760E0D9CF4}"/>
                </a:ext>
              </a:extLst>
            </p:cNvPr>
            <p:cNvSpPr/>
            <p:nvPr/>
          </p:nvSpPr>
          <p:spPr>
            <a:xfrm>
              <a:off x="4442924" y="2338591"/>
              <a:ext cx="6419462" cy="1992085"/>
            </a:xfrm>
            <a:prstGeom prst="wedgeRoundRectCallout">
              <a:avLst>
                <a:gd name="adj1" fmla="val -56158"/>
                <a:gd name="adj2" fmla="val 19038"/>
                <a:gd name="adj3" fmla="val 16667"/>
              </a:avLst>
            </a:prstGeom>
            <a:solidFill>
              <a:srgbClr val="CCFF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1398C8-19F6-2EE7-6DA7-98E0E1D5FBAE}"/>
                </a:ext>
              </a:extLst>
            </p:cNvPr>
            <p:cNvSpPr txBox="1"/>
            <p:nvPr/>
          </p:nvSpPr>
          <p:spPr>
            <a:xfrm>
              <a:off x="4606794" y="2473604"/>
              <a:ext cx="614887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ngữ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249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9000" r="-14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11DE81-1C5A-FDF9-6A03-9EE5CD71A171}"/>
              </a:ext>
            </a:extLst>
          </p:cNvPr>
          <p:cNvSpPr txBox="1"/>
          <p:nvPr/>
        </p:nvSpPr>
        <p:spPr>
          <a:xfrm>
            <a:off x="2812027" y="562082"/>
            <a:ext cx="7914966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vận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bé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9FF1A-BD80-16A9-939A-5A7D3CB24E41}"/>
              </a:ext>
            </a:extLst>
          </p:cNvPr>
          <p:cNvSpPr txBox="1"/>
          <p:nvPr/>
        </p:nvSpPr>
        <p:spPr>
          <a:xfrm>
            <a:off x="4168878" y="1208413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nâng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376BE-C41B-86F5-8FCE-11CF06E37CA9}"/>
              </a:ext>
            </a:extLst>
          </p:cNvPr>
          <p:cNvSpPr txBox="1"/>
          <p:nvPr/>
        </p:nvSpPr>
        <p:spPr>
          <a:xfrm>
            <a:off x="4168878" y="2054353"/>
            <a:ext cx="1612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lấy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334864-F99F-ED39-A581-B1A1926D7B8D}"/>
              </a:ext>
            </a:extLst>
          </p:cNvPr>
          <p:cNvSpPr txBox="1"/>
          <p:nvPr/>
        </p:nvSpPr>
        <p:spPr>
          <a:xfrm>
            <a:off x="4168877" y="2809756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chạm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3DD6C0-87CE-4AF4-CDAC-46FE40ACA9E2}"/>
              </a:ext>
            </a:extLst>
          </p:cNvPr>
          <p:cNvSpPr txBox="1"/>
          <p:nvPr/>
        </p:nvSpPr>
        <p:spPr>
          <a:xfrm>
            <a:off x="4168877" y="3560298"/>
            <a:ext cx="1710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lắc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EEDA05-7938-E5AB-D119-C2A8797B18AF}"/>
              </a:ext>
            </a:extLst>
          </p:cNvPr>
          <p:cNvSpPr txBox="1"/>
          <p:nvPr/>
        </p:nvSpPr>
        <p:spPr>
          <a:xfrm>
            <a:off x="7482348" y="1208413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nâng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87AB48-718F-3BA1-4869-7BAD4257F4E9}"/>
              </a:ext>
            </a:extLst>
          </p:cNvPr>
          <p:cNvSpPr txBox="1"/>
          <p:nvPr/>
        </p:nvSpPr>
        <p:spPr>
          <a:xfrm>
            <a:off x="7482348" y="2054352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E56A98-BF23-B33C-BE06-3088FA2C96CC}"/>
              </a:ext>
            </a:extLst>
          </p:cNvPr>
          <p:cNvSpPr txBox="1"/>
          <p:nvPr/>
        </p:nvSpPr>
        <p:spPr>
          <a:xfrm>
            <a:off x="7482348" y="2809755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xoay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43DD68-70DD-E6AA-0615-6DD714C94739}"/>
              </a:ext>
            </a:extLst>
          </p:cNvPr>
          <p:cNvSpPr txBox="1"/>
          <p:nvPr/>
        </p:nvSpPr>
        <p:spPr>
          <a:xfrm>
            <a:off x="7482348" y="3586557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cười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F5E74A-1010-EF5E-BDC1-E033DE81F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359" y="4206039"/>
            <a:ext cx="3524250" cy="28575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7BBB894-EDEE-0C58-EB1C-0BCA1F936FC9}"/>
              </a:ext>
            </a:extLst>
          </p:cNvPr>
          <p:cNvGrpSpPr/>
          <p:nvPr/>
        </p:nvGrpSpPr>
        <p:grpSpPr>
          <a:xfrm>
            <a:off x="2916338" y="4411098"/>
            <a:ext cx="6137021" cy="1238489"/>
            <a:chOff x="2916338" y="4411098"/>
            <a:chExt cx="6137021" cy="1238489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82BFD3CE-085C-83F1-43FB-209E1B73D479}"/>
                </a:ext>
              </a:extLst>
            </p:cNvPr>
            <p:cNvSpPr/>
            <p:nvPr/>
          </p:nvSpPr>
          <p:spPr>
            <a:xfrm>
              <a:off x="2916338" y="4411098"/>
              <a:ext cx="6137021" cy="1238489"/>
            </a:xfrm>
            <a:prstGeom prst="wedgeRoundRectCallout">
              <a:avLst>
                <a:gd name="adj1" fmla="val 59340"/>
                <a:gd name="adj2" fmla="val 22060"/>
                <a:gd name="adj3" fmla="val 16667"/>
              </a:avLst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189DAC9-5329-22CA-153B-1370C7DFB2C0}"/>
                </a:ext>
              </a:extLst>
            </p:cNvPr>
            <p:cNvSpPr txBox="1"/>
            <p:nvPr/>
          </p:nvSpPr>
          <p:spPr>
            <a:xfrm>
              <a:off x="3048000" y="4527634"/>
              <a:ext cx="584036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ngữ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chỉ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sự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vận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động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này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thuộc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loại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BAE72D-7897-41E5-ACA2-92813D947F2E}"/>
              </a:ext>
            </a:extLst>
          </p:cNvPr>
          <p:cNvSpPr txBox="1"/>
          <p:nvPr/>
        </p:nvSpPr>
        <p:spPr>
          <a:xfrm>
            <a:off x="8888361" y="2054352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89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09E1D0-918B-171D-DD34-21AC544CB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4139" y="2083641"/>
            <a:ext cx="5846571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53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44C6C3-FA0C-6461-2867-478B3E7DF2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0347056-A807-5F20-1F3C-02DF63DC9B2F}"/>
              </a:ext>
            </a:extLst>
          </p:cNvPr>
          <p:cNvGrpSpPr/>
          <p:nvPr/>
        </p:nvGrpSpPr>
        <p:grpSpPr>
          <a:xfrm>
            <a:off x="2409825" y="398776"/>
            <a:ext cx="9202835" cy="887099"/>
            <a:chOff x="1900674" y="599220"/>
            <a:chExt cx="10661186" cy="88709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AF7B388-5AA0-88FF-2895-7E1BD75143F0}"/>
                </a:ext>
              </a:extLst>
            </p:cNvPr>
            <p:cNvSpPr/>
            <p:nvPr/>
          </p:nvSpPr>
          <p:spPr>
            <a:xfrm>
              <a:off x="1900674" y="606090"/>
              <a:ext cx="8375112" cy="8802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C13418-945C-8BC9-99DA-8E8F9619F799}"/>
                </a:ext>
              </a:extLst>
            </p:cNvPr>
            <p:cNvSpPr txBox="1"/>
            <p:nvPr/>
          </p:nvSpPr>
          <p:spPr>
            <a:xfrm>
              <a:off x="2058397" y="599220"/>
              <a:ext cx="105034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6BE8A39-F558-7881-94E0-3E626A4CA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0085" y="103893"/>
            <a:ext cx="1906295" cy="958754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4A614DAF-C885-C313-BA5C-904EE3D5DD17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50E6AA-7347-CF3A-3246-79AE7C4EA48E}"/>
              </a:ext>
            </a:extLst>
          </p:cNvPr>
          <p:cNvGrpSpPr/>
          <p:nvPr/>
        </p:nvGrpSpPr>
        <p:grpSpPr>
          <a:xfrm>
            <a:off x="762668" y="2093052"/>
            <a:ext cx="8377029" cy="922866"/>
            <a:chOff x="938421" y="2634671"/>
            <a:chExt cx="6871301" cy="922866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0B972493-F424-BEDF-4E48-E96CDDBCD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5EE93B-5A46-8957-A35E-1FF30C311474}"/>
                </a:ext>
              </a:extLst>
            </p:cNvPr>
            <p:cNvSpPr txBox="1"/>
            <p:nvPr/>
          </p:nvSpPr>
          <p:spPr>
            <a:xfrm>
              <a:off x="1236060" y="2742481"/>
              <a:ext cx="58436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quý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B10058-16E1-F6E5-905E-3AD170021E81}"/>
              </a:ext>
            </a:extLst>
          </p:cNvPr>
          <p:cNvGrpSpPr/>
          <p:nvPr/>
        </p:nvGrpSpPr>
        <p:grpSpPr>
          <a:xfrm>
            <a:off x="829343" y="3168723"/>
            <a:ext cx="9991057" cy="922866"/>
            <a:chOff x="762668" y="2416248"/>
            <a:chExt cx="9991057" cy="922866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31FD1972-44BB-2FF2-C914-1B0DF730B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267205-606B-D72B-F047-715FC8F997B6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b. Chứa tiếng “thương” M: thương mến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4E4844-C912-2ACC-E907-31AFD04772D8}"/>
              </a:ext>
            </a:extLst>
          </p:cNvPr>
          <p:cNvGrpSpPr/>
          <p:nvPr/>
        </p:nvGrpSpPr>
        <p:grpSpPr>
          <a:xfrm>
            <a:off x="921620" y="4311069"/>
            <a:ext cx="8393830" cy="922866"/>
            <a:chOff x="778745" y="3815769"/>
            <a:chExt cx="8393830" cy="922866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82BD8584-BDDF-67D8-C9A4-74C491978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6CB131-4D2B-6875-B511-311FBE3A8938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”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mong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493694-5994-2E7B-72A7-CC3AB30B7E1A}"/>
              </a:ext>
            </a:extLst>
          </p:cNvPr>
          <p:cNvGrpSpPr/>
          <p:nvPr/>
        </p:nvGrpSpPr>
        <p:grpSpPr>
          <a:xfrm>
            <a:off x="1035920" y="5387394"/>
            <a:ext cx="8393830" cy="922866"/>
            <a:chOff x="778745" y="3815769"/>
            <a:chExt cx="8393830" cy="922866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1EE4613E-6317-52CD-FF09-BE59740EA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B1A6ED9-42F1-3693-6EB7-D2BCDCF40986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nuối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320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3" y="0"/>
            <a:ext cx="12194613" cy="686152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19CDEA5-1B03-0FD8-81F2-FEBFF1C7C101}"/>
              </a:ext>
            </a:extLst>
          </p:cNvPr>
          <p:cNvGrpSpPr/>
          <p:nvPr/>
        </p:nvGrpSpPr>
        <p:grpSpPr>
          <a:xfrm>
            <a:off x="1847850" y="1503958"/>
            <a:ext cx="2741207" cy="1364955"/>
            <a:chOff x="2367516" y="398934"/>
            <a:chExt cx="2315859" cy="136495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9C30FF0-B30C-E306-36B7-66453A1339F2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364955"/>
              <a:chOff x="2673383" y="398934"/>
              <a:chExt cx="2009992" cy="1364955"/>
            </a:xfrm>
          </p:grpSpPr>
          <p:pic>
            <p:nvPicPr>
              <p:cNvPr id="11" name="Picture 9">
                <a:extLst>
                  <a:ext uri="{FF2B5EF4-FFF2-40B4-BE49-F238E27FC236}">
                    <a16:creationId xmlns:a16="http://schemas.microsoft.com/office/drawing/2014/main" id="{CFC28A35-5A57-028F-68EB-C440FEADE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2BE419-AA23-3CDB-BCDF-A82A0A1E1AB5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/>
                  </a:rPr>
                  <a:t>Yêu</a:t>
                </a:r>
                <a:r>
                  <a:rPr lang="en-US" sz="320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A7DD76BF-B7FD-291C-C5F3-1E35CF38C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913E8BF-A4FF-089C-3982-D1D4AEADDD11}"/>
              </a:ext>
            </a:extLst>
          </p:cNvPr>
          <p:cNvGrpSpPr/>
          <p:nvPr/>
        </p:nvGrpSpPr>
        <p:grpSpPr>
          <a:xfrm>
            <a:off x="4570889" y="1503958"/>
            <a:ext cx="2192214" cy="1163536"/>
            <a:chOff x="4657817" y="398934"/>
            <a:chExt cx="2192214" cy="116353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388832D-31D6-B162-AC56-21C5AA39E0E5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id="{488EFC7E-1978-4F0C-7745-DC4AA82AC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CD49F16-6809-62AB-BDF2-B55852579D30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mến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85D57145-92AC-4727-BC9A-350EC7600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2B795A7-CA38-2FDB-E0A0-B1E1A2612B8B}"/>
              </a:ext>
            </a:extLst>
          </p:cNvPr>
          <p:cNvGrpSpPr/>
          <p:nvPr/>
        </p:nvGrpSpPr>
        <p:grpSpPr>
          <a:xfrm>
            <a:off x="7048997" y="1484751"/>
            <a:ext cx="2714127" cy="1174801"/>
            <a:chOff x="2499839" y="1694963"/>
            <a:chExt cx="2528718" cy="117480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BEFCD30-3073-D84F-DE08-49D1251C221C}"/>
                </a:ext>
              </a:extLst>
            </p:cNvPr>
            <p:cNvGrpSpPr/>
            <p:nvPr/>
          </p:nvGrpSpPr>
          <p:grpSpPr>
            <a:xfrm>
              <a:off x="2561454" y="1694963"/>
              <a:ext cx="2467103" cy="1163536"/>
              <a:chOff x="234025" y="398823"/>
              <a:chExt cx="2467103" cy="1163536"/>
            </a:xfrm>
          </p:grpSpPr>
          <p:pic>
            <p:nvPicPr>
              <p:cNvPr id="25" name="Picture 9">
                <a:extLst>
                  <a:ext uri="{FF2B5EF4-FFF2-40B4-BE49-F238E27FC236}">
                    <a16:creationId xmlns:a16="http://schemas.microsoft.com/office/drawing/2014/main" id="{06C46E2D-0646-F3D3-A52A-6A24FF5F4F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4025" y="398823"/>
                <a:ext cx="2275178" cy="1163536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A581543-8DDB-0D8D-40F7-6CB50E269DDA}"/>
                  </a:ext>
                </a:extLst>
              </p:cNvPr>
              <p:cNvSpPr txBox="1"/>
              <p:nvPr/>
            </p:nvSpPr>
            <p:spPr>
              <a:xfrm>
                <a:off x="523139" y="678477"/>
                <a:ext cx="21779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Kính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54" name="Picture 2">
              <a:extLst>
                <a:ext uri="{FF2B5EF4-FFF2-40B4-BE49-F238E27FC236}">
                  <a16:creationId xmlns:a16="http://schemas.microsoft.com/office/drawing/2014/main" id="{1EF81E19-A437-88E3-9E24-7EDAA1EDB1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839" y="240812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99769B-3A18-3C1A-D161-BB0313918320}"/>
              </a:ext>
            </a:extLst>
          </p:cNvPr>
          <p:cNvGrpSpPr/>
          <p:nvPr/>
        </p:nvGrpSpPr>
        <p:grpSpPr>
          <a:xfrm>
            <a:off x="2439068" y="378552"/>
            <a:ext cx="8377029" cy="922866"/>
            <a:chOff x="938421" y="2634671"/>
            <a:chExt cx="6871301" cy="922866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6E6C6002-E1C9-C68F-190D-A11DBFE36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079280F-3B80-B4C9-E4FE-DA7AC7C64ADB}"/>
                </a:ext>
              </a:extLst>
            </p:cNvPr>
            <p:cNvSpPr txBox="1"/>
            <p:nvPr/>
          </p:nvSpPr>
          <p:spPr>
            <a:xfrm>
              <a:off x="1236060" y="2742481"/>
              <a:ext cx="58436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quý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E9353FB-C669-DF54-66E3-8DDC6AEF0998}"/>
              </a:ext>
            </a:extLst>
          </p:cNvPr>
          <p:cNvGrpSpPr/>
          <p:nvPr/>
        </p:nvGrpSpPr>
        <p:grpSpPr>
          <a:xfrm>
            <a:off x="3162797" y="2761101"/>
            <a:ext cx="2637927" cy="1174801"/>
            <a:chOff x="2499839" y="1694963"/>
            <a:chExt cx="2457723" cy="117480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21EF692-32D1-FBEA-979C-B31B302577BB}"/>
                </a:ext>
              </a:extLst>
            </p:cNvPr>
            <p:cNvGrpSpPr/>
            <p:nvPr/>
          </p:nvGrpSpPr>
          <p:grpSpPr>
            <a:xfrm>
              <a:off x="2561454" y="1694963"/>
              <a:ext cx="2396108" cy="1163536"/>
              <a:chOff x="234025" y="398823"/>
              <a:chExt cx="2396108" cy="1163536"/>
            </a:xfrm>
          </p:grpSpPr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CE8D0774-7D2E-3AF8-B4FC-48E73158FD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4025" y="398823"/>
                <a:ext cx="2275178" cy="116353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9D22CC-23F4-0318-AA3C-178780307DD8}"/>
                  </a:ext>
                </a:extLst>
              </p:cNvPr>
              <p:cNvSpPr txBox="1"/>
              <p:nvPr/>
            </p:nvSpPr>
            <p:spPr>
              <a:xfrm>
                <a:off x="452144" y="668952"/>
                <a:ext cx="21779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6B147A21-B366-76BF-1950-6D05B9523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839" y="240812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DB96926-6610-9C57-7096-3F3B810C7A13}"/>
              </a:ext>
            </a:extLst>
          </p:cNvPr>
          <p:cNvGrpSpPr/>
          <p:nvPr/>
        </p:nvGrpSpPr>
        <p:grpSpPr>
          <a:xfrm>
            <a:off x="6275864" y="2704108"/>
            <a:ext cx="2192214" cy="1163536"/>
            <a:chOff x="4657817" y="398934"/>
            <a:chExt cx="2192214" cy="116353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2CA56BD-9FD4-47F1-68AE-9AC2742FE656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23" name="Picture 9">
                <a:extLst>
                  <a:ext uri="{FF2B5EF4-FFF2-40B4-BE49-F238E27FC236}">
                    <a16:creationId xmlns:a16="http://schemas.microsoft.com/office/drawing/2014/main" id="{BF4B470E-01BF-1D70-61A5-89DBA0879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0243D8F-2BDF-26D1-8C23-3FF0F7D1E529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5770922C-5A49-9620-1E78-8D50D97AE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3BB6D45-CC1D-8422-1D29-0BEC62CC09FD}"/>
              </a:ext>
            </a:extLst>
          </p:cNvPr>
          <p:cNvGrpSpPr/>
          <p:nvPr/>
        </p:nvGrpSpPr>
        <p:grpSpPr>
          <a:xfrm>
            <a:off x="2990850" y="5428258"/>
            <a:ext cx="2981325" cy="1163536"/>
            <a:chOff x="2367516" y="398934"/>
            <a:chExt cx="2315859" cy="116353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C44902B-C265-CE01-24BC-C37AF15B17FF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44" name="Picture 9">
                <a:extLst>
                  <a:ext uri="{FF2B5EF4-FFF2-40B4-BE49-F238E27FC236}">
                    <a16:creationId xmlns:a16="http://schemas.microsoft.com/office/drawing/2014/main" id="{C8F3F9BE-FED8-63BA-1E8C-1AFF67A7AC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F41C563-C2F3-59D9-8EA9-8268F9446B92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07FE0430-32EC-D125-AF15-D31E5BAE1E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7E53D78-021F-48F0-9FBA-0DB7CDF14836}"/>
              </a:ext>
            </a:extLst>
          </p:cNvPr>
          <p:cNvGrpSpPr/>
          <p:nvPr/>
        </p:nvGrpSpPr>
        <p:grpSpPr>
          <a:xfrm>
            <a:off x="6275864" y="5409208"/>
            <a:ext cx="2734786" cy="1366598"/>
            <a:chOff x="4657817" y="398934"/>
            <a:chExt cx="2192214" cy="1366598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5476478-1E0D-763A-9C3B-D027C80570D2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366598"/>
              <a:chOff x="2673383" y="398934"/>
              <a:chExt cx="1992741" cy="1366598"/>
            </a:xfrm>
          </p:grpSpPr>
          <p:pic>
            <p:nvPicPr>
              <p:cNvPr id="1025" name="Picture 9">
                <a:extLst>
                  <a:ext uri="{FF2B5EF4-FFF2-40B4-BE49-F238E27FC236}">
                    <a16:creationId xmlns:a16="http://schemas.microsoft.com/office/drawing/2014/main" id="{534D0368-C53F-A7F2-1913-E6D1D839AB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026" name="TextBox 1025">
                <a:extLst>
                  <a:ext uri="{FF2B5EF4-FFF2-40B4-BE49-F238E27FC236}">
                    <a16:creationId xmlns:a16="http://schemas.microsoft.com/office/drawing/2014/main" id="{DCAA4A3F-DA91-BBEC-85C1-BF9648C5AA9A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61" name="Picture 2">
              <a:extLst>
                <a:ext uri="{FF2B5EF4-FFF2-40B4-BE49-F238E27FC236}">
                  <a16:creationId xmlns:a16="http://schemas.microsoft.com/office/drawing/2014/main" id="{362D68F2-87B4-E3E5-C382-75C9D88CED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DAFB231E-CEF5-5DDD-DAAC-0C9C84F64BE4}"/>
              </a:ext>
            </a:extLst>
          </p:cNvPr>
          <p:cNvGrpSpPr/>
          <p:nvPr/>
        </p:nvGrpSpPr>
        <p:grpSpPr>
          <a:xfrm>
            <a:off x="1572293" y="4006923"/>
            <a:ext cx="9991057" cy="922866"/>
            <a:chOff x="762668" y="2416248"/>
            <a:chExt cx="9991057" cy="922866"/>
          </a:xfrm>
        </p:grpSpPr>
        <p:pic>
          <p:nvPicPr>
            <p:cNvPr id="1032" name="Picture 2">
              <a:extLst>
                <a:ext uri="{FF2B5EF4-FFF2-40B4-BE49-F238E27FC236}">
                  <a16:creationId xmlns:a16="http://schemas.microsoft.com/office/drawing/2014/main" id="{DD38EA17-C77D-F22C-D7DD-C77265CA1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id="{E675DC32-7003-4D9C-2D70-33E36BBF7697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b. Chứa tiếng “thương” M: thương mến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6354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473</Words>
  <Application>Microsoft Office PowerPoint</Application>
  <PresentationFormat>Widescreen</PresentationFormat>
  <Paragraphs>71</Paragraphs>
  <Slides>23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微软雅黑</vt:lpstr>
      <vt:lpstr>Arial</vt:lpstr>
      <vt:lpstr>Calibri</vt:lpstr>
      <vt:lpstr>Calibri (Body)</vt:lpstr>
      <vt:lpstr>Calibri Light</vt:lpstr>
      <vt:lpstr>iCiel Cucho Bold</vt:lpstr>
      <vt:lpstr>iCiel Pony</vt:lpstr>
      <vt:lpstr>Praise</vt:lpstr>
      <vt:lpstr>黑体</vt:lpstr>
      <vt:lpstr>Times New Roman</vt:lpstr>
      <vt:lpstr>印品黑体</vt:lpstr>
      <vt:lpstr>1_Office Theme</vt:lpstr>
      <vt:lpstr>2_Office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QUYNH</cp:lastModifiedBy>
  <cp:revision>23</cp:revision>
  <dcterms:created xsi:type="dcterms:W3CDTF">2023-08-06T06:48:02Z</dcterms:created>
  <dcterms:modified xsi:type="dcterms:W3CDTF">2026-01-13T14:03:43Z</dcterms:modified>
</cp:coreProperties>
</file>