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  <p:sldMasterId id="2147483723" r:id="rId7"/>
  </p:sldMasterIdLst>
  <p:notesMasterIdLst>
    <p:notesMasterId r:id="rId29"/>
  </p:notesMasterIdLst>
  <p:sldIdLst>
    <p:sldId id="403" r:id="rId8"/>
    <p:sldId id="282" r:id="rId9"/>
    <p:sldId id="283" r:id="rId10"/>
    <p:sldId id="284" r:id="rId11"/>
    <p:sldId id="285" r:id="rId12"/>
    <p:sldId id="408" r:id="rId13"/>
    <p:sldId id="406" r:id="rId14"/>
    <p:sldId id="296" r:id="rId15"/>
    <p:sldId id="873" r:id="rId16"/>
    <p:sldId id="876" r:id="rId17"/>
    <p:sldId id="407" r:id="rId18"/>
    <p:sldId id="409" r:id="rId19"/>
    <p:sldId id="396" r:id="rId20"/>
    <p:sldId id="410" r:id="rId21"/>
    <p:sldId id="262" r:id="rId22"/>
    <p:sldId id="371" r:id="rId23"/>
    <p:sldId id="372" r:id="rId24"/>
    <p:sldId id="373" r:id="rId25"/>
    <p:sldId id="375" r:id="rId26"/>
    <p:sldId id="287" r:id="rId27"/>
    <p:sldId id="116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0450C-C823-4377-2CB8-095E71BB5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5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3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5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8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5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9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2E69911-3B6E-AF8F-8116-EF6E6FDA9D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141" y="371165"/>
            <a:ext cx="1653663" cy="16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742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6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slide" Target="slide17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19" Type="http://schemas.openxmlformats.org/officeDocument/2006/relationships/image" Target="../media/image48.png"/><Relationship Id="rId4" Type="http://schemas.openxmlformats.org/officeDocument/2006/relationships/image" Target="../media/image41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11" Type="http://schemas.microsoft.com/office/2007/relationships/hdphoto" Target="../media/hdphoto2.wdp"/><Relationship Id="rId5" Type="http://schemas.openxmlformats.org/officeDocument/2006/relationships/image" Target="../media/image41.jp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1.jp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1.jp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511</Words>
  <Application>Microsoft Office PowerPoint</Application>
  <PresentationFormat>Widescreen</PresentationFormat>
  <Paragraphs>95</Paragraphs>
  <Slides>21</Slides>
  <Notes>16</Notes>
  <HiddenSlides>0</HiddenSlides>
  <MMClips>16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58" baseType="lpstr">
      <vt:lpstr>#9Slide02 Noi dung dai</vt:lpstr>
      <vt:lpstr>#9Slide02 Tieu de dai</vt:lpstr>
      <vt:lpstr>Aldrich</vt:lpstr>
      <vt:lpstr>Anaheim</vt:lpstr>
      <vt:lpstr>Annie Use Your Telescope</vt:lpstr>
      <vt:lpstr>Barriecito</vt:lpstr>
      <vt:lpstr>Boogaloo</vt:lpstr>
      <vt:lpstr>Dekko</vt:lpstr>
      <vt:lpstr>Delius</vt:lpstr>
      <vt:lpstr>等线</vt:lpstr>
      <vt:lpstr>Exo</vt:lpstr>
      <vt:lpstr>Microsoft YaHei</vt:lpstr>
      <vt:lpstr>Microsoft YaHei</vt:lpstr>
      <vt:lpstr>RocknRoll One</vt:lpstr>
      <vt:lpstr>字魂36号-正文宋楷</vt:lpstr>
      <vt:lpstr>#9Slide03 Arima Madurai Black</vt:lpstr>
      <vt:lpstr>#9Slide05 SVNEgregio Script</vt:lpstr>
      <vt:lpstr>#9Slide07 HoneyCream</vt:lpstr>
      <vt:lpstr>Abril Fatface</vt:lpstr>
      <vt:lpstr>Arial</vt:lpstr>
      <vt:lpstr>Barlow Condensed</vt:lpstr>
      <vt:lpstr>Calibri</vt:lpstr>
      <vt:lpstr>Cambria</vt:lpstr>
      <vt:lpstr>Concert One</vt:lpstr>
      <vt:lpstr>Lato</vt:lpstr>
      <vt:lpstr>Nunito Black</vt:lpstr>
      <vt:lpstr>Open Sans</vt:lpstr>
      <vt:lpstr>SVN-Newton</vt:lpstr>
      <vt:lpstr>Times New Roman</vt:lpstr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3_Office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2023-08-13T11:22:07Z</dcterms:created>
  <dcterms:modified xsi:type="dcterms:W3CDTF">2023-08-13T15:27:01Z</dcterms:modified>
</cp:coreProperties>
</file>