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7" r:id="rId2"/>
    <p:sldId id="276" r:id="rId3"/>
    <p:sldId id="257" r:id="rId4"/>
    <p:sldId id="278" r:id="rId5"/>
    <p:sldId id="274" r:id="rId6"/>
    <p:sldId id="265" r:id="rId7"/>
    <p:sldId id="266" r:id="rId8"/>
    <p:sldId id="279" r:id="rId9"/>
    <p:sldId id="281" r:id="rId10"/>
    <p:sldId id="280" r:id="rId11"/>
    <p:sldId id="282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64" autoAdjust="0"/>
  </p:normalViewPr>
  <p:slideViewPr>
    <p:cSldViewPr snapToGrid="0">
      <p:cViewPr>
        <p:scale>
          <a:sx n="25" d="100"/>
          <a:sy n="25" d="100"/>
        </p:scale>
        <p:origin x="244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EFFA830-67D2-80F2-8D7A-7969FDAA44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67AB3-F7E0-0C2C-8BA3-78442FC0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6" y="1219200"/>
            <a:ext cx="5842622" cy="435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/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24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blipFill>
                <a:blip r:embed="rId3"/>
                <a:stretch>
                  <a:fillRect l="-174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/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6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blipFill>
                <a:blip r:embed="rId4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9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0669892541654435">
            <a:hlinkClick r:id="" action="ppaction://media"/>
            <a:extLst>
              <a:ext uri="{FF2B5EF4-FFF2-40B4-BE49-F238E27FC236}">
                <a16:creationId xmlns:a16="http://schemas.microsoft.com/office/drawing/2014/main" id="{A85EAEDE-89E7-C1C1-B67F-1928CC3CFC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51" end="15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215900"/>
            <a:ext cx="5781675" cy="6502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636143-C983-8C2B-E3C4-53D3D40AA844}"/>
              </a:ext>
            </a:extLst>
          </p:cNvPr>
          <p:cNvSpPr/>
          <p:nvPr/>
        </p:nvSpPr>
        <p:spPr>
          <a:xfrm>
            <a:off x="6905626" y="5019675"/>
            <a:ext cx="2266950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16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5" y="1776549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20F8B24-B94D-C62E-D7E8-909D8EA19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75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3EB13-FAA1-297D-4504-29F25C05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" y="0"/>
            <a:ext cx="1057138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5C8D98-0A6B-28E3-0CAB-C420787DDE46}"/>
              </a:ext>
            </a:extLst>
          </p:cNvPr>
          <p:cNvSpPr/>
          <p:nvPr/>
        </p:nvSpPr>
        <p:spPr>
          <a:xfrm>
            <a:off x="4191000" y="21336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D726D-3F4A-2666-6E56-9C627FEB6CF2}"/>
              </a:ext>
            </a:extLst>
          </p:cNvPr>
          <p:cNvSpPr/>
          <p:nvPr/>
        </p:nvSpPr>
        <p:spPr>
          <a:xfrm>
            <a:off x="10887075" y="2143125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E1489B-A650-4688-68E3-CC10159744CB}"/>
              </a:ext>
            </a:extLst>
          </p:cNvPr>
          <p:cNvSpPr/>
          <p:nvPr/>
        </p:nvSpPr>
        <p:spPr>
          <a:xfrm>
            <a:off x="4257675" y="371475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2FD2C-4E41-012C-9517-8E71FEC2CBC2}"/>
              </a:ext>
            </a:extLst>
          </p:cNvPr>
          <p:cNvSpPr/>
          <p:nvPr/>
        </p:nvSpPr>
        <p:spPr>
          <a:xfrm>
            <a:off x="10868025" y="37338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/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/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/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/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/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/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/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vi-VN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giải:</a:t>
                </a:r>
                <a:endParaRPr lang="vi-VN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 5B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× </a:t>
                </a:r>
                <a:r>
                  <a:rPr lang="en-US" alt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84 (quyển)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lớp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+ 84 = 180 (quyển)</a:t>
                </a:r>
              </a:p>
              <a:p>
                <a:pPr algn="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quyển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blipFill>
                <a:blip r:embed="rId3"/>
                <a:stretch>
                  <a:fillRect t="-2425" r="-1481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/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/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/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/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329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913ED52-BDFF-6676-E66A-8365E9152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19834"/>
            <a:ext cx="5530526" cy="4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2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</TotalTime>
  <Words>270</Words>
  <Application>Microsoft Office PowerPoint</Application>
  <PresentationFormat>Widescreen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#9Slide05 SVNHollycakes</vt:lpstr>
      <vt:lpstr>Arial</vt:lpstr>
      <vt:lpstr>Calibri</vt:lpstr>
      <vt:lpstr>Cambria</vt:lpstr>
      <vt:lpstr>Cambria Math</vt:lpstr>
      <vt:lpstr>Times New Roman</vt:lpstr>
      <vt:lpstr>UTM Avo</vt:lpstr>
      <vt:lpstr>UTM Showcard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19</cp:revision>
  <dcterms:created xsi:type="dcterms:W3CDTF">2024-06-06T10:12:50Z</dcterms:created>
  <dcterms:modified xsi:type="dcterms:W3CDTF">2024-08-11T01:36:15Z</dcterms:modified>
  <cp:category>9Slide.vn</cp:category>
</cp:coreProperties>
</file>