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7" r:id="rId3"/>
    <p:sldId id="260" r:id="rId4"/>
    <p:sldId id="281" r:id="rId5"/>
    <p:sldId id="278" r:id="rId6"/>
    <p:sldId id="282" r:id="rId7"/>
    <p:sldId id="262" r:id="rId8"/>
    <p:sldId id="279" r:id="rId9"/>
    <p:sldId id="287" r:id="rId10"/>
    <p:sldId id="337" r:id="rId11"/>
    <p:sldId id="340" r:id="rId12"/>
    <p:sldId id="338" r:id="rId13"/>
    <p:sldId id="33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fd8ccc01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fd8ccc017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75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7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4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198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microsoft.com/office/2007/relationships/hdphoto" Target="../media/hdphoto3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337">
            <a:extLst>
              <a:ext uri="{FF2B5EF4-FFF2-40B4-BE49-F238E27FC236}">
                <a16:creationId xmlns:a16="http://schemas.microsoft.com/office/drawing/2014/main" id="{8808C792-2E41-4511-9136-5053F7EE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28283"/>
            <a:ext cx="10276534" cy="36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337">
            <a:extLst>
              <a:ext uri="{FF2B5EF4-FFF2-40B4-BE49-F238E27FC236}">
                <a16:creationId xmlns:a16="http://schemas.microsoft.com/office/drawing/2014/main" id="{41BF6ED1-2252-4B68-B9C1-3591311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25" y="383227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64;p2">
            <a:extLst>
              <a:ext uri="{FF2B5EF4-FFF2-40B4-BE49-F238E27FC236}">
                <a16:creationId xmlns:a16="http://schemas.microsoft.com/office/drawing/2014/main" id="{4118FC62-BA53-482A-818F-C3B6C5F3318D}"/>
              </a:ext>
            </a:extLst>
          </p:cNvPr>
          <p:cNvGrpSpPr/>
          <p:nvPr/>
        </p:nvGrpSpPr>
        <p:grpSpPr>
          <a:xfrm>
            <a:off x="3987808" y="4436928"/>
            <a:ext cx="4106700" cy="2470042"/>
            <a:chOff x="5582189" y="-750031"/>
            <a:chExt cx="1442805" cy="1021869"/>
          </a:xfrm>
        </p:grpSpPr>
        <p:sp>
          <p:nvSpPr>
            <p:cNvPr id="220" name="Google Shape;65;p2">
              <a:extLst>
                <a:ext uri="{FF2B5EF4-FFF2-40B4-BE49-F238E27FC236}">
                  <a16:creationId xmlns:a16="http://schemas.microsoft.com/office/drawing/2014/main" id="{26ECBAFC-E488-4203-99BE-0B6BB3A32BC5}"/>
                </a:ext>
              </a:extLst>
            </p:cNvPr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6;p2">
              <a:extLst>
                <a:ext uri="{FF2B5EF4-FFF2-40B4-BE49-F238E27FC236}">
                  <a16:creationId xmlns:a16="http://schemas.microsoft.com/office/drawing/2014/main" id="{348A05AB-412F-42B6-A630-191B4C8B586E}"/>
                </a:ext>
              </a:extLst>
            </p:cNvPr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62;p2">
            <a:extLst>
              <a:ext uri="{FF2B5EF4-FFF2-40B4-BE49-F238E27FC236}">
                <a16:creationId xmlns:a16="http://schemas.microsoft.com/office/drawing/2014/main" id="{78E1AEE1-64FC-4019-BF9D-C0782AC2441C}"/>
              </a:ext>
            </a:extLst>
          </p:cNvPr>
          <p:cNvSpPr/>
          <p:nvPr/>
        </p:nvSpPr>
        <p:spPr>
          <a:xfrm rot="583655">
            <a:off x="934140" y="1439143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63;p2">
            <a:extLst>
              <a:ext uri="{FF2B5EF4-FFF2-40B4-BE49-F238E27FC236}">
                <a16:creationId xmlns:a16="http://schemas.microsoft.com/office/drawing/2014/main" id="{3B454927-DF47-43DE-993E-4FCCDB1C6835}"/>
              </a:ext>
            </a:extLst>
          </p:cNvPr>
          <p:cNvSpPr/>
          <p:nvPr/>
        </p:nvSpPr>
        <p:spPr>
          <a:xfrm rot="20751031">
            <a:off x="10622762" y="937391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67;p2">
            <a:extLst>
              <a:ext uri="{FF2B5EF4-FFF2-40B4-BE49-F238E27FC236}">
                <a16:creationId xmlns:a16="http://schemas.microsoft.com/office/drawing/2014/main" id="{C417DA1F-61BE-4887-A56C-A2E6AECE6E22}"/>
              </a:ext>
            </a:extLst>
          </p:cNvPr>
          <p:cNvSpPr/>
          <p:nvPr/>
        </p:nvSpPr>
        <p:spPr>
          <a:xfrm rot="238541">
            <a:off x="1832166" y="2039749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68;p2">
            <a:extLst>
              <a:ext uri="{FF2B5EF4-FFF2-40B4-BE49-F238E27FC236}">
                <a16:creationId xmlns:a16="http://schemas.microsoft.com/office/drawing/2014/main" id="{A0E0EA92-7FA2-4BA8-A537-AAE75BAF8486}"/>
              </a:ext>
            </a:extLst>
          </p:cNvPr>
          <p:cNvSpPr/>
          <p:nvPr/>
        </p:nvSpPr>
        <p:spPr>
          <a:xfrm rot="19151366">
            <a:off x="4033039" y="4771028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FCC48214-17ED-45BA-96D6-6FAA454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8" y="2088844"/>
            <a:ext cx="2877136" cy="36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ttle horse unicorn PNG - Similar PNG">
            <a:extLst>
              <a:ext uri="{FF2B5EF4-FFF2-40B4-BE49-F238E27FC236}">
                <a16:creationId xmlns:a16="http://schemas.microsoft.com/office/drawing/2014/main" id="{50134737-A0EA-4EB9-B7D9-E561C2C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30" y="3281214"/>
            <a:ext cx="3468379" cy="35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2DE91-DEF5-3A82-6CF5-673BBF9FE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361" y="-138428"/>
            <a:ext cx="265808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AA6CD-EE28-38B4-6498-B4F718A24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393" y="2024143"/>
            <a:ext cx="7529213" cy="25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6247C-F815-8BDE-99C9-09A8CED7D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68" y="974565"/>
            <a:ext cx="278611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en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"/>
          <p:cNvSpPr txBox="1">
            <a:spLocks noGrp="1"/>
          </p:cNvSpPr>
          <p:nvPr>
            <p:ph type="subTitle" idx="2"/>
          </p:nvPr>
        </p:nvSpPr>
        <p:spPr>
          <a:xfrm>
            <a:off x="286298" y="3729741"/>
            <a:ext cx="503499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Hoàn thành 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bài tập	</a:t>
            </a:r>
            <a:endParaRPr sz="4800" dirty="0">
              <a:solidFill>
                <a:srgbClr val="CD2D66"/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6"/>
          </p:nvPr>
        </p:nvSpPr>
        <p:spPr>
          <a:xfrm>
            <a:off x="6582056" y="3346704"/>
            <a:ext cx="4341976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Chuẩn bị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 bài sau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pic>
        <p:nvPicPr>
          <p:cNvPr id="33" name="Picture 32" descr="Transparent Background Unicorn Png Clipart (#5613213) - PinClipart">
            <a:extLst>
              <a:ext uri="{FF2B5EF4-FFF2-40B4-BE49-F238E27FC236}">
                <a16:creationId xmlns:a16="http://schemas.microsoft.com/office/drawing/2014/main" id="{AB2FD95F-742D-4438-B183-07E2B28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74" y="3346704"/>
            <a:ext cx="2925367" cy="3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82787D-00F5-483A-AA50-3369280E3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77" y="3793538"/>
            <a:ext cx="986255" cy="11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2D0937-2D4F-4F81-BA5B-F427C2AF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690165"/>
            <a:ext cx="2198775" cy="21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991AB0-31F2-9DB9-B6FD-84DCBC3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91F4B-E752-29A9-6AE0-909F629D3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3" y="84420"/>
            <a:ext cx="11363929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uiExpand="1" build="p"/>
      <p:bldP spid="62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37">
            <a:extLst>
              <a:ext uri="{FF2B5EF4-FFF2-40B4-BE49-F238E27FC236}">
                <a16:creationId xmlns:a16="http://schemas.microsoft.com/office/drawing/2014/main" id="{30D0EFB7-1829-4F81-9624-BFA3A589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39" y="512500"/>
            <a:ext cx="10954138" cy="29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38E38FF7-1223-4C24-A41C-97B3A32E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4" y="4082902"/>
            <a:ext cx="2406938" cy="30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Google Shape;578;p20"/>
          <p:cNvSpPr txBox="1">
            <a:spLocks noGrp="1"/>
          </p:cNvSpPr>
          <p:nvPr>
            <p:ph type="title"/>
          </p:nvPr>
        </p:nvSpPr>
        <p:spPr>
          <a:xfrm>
            <a:off x="589914" y="564975"/>
            <a:ext cx="11661179" cy="4300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7000">
                      <a:schemeClr val="accent1">
                        <a:lumMod val="50000"/>
                      </a:schemeClr>
                    </a:gs>
                    <a:gs pos="0">
                      <a:schemeClr val="accent4">
                        <a:lumMod val="20000"/>
                        <a:lumOff val="80000"/>
                      </a:schemeClr>
                    </a:gs>
                    <a:gs pos="65000">
                      <a:schemeClr val="accent1">
                        <a:lumMod val="75000"/>
                      </a:schemeClr>
                    </a:gs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UNICOR RACING</a:t>
            </a:r>
            <a:endParaRPr sz="12000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gradFill>
                <a:gsLst>
                  <a:gs pos="37000">
                    <a:schemeClr val="accent1">
                      <a:lumMod val="5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Little horse unicorn PNG - Similar PNG">
            <a:extLst>
              <a:ext uri="{FF2B5EF4-FFF2-40B4-BE49-F238E27FC236}">
                <a16:creationId xmlns:a16="http://schemas.microsoft.com/office/drawing/2014/main" id="{07BB3CE2-07B7-44F0-9FD8-ECC93CB3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3538" y="3932199"/>
            <a:ext cx="3256225" cy="27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BC00A95-C6FD-4500-ABB9-A6DE76B7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1740" y="3625457"/>
            <a:ext cx="3513658" cy="30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ABAD5-3E38-FD6F-3B7E-0739A162E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392" y="0"/>
            <a:ext cx="719390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Little horse unicorn PNG - Similar PNG">
            <a:extLst>
              <a:ext uri="{FF2B5EF4-FFF2-40B4-BE49-F238E27FC236}">
                <a16:creationId xmlns:a16="http://schemas.microsoft.com/office/drawing/2014/main" id="{520B971C-97C2-4591-B37C-7D7F13D9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7976" y="935336"/>
            <a:ext cx="3472173" cy="29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2421249-254F-4FC6-BD28-13D2A13F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00" y="4104483"/>
            <a:ext cx="3304220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CBBDC6-30F9-44A8-B3B1-10911D873FBB}"/>
              </a:ext>
            </a:extLst>
          </p:cNvPr>
          <p:cNvGrpSpPr/>
          <p:nvPr/>
        </p:nvGrpSpPr>
        <p:grpSpPr>
          <a:xfrm>
            <a:off x="4316933" y="-96119"/>
            <a:ext cx="1741320" cy="1569660"/>
            <a:chOff x="4316933" y="-96119"/>
            <a:chExt cx="1741320" cy="1569660"/>
          </a:xfrm>
        </p:grpSpPr>
        <p:grpSp>
          <p:nvGrpSpPr>
            <p:cNvPr id="172" name="Google Shape;64;p2">
              <a:extLst>
                <a:ext uri="{FF2B5EF4-FFF2-40B4-BE49-F238E27FC236}">
                  <a16:creationId xmlns:a16="http://schemas.microsoft.com/office/drawing/2014/main" id="{79802D61-FBFF-4154-A9E3-32A86D9454DE}"/>
                </a:ext>
              </a:extLst>
            </p:cNvPr>
            <p:cNvGrpSpPr/>
            <p:nvPr/>
          </p:nvGrpSpPr>
          <p:grpSpPr>
            <a:xfrm>
              <a:off x="4316933" y="216684"/>
              <a:ext cx="1741320" cy="1111978"/>
              <a:chOff x="5582189" y="-750031"/>
              <a:chExt cx="1442805" cy="1021869"/>
            </a:xfrm>
          </p:grpSpPr>
          <p:sp>
            <p:nvSpPr>
              <p:cNvPr id="173" name="Google Shape;65;p2">
                <a:extLst>
                  <a:ext uri="{FF2B5EF4-FFF2-40B4-BE49-F238E27FC236}">
                    <a16:creationId xmlns:a16="http://schemas.microsoft.com/office/drawing/2014/main" id="{5AFF2F2B-CFC5-4779-95B1-CDDFEBB6DD25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66;p2">
                <a:extLst>
                  <a:ext uri="{FF2B5EF4-FFF2-40B4-BE49-F238E27FC236}">
                    <a16:creationId xmlns:a16="http://schemas.microsoft.com/office/drawing/2014/main" id="{7A740C59-9BE0-4C0F-BA2F-27020C55D6E8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" name="TextBox 181">
              <a:hlinkClick r:id="rId7" action="ppaction://hlinksldjump"/>
              <a:extLst>
                <a:ext uri="{FF2B5EF4-FFF2-40B4-BE49-F238E27FC236}">
                  <a16:creationId xmlns:a16="http://schemas.microsoft.com/office/drawing/2014/main" id="{408A5BB4-8C2D-44EF-B8B4-EFB8C7B5C884}"/>
                </a:ext>
              </a:extLst>
            </p:cNvPr>
            <p:cNvSpPr txBox="1"/>
            <p:nvPr/>
          </p:nvSpPr>
          <p:spPr>
            <a:xfrm>
              <a:off x="4843938" y="-96119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1</a:t>
              </a:r>
              <a:endPara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4A635295-7225-46ED-990A-915A5678BB4B}"/>
              </a:ext>
            </a:extLst>
          </p:cNvPr>
          <p:cNvGrpSpPr/>
          <p:nvPr/>
        </p:nvGrpSpPr>
        <p:grpSpPr>
          <a:xfrm>
            <a:off x="6738512" y="-161433"/>
            <a:ext cx="1663094" cy="1569660"/>
            <a:chOff x="6738512" y="-161433"/>
            <a:chExt cx="1663094" cy="1569660"/>
          </a:xfrm>
        </p:grpSpPr>
        <p:grpSp>
          <p:nvGrpSpPr>
            <p:cNvPr id="178" name="Google Shape;64;p2">
              <a:extLst>
                <a:ext uri="{FF2B5EF4-FFF2-40B4-BE49-F238E27FC236}">
                  <a16:creationId xmlns:a16="http://schemas.microsoft.com/office/drawing/2014/main" id="{F32DCAD2-2A46-4D58-88AC-DCB3170BAE8C}"/>
                </a:ext>
              </a:extLst>
            </p:cNvPr>
            <p:cNvGrpSpPr/>
            <p:nvPr/>
          </p:nvGrpSpPr>
          <p:grpSpPr>
            <a:xfrm>
              <a:off x="6738512" y="132722"/>
              <a:ext cx="1663094" cy="1111978"/>
              <a:chOff x="5582189" y="-750031"/>
              <a:chExt cx="1442805" cy="1021869"/>
            </a:xfrm>
          </p:grpSpPr>
          <p:sp>
            <p:nvSpPr>
              <p:cNvPr id="179" name="Google Shape;65;p2">
                <a:extLst>
                  <a:ext uri="{FF2B5EF4-FFF2-40B4-BE49-F238E27FC236}">
                    <a16:creationId xmlns:a16="http://schemas.microsoft.com/office/drawing/2014/main" id="{1A97B8F8-6225-4E77-B000-58FAAB75F9EB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66;p2">
                <a:extLst>
                  <a:ext uri="{FF2B5EF4-FFF2-40B4-BE49-F238E27FC236}">
                    <a16:creationId xmlns:a16="http://schemas.microsoft.com/office/drawing/2014/main" id="{766FA7ED-0535-4EA9-9663-DA278CAB486E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TextBox 182">
              <a:hlinkClick r:id="rId8" action="ppaction://hlinksldjump"/>
              <a:extLst>
                <a:ext uri="{FF2B5EF4-FFF2-40B4-BE49-F238E27FC236}">
                  <a16:creationId xmlns:a16="http://schemas.microsoft.com/office/drawing/2014/main" id="{5A5B3D1D-9B0E-4CD4-9C7C-B764F1C953F4}"/>
                </a:ext>
              </a:extLst>
            </p:cNvPr>
            <p:cNvSpPr txBox="1"/>
            <p:nvPr/>
          </p:nvSpPr>
          <p:spPr>
            <a:xfrm>
              <a:off x="7147018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F6364CF0-37DB-46D2-978C-E7D5DA135EFB}"/>
              </a:ext>
            </a:extLst>
          </p:cNvPr>
          <p:cNvGrpSpPr/>
          <p:nvPr/>
        </p:nvGrpSpPr>
        <p:grpSpPr>
          <a:xfrm>
            <a:off x="9395925" y="-161433"/>
            <a:ext cx="1472883" cy="1569660"/>
            <a:chOff x="9395925" y="-161433"/>
            <a:chExt cx="1472883" cy="1569660"/>
          </a:xfrm>
        </p:grpSpPr>
        <p:grpSp>
          <p:nvGrpSpPr>
            <p:cNvPr id="175" name="Google Shape;64;p2">
              <a:extLst>
                <a:ext uri="{FF2B5EF4-FFF2-40B4-BE49-F238E27FC236}">
                  <a16:creationId xmlns:a16="http://schemas.microsoft.com/office/drawing/2014/main" id="{6AF94AAE-9DCC-4871-BD25-CFD2F2BE59CA}"/>
                </a:ext>
              </a:extLst>
            </p:cNvPr>
            <p:cNvGrpSpPr/>
            <p:nvPr/>
          </p:nvGrpSpPr>
          <p:grpSpPr>
            <a:xfrm>
              <a:off x="9395925" y="132722"/>
              <a:ext cx="1472883" cy="1139390"/>
              <a:chOff x="5582189" y="-750031"/>
              <a:chExt cx="1442805" cy="1021869"/>
            </a:xfrm>
          </p:grpSpPr>
          <p:sp>
            <p:nvSpPr>
              <p:cNvPr id="176" name="Google Shape;65;p2">
                <a:extLst>
                  <a:ext uri="{FF2B5EF4-FFF2-40B4-BE49-F238E27FC236}">
                    <a16:creationId xmlns:a16="http://schemas.microsoft.com/office/drawing/2014/main" id="{2669E3E7-5D49-4918-901B-D9520B5E77DF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66;p2">
                <a:extLst>
                  <a:ext uri="{FF2B5EF4-FFF2-40B4-BE49-F238E27FC236}">
                    <a16:creationId xmlns:a16="http://schemas.microsoft.com/office/drawing/2014/main" id="{A0B96C7B-29A4-41F3-8A81-E059E5FEF236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TextBox 183">
              <a:hlinkClick r:id="rId9" action="ppaction://hlinksldjump"/>
              <a:extLst>
                <a:ext uri="{FF2B5EF4-FFF2-40B4-BE49-F238E27FC236}">
                  <a16:creationId xmlns:a16="http://schemas.microsoft.com/office/drawing/2014/main" id="{EB82E6B6-E1A8-462B-87B6-4AF42E355362}"/>
                </a:ext>
              </a:extLst>
            </p:cNvPr>
            <p:cNvSpPr txBox="1"/>
            <p:nvPr/>
          </p:nvSpPr>
          <p:spPr>
            <a:xfrm>
              <a:off x="9702357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3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AD632524-AD58-2057-0E1D-7C3E65F20168}"/>
              </a:ext>
            </a:extLst>
          </p:cNvPr>
          <p:cNvSpPr/>
          <p:nvPr/>
        </p:nvSpPr>
        <p:spPr>
          <a:xfrm>
            <a:off x="74428" y="0"/>
            <a:ext cx="1414130" cy="552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7239 0.011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39 0.01157 L 0.78008 0.02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879 L 0.36575 -0.005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75 -0.00533 L 0.72044 -0.01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731B5B0-0EC4-4D99-A2E1-3D3BF884E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20 + 8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D2484-0CD8-4466-9495-AF6C7D2ADED2}"/>
              </a:ext>
            </a:extLst>
          </p:cNvPr>
          <p:cNvSpPr txBox="1"/>
          <p:nvPr/>
        </p:nvSpPr>
        <p:spPr>
          <a:xfrm>
            <a:off x="4668954" y="23149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F31D8-9B95-47D4-B96E-2C2C942909AC}"/>
              </a:ext>
            </a:extLst>
          </p:cNvPr>
          <p:cNvSpPr txBox="1"/>
          <p:nvPr/>
        </p:nvSpPr>
        <p:spPr>
          <a:xfrm>
            <a:off x="4757473" y="344107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23417-8CBA-4C83-8AAC-496825444A3F}"/>
              </a:ext>
            </a:extLst>
          </p:cNvPr>
          <p:cNvSpPr txBox="1"/>
          <p:nvPr/>
        </p:nvSpPr>
        <p:spPr>
          <a:xfrm>
            <a:off x="4683506" y="458643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26</a:t>
            </a:r>
          </a:p>
        </p:txBody>
      </p:sp>
      <p:pic>
        <p:nvPicPr>
          <p:cNvPr id="12" name="Picture 2" descr="Little horse unicorn PNG - Similar PNG">
            <a:extLst>
              <a:ext uri="{FF2B5EF4-FFF2-40B4-BE49-F238E27FC236}">
                <a16:creationId xmlns:a16="http://schemas.microsoft.com/office/drawing/2014/main" id="{C53C516B-3507-460A-B91B-A04097F3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6502" y="2415245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27;p25">
            <a:extLst>
              <a:ext uri="{FF2B5EF4-FFF2-40B4-BE49-F238E27FC236}">
                <a16:creationId xmlns:a16="http://schemas.microsoft.com/office/drawing/2014/main" id="{47D71200-A102-4775-9EB1-012EA325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684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2" animBg="1"/>
      <p:bldP spid="8" grpId="0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Little horse unicorn PNG - Similar PNG">
            <a:extLst>
              <a:ext uri="{FF2B5EF4-FFF2-40B4-BE49-F238E27FC236}">
                <a16:creationId xmlns:a16="http://schemas.microsoft.com/office/drawing/2014/main" id="{42552C19-C6C4-4A9F-A661-141400C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698" y="2273843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27;p25">
            <a:extLst>
              <a:ext uri="{FF2B5EF4-FFF2-40B4-BE49-F238E27FC236}">
                <a16:creationId xmlns:a16="http://schemas.microsoft.com/office/drawing/2014/main" id="{24E44FE8-218F-4659-AAB4-7CDF59D3F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CE8A9D7-F634-5CAB-F47F-C7CA03DA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67 – 7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4660C-FE5F-8E22-1917-3BC93365BD81}"/>
              </a:ext>
            </a:extLst>
          </p:cNvPr>
          <p:cNvSpPr txBox="1"/>
          <p:nvPr/>
        </p:nvSpPr>
        <p:spPr>
          <a:xfrm>
            <a:off x="4716579" y="45628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2A356-3C8E-4F66-2303-1F15B750D1DC}"/>
              </a:ext>
            </a:extLst>
          </p:cNvPr>
          <p:cNvSpPr txBox="1"/>
          <p:nvPr/>
        </p:nvSpPr>
        <p:spPr>
          <a:xfrm>
            <a:off x="4814623" y="231712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122F7-C698-0F65-E540-BE6C495D326B}"/>
              </a:ext>
            </a:extLst>
          </p:cNvPr>
          <p:cNvSpPr txBox="1"/>
          <p:nvPr/>
        </p:nvSpPr>
        <p:spPr>
          <a:xfrm>
            <a:off x="4740656" y="346248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59</a:t>
            </a:r>
          </a:p>
        </p:txBody>
      </p:sp>
    </p:spTree>
    <p:extLst>
      <p:ext uri="{BB962C8B-B14F-4D97-AF65-F5344CB8AC3E}">
        <p14:creationId xmlns:p14="http://schemas.microsoft.com/office/powerpoint/2010/main" val="10337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>
            <a:extLst>
              <a:ext uri="{FF2B5EF4-FFF2-40B4-BE49-F238E27FC236}">
                <a16:creationId xmlns:a16="http://schemas.microsoft.com/office/drawing/2014/main" id="{265D4020-4B98-473B-87E7-0D1C7FC3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96" y="255215"/>
            <a:ext cx="10818943" cy="2349579"/>
          </a:xfrm>
          <a:prstGeom prst="roundRect">
            <a:avLst/>
          </a:prstGeom>
          <a:solidFill>
            <a:schemeClr val="accent4">
              <a:lumMod val="75000"/>
              <a:alpha val="71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Đàn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36 con. Trong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14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bò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966B4010-359B-4D35-AE8A-856EA552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641458"/>
            <a:ext cx="6840218" cy="830997"/>
          </a:xfrm>
          <a:prstGeom prst="rect">
            <a:avLst/>
          </a:prstGeom>
          <a:solidFill>
            <a:schemeClr val="accent4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Đáp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án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: 12 con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bò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7F944AF9-E71B-4BEC-90CD-A48905EF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71" y="3849268"/>
            <a:ext cx="3492502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27;p25">
            <a:extLst>
              <a:ext uri="{FF2B5EF4-FFF2-40B4-BE49-F238E27FC236}">
                <a16:creationId xmlns:a16="http://schemas.microsoft.com/office/drawing/2014/main" id="{76F39812-FB98-4299-A51E-5233D8F78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3519" y="6024045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0602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en-VN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en-VN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286</Words>
  <Application>Microsoft Office PowerPoint</Application>
  <PresentationFormat>Widescreen</PresentationFormat>
  <Paragraphs>83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Unkempt</vt:lpstr>
      <vt:lpstr>UVF TypoSlabserif</vt:lpstr>
      <vt:lpstr>#9Slide05 SVNUT Triumph</vt:lpstr>
      <vt:lpstr>#9Slide07 IcielBC Cubano Normal</vt:lpstr>
      <vt:lpstr>Arial</vt:lpstr>
      <vt:lpstr>Calibri</vt:lpstr>
      <vt:lpstr>Cambria</vt:lpstr>
      <vt:lpstr>SVN-Billo</vt:lpstr>
      <vt:lpstr>Times New Roman</vt:lpstr>
      <vt:lpstr>0178 Mateo · SlidesMania</vt:lpstr>
      <vt:lpstr>PowerPoint Presentation</vt:lpstr>
      <vt:lpstr>UNICOR RACING</vt:lpstr>
      <vt:lpstr>PowerPoint Presentation</vt:lpstr>
      <vt:lpstr>TRỞ VỀ</vt:lpstr>
      <vt:lpstr>TRỞ VỀ</vt:lpstr>
      <vt:lpstr>TRỞ VỀ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2024-04-26T08:51:32Z</dcterms:created>
  <dcterms:modified xsi:type="dcterms:W3CDTF">2025-08-05T03:59:11Z</dcterms:modified>
</cp:coreProperties>
</file>