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700" r:id="rId3"/>
  </p:sldMasterIdLst>
  <p:notesMasterIdLst>
    <p:notesMasterId r:id="rId20"/>
  </p:notesMasterIdLst>
  <p:sldIdLst>
    <p:sldId id="258" r:id="rId4"/>
    <p:sldId id="291" r:id="rId5"/>
    <p:sldId id="292" r:id="rId6"/>
    <p:sldId id="293" r:id="rId7"/>
    <p:sldId id="294" r:id="rId8"/>
    <p:sldId id="257" r:id="rId9"/>
    <p:sldId id="752" r:id="rId10"/>
    <p:sldId id="267" r:id="rId11"/>
    <p:sldId id="756" r:id="rId12"/>
    <p:sldId id="757" r:id="rId13"/>
    <p:sldId id="753" r:id="rId14"/>
    <p:sldId id="760" r:id="rId15"/>
    <p:sldId id="758" r:id="rId16"/>
    <p:sldId id="759" r:id="rId17"/>
    <p:sldId id="342" r:id="rId18"/>
    <p:sldId id="34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858" autoAdjust="0"/>
  </p:normalViewPr>
  <p:slideViewPr>
    <p:cSldViewPr snapToGrid="0">
      <p:cViewPr>
        <p:scale>
          <a:sx n="25" d="100"/>
          <a:sy n="25" d="100"/>
        </p:scale>
        <p:origin x="2442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B17BE-AA38-46BD-84C0-80359B7F2D77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3E0AF-C90D-4F72-821A-8327ACB47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06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829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5424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6768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805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8409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1916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9992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456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ni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quiz – </a:t>
            </a:r>
            <a:r>
              <a:rPr lang="en-US" baseline="0" dirty="0" err="1"/>
              <a:t>kéo</a:t>
            </a:r>
            <a:r>
              <a:rPr lang="en-US" baseline="0" dirty="0"/>
              <a:t> </a:t>
            </a:r>
            <a:r>
              <a:rPr lang="en-US" baseline="0" dirty="0" err="1"/>
              <a:t>thả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7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180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405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722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948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393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6156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5498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213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949AB25D-8BA0-45D3-A76A-2B6D6C2237B1}"/>
              </a:ext>
            </a:extLst>
          </p:cNvPr>
          <p:cNvSpPr/>
          <p:nvPr userDrawn="1"/>
        </p:nvSpPr>
        <p:spPr>
          <a:xfrm>
            <a:off x="1583871" y="935916"/>
            <a:ext cx="9024257" cy="4996542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ABA5CDA-4DA1-4E0D-88BE-82994794F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9C3D7CD-9E38-4913-A3E6-8BFB6C169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2D619F-17D3-4169-96B3-1A137F2E7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4653"/>
          <a:stretch/>
        </p:blipFill>
        <p:spPr>
          <a:xfrm>
            <a:off x="9806360" y="4313539"/>
            <a:ext cx="2320653" cy="245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088F8910-914E-4F34-8B1B-758EC85C9D52}"/>
              </a:ext>
            </a:extLst>
          </p:cNvPr>
          <p:cNvGrpSpPr/>
          <p:nvPr userDrawn="1"/>
        </p:nvGrpSpPr>
        <p:grpSpPr>
          <a:xfrm>
            <a:off x="5522050" y="925542"/>
            <a:ext cx="3942764" cy="5059622"/>
            <a:chOff x="5522050" y="925542"/>
            <a:chExt cx="3942764" cy="5059622"/>
          </a:xfrm>
          <a:solidFill>
            <a:schemeClr val="bg1">
              <a:alpha val="50000"/>
            </a:schemeClr>
          </a:solidFill>
        </p:grpSpPr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DEE1B63D-60C5-4D6D-9E98-AB07B50F60A8}"/>
                </a:ext>
              </a:extLst>
            </p:cNvPr>
            <p:cNvSpPr/>
            <p:nvPr userDrawn="1"/>
          </p:nvSpPr>
          <p:spPr>
            <a:xfrm>
              <a:off x="5882715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2FC027C7-455F-4ED0-BC86-CAEFB87DB698}"/>
                </a:ext>
              </a:extLst>
            </p:cNvPr>
            <p:cNvSpPr/>
            <p:nvPr userDrawn="1"/>
          </p:nvSpPr>
          <p:spPr>
            <a:xfrm>
              <a:off x="624338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DCB66CEE-F0D2-45F0-967A-1E1CEBEB4C9A}"/>
                </a:ext>
              </a:extLst>
            </p:cNvPr>
            <p:cNvSpPr/>
            <p:nvPr userDrawn="1"/>
          </p:nvSpPr>
          <p:spPr>
            <a:xfrm>
              <a:off x="6604044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ACFFF094-B6AE-449D-B877-2CB6DD807425}"/>
                </a:ext>
              </a:extLst>
            </p:cNvPr>
            <p:cNvSpPr/>
            <p:nvPr userDrawn="1"/>
          </p:nvSpPr>
          <p:spPr>
            <a:xfrm>
              <a:off x="552205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F0C840D3-E7F6-49F3-8147-7C247C695BC0}"/>
              </a:ext>
            </a:extLst>
          </p:cNvPr>
          <p:cNvSpPr/>
          <p:nvPr userDrawn="1"/>
        </p:nvSpPr>
        <p:spPr>
          <a:xfrm>
            <a:off x="2429417" y="1620479"/>
            <a:ext cx="7333163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图片包含 定居者&#10;&#10;描述已自动生成">
            <a:extLst>
              <a:ext uri="{FF2B5EF4-FFF2-40B4-BE49-F238E27FC236}">
                <a16:creationId xmlns:a16="http://schemas.microsoft.com/office/drawing/2014/main" id="{A8D24D6F-CBF0-40A6-9E32-40ADD2481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4150526"/>
            <a:ext cx="3309134" cy="17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6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44AB3F5-4055-4785-9A4C-C51DAAAF237A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B77B5C-CB19-4DAB-97BC-8A001350A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C56B0F-8B8F-4C51-A2F3-90D2DA9E0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03/09/2024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75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03/09/2024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03/09/2024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07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03/09/2024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550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26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3" y="1914401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2" y="1645879"/>
            <a:ext cx="3937628" cy="4096878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4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9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2F0645A-18B9-437F-8BCE-A8E56994CD1D}"/>
              </a:ext>
            </a:extLst>
          </p:cNvPr>
          <p:cNvSpPr/>
          <p:nvPr userDrawn="1"/>
        </p:nvSpPr>
        <p:spPr>
          <a:xfrm>
            <a:off x="2859717" y="2157826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0E2959-2275-4A63-94ED-2631360C9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72A700-1A0D-4070-ACFA-126C327B9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765F7B5-FF41-4AA3-A43C-389A51865F41}"/>
              </a:ext>
            </a:extLst>
          </p:cNvPr>
          <p:cNvSpPr/>
          <p:nvPr userDrawn="1"/>
        </p:nvSpPr>
        <p:spPr>
          <a:xfrm>
            <a:off x="2429417" y="1733396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B3A40FC9-0E13-4A27-88B0-D9226E3E16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126" y="3447899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1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F10E82C-BCA5-41DA-837F-4DBC4BAF139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016DAA2-C119-4DE8-8240-3C90EC999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25ABEE-41C3-4A5E-A073-CE8889D1C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A51F15F9-BA13-4460-8142-9C6FEEA7EF54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6E569E2-751C-463C-8A75-50ABCD6239F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84130DF-5256-41EA-9C12-071D06ED52D3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32EF5879-ECE7-4468-98E5-4BC081A6B4CC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10D593B2-9D37-4401-9C6B-1AEF9632F8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0FDC6A6-874D-4D2B-95AF-7BC7424C43FB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FECAF79D-C9F9-4FD5-BAE0-858E5D5296C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9D75DC75-44FF-450A-AFD0-EE1E1D19EC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5493F22F-265D-4EAA-958E-B9F157613B8F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5208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381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5982FBE-1C8A-40CB-935A-9ECFF77FB202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1676F0A-7FD5-4714-BA6B-22EE52425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B7F5AAC-CB42-41FD-9562-F142B6647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88DA1E-8532-41E4-826B-BC6E552CD37D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16AE8B10-5C3A-4604-9B2E-37FBA072957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B94BF722-B479-4702-BB30-417A26BC04FB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E5B5F2D1-364F-45A2-816B-A9C7AE715FF8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0C786428-846B-4280-AE92-FB2B3C5062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50DCD29A-3CF1-4415-8C1D-B387A2EB1980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17BE55E5-5514-49FC-8942-75BDC779AD33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B8B6B3AF-9B46-4555-9483-231493111B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C81ABF99-5387-4EF9-B39C-D7EFD6F4FB3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8709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59FFFEB-D577-46C2-83B6-E986266027B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896F24-1165-4292-AC1A-48F7D77E4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D913F4-5503-4A6A-AC87-6F4491D42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D082E6F-EC48-413E-BE38-D1AA8769D900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86A89F1-5537-4804-BF13-3E2E8CF6897C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8A9C95B-1DA7-47A3-96A3-343759102BE4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C78FFD77-09F1-4B70-85A6-08152CD00B82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D17C174F-2A54-44A8-9BCA-6C54FCAE7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5707558A-0E85-4828-8332-C0888E6B850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56E7A15D-08C8-49FE-A2F4-6ED4E1709CC7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8EAD2DED-C37A-4B33-AB12-1EA125863C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CE5F093-2CE0-4931-A94A-42FE3886186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5117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777014-831A-4C5E-9B79-ED2DA8F8F884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C1A8D8F-17A9-4F60-B253-865B2E2CF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079A38-B751-48BB-9C04-319CC726FD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23B117D8-E30B-41A2-A996-92018ABAE311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EDA1C131-7FDC-4E1A-8988-F6247388C606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BF86380-0C5F-4DBB-B50E-7DD4D4C00F19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4A2E9EA3-2361-4190-8EB5-D07658C8DF1B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5" name="直接连接符 14">
                  <a:extLst>
                    <a:ext uri="{FF2B5EF4-FFF2-40B4-BE49-F238E27FC236}">
                      <a16:creationId xmlns:a16="http://schemas.microsoft.com/office/drawing/2014/main" id="{E8991E84-045B-4987-B258-D3D1A5E9B98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C50C59CD-E28B-41ED-85E2-1C5E48445F0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4A4BE78A-645E-4A0C-8088-327AF2BC723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8B6992C0-5D24-4188-B22E-E5AFC63F4B7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867A0D55-CF8D-4A33-A6C8-C2E1A38552CD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1470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949AB25D-8BA0-45D3-A76A-2B6D6C2237B1}"/>
              </a:ext>
            </a:extLst>
          </p:cNvPr>
          <p:cNvSpPr/>
          <p:nvPr userDrawn="1"/>
        </p:nvSpPr>
        <p:spPr>
          <a:xfrm>
            <a:off x="1583871" y="935916"/>
            <a:ext cx="9024257" cy="4996542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ABA5CDA-4DA1-4E0D-88BE-82994794F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9C3D7CD-9E38-4913-A3E6-8BFB6C169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2D619F-17D3-4169-96B3-1A137F2E7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4653"/>
          <a:stretch/>
        </p:blipFill>
        <p:spPr>
          <a:xfrm>
            <a:off x="9806360" y="4313539"/>
            <a:ext cx="2320653" cy="245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088F8910-914E-4F34-8B1B-758EC85C9D52}"/>
              </a:ext>
            </a:extLst>
          </p:cNvPr>
          <p:cNvGrpSpPr/>
          <p:nvPr userDrawn="1"/>
        </p:nvGrpSpPr>
        <p:grpSpPr>
          <a:xfrm>
            <a:off x="5522050" y="925542"/>
            <a:ext cx="3942764" cy="5059622"/>
            <a:chOff x="5522050" y="925542"/>
            <a:chExt cx="3942764" cy="5059622"/>
          </a:xfrm>
          <a:solidFill>
            <a:schemeClr val="bg1">
              <a:alpha val="50000"/>
            </a:schemeClr>
          </a:solidFill>
        </p:grpSpPr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DEE1B63D-60C5-4D6D-9E98-AB07B50F60A8}"/>
                </a:ext>
              </a:extLst>
            </p:cNvPr>
            <p:cNvSpPr/>
            <p:nvPr userDrawn="1"/>
          </p:nvSpPr>
          <p:spPr>
            <a:xfrm>
              <a:off x="5882715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2FC027C7-455F-4ED0-BC86-CAEFB87DB698}"/>
                </a:ext>
              </a:extLst>
            </p:cNvPr>
            <p:cNvSpPr/>
            <p:nvPr userDrawn="1"/>
          </p:nvSpPr>
          <p:spPr>
            <a:xfrm>
              <a:off x="624338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DCB66CEE-F0D2-45F0-967A-1E1CEBEB4C9A}"/>
                </a:ext>
              </a:extLst>
            </p:cNvPr>
            <p:cNvSpPr/>
            <p:nvPr userDrawn="1"/>
          </p:nvSpPr>
          <p:spPr>
            <a:xfrm>
              <a:off x="6604044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ACFFF094-B6AE-449D-B877-2CB6DD807425}"/>
                </a:ext>
              </a:extLst>
            </p:cNvPr>
            <p:cNvSpPr/>
            <p:nvPr userDrawn="1"/>
          </p:nvSpPr>
          <p:spPr>
            <a:xfrm>
              <a:off x="552205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F0C840D3-E7F6-49F3-8147-7C247C695BC0}"/>
              </a:ext>
            </a:extLst>
          </p:cNvPr>
          <p:cNvSpPr/>
          <p:nvPr userDrawn="1"/>
        </p:nvSpPr>
        <p:spPr>
          <a:xfrm>
            <a:off x="2429417" y="1620479"/>
            <a:ext cx="7333163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图片包含 定居者&#10;&#10;描述已自动生成">
            <a:extLst>
              <a:ext uri="{FF2B5EF4-FFF2-40B4-BE49-F238E27FC236}">
                <a16:creationId xmlns:a16="http://schemas.microsoft.com/office/drawing/2014/main" id="{A8D24D6F-CBF0-40A6-9E32-40ADD2481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4150526"/>
            <a:ext cx="3309134" cy="17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7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44AB3F5-4055-4785-9A4C-C51DAAAF237A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B77B5C-CB19-4DAB-97BC-8A001350A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C56B0F-8B8F-4C51-A2F3-90D2DA9E0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6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8607913" y="4204455"/>
            <a:ext cx="4461467" cy="3546500"/>
          </a:xfrm>
          <a:custGeom>
            <a:avLst/>
            <a:gdLst/>
            <a:ahLst/>
            <a:cxnLst/>
            <a:rect l="l" t="t" r="r" b="b"/>
            <a:pathLst>
              <a:path w="133844" h="106395" extrusionOk="0">
                <a:moveTo>
                  <a:pt x="8062" y="97653"/>
                </a:moveTo>
                <a:cubicBezTo>
                  <a:pt x="-10312" y="92426"/>
                  <a:pt x="7439" y="74581"/>
                  <a:pt x="14925" y="67095"/>
                </a:cubicBezTo>
                <a:cubicBezTo>
                  <a:pt x="22411" y="59609"/>
                  <a:pt x="43429" y="57936"/>
                  <a:pt x="52980" y="52735"/>
                </a:cubicBezTo>
                <a:cubicBezTo>
                  <a:pt x="62531" y="47534"/>
                  <a:pt x="63808" y="41907"/>
                  <a:pt x="72230" y="35891"/>
                </a:cubicBezTo>
                <a:cubicBezTo>
                  <a:pt x="80652" y="29875"/>
                  <a:pt x="95090" y="21855"/>
                  <a:pt x="103512" y="16641"/>
                </a:cubicBezTo>
                <a:cubicBezTo>
                  <a:pt x="111934" y="11427"/>
                  <a:pt x="119154" y="-9027"/>
                  <a:pt x="122763" y="4609"/>
                </a:cubicBezTo>
                <a:cubicBezTo>
                  <a:pt x="126373" y="18245"/>
                  <a:pt x="144286" y="82948"/>
                  <a:pt x="125169" y="98455"/>
                </a:cubicBezTo>
                <a:cubicBezTo>
                  <a:pt x="106052" y="113962"/>
                  <a:pt x="26436" y="102880"/>
                  <a:pt x="8062" y="9765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10" name="Google Shape;10;p2"/>
          <p:cNvSpPr/>
          <p:nvPr/>
        </p:nvSpPr>
        <p:spPr>
          <a:xfrm>
            <a:off x="-411922" y="-526280"/>
            <a:ext cx="4194300" cy="3358167"/>
          </a:xfrm>
          <a:custGeom>
            <a:avLst/>
            <a:gdLst/>
            <a:ahLst/>
            <a:cxnLst/>
            <a:rect l="l" t="t" r="r" b="b"/>
            <a:pathLst>
              <a:path w="125829" h="100745" extrusionOk="0">
                <a:moveTo>
                  <a:pt x="122086" y="7446"/>
                </a:moveTo>
                <a:cubicBezTo>
                  <a:pt x="136591" y="10654"/>
                  <a:pt x="104841" y="21483"/>
                  <a:pt x="96579" y="26616"/>
                </a:cubicBezTo>
                <a:cubicBezTo>
                  <a:pt x="88317" y="31750"/>
                  <a:pt x="77396" y="31496"/>
                  <a:pt x="72516" y="38247"/>
                </a:cubicBezTo>
                <a:cubicBezTo>
                  <a:pt x="67637" y="44998"/>
                  <a:pt x="76393" y="59637"/>
                  <a:pt x="67302" y="67123"/>
                </a:cubicBezTo>
                <a:cubicBezTo>
                  <a:pt x="58212" y="74609"/>
                  <a:pt x="27999" y="78219"/>
                  <a:pt x="17973" y="83165"/>
                </a:cubicBezTo>
                <a:cubicBezTo>
                  <a:pt x="7947" y="88111"/>
                  <a:pt x="8548" y="109434"/>
                  <a:pt x="7144" y="96801"/>
                </a:cubicBezTo>
                <a:cubicBezTo>
                  <a:pt x="5740" y="84168"/>
                  <a:pt x="-9606" y="22259"/>
                  <a:pt x="9551" y="7366"/>
                </a:cubicBezTo>
                <a:cubicBezTo>
                  <a:pt x="28708" y="-7526"/>
                  <a:pt x="107581" y="4238"/>
                  <a:pt x="122086" y="744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12;p2"/>
          <p:cNvGrpSpPr/>
          <p:nvPr/>
        </p:nvGrpSpPr>
        <p:grpSpPr>
          <a:xfrm>
            <a:off x="10862563" y="723689"/>
            <a:ext cx="665191" cy="714416"/>
            <a:chOff x="539500" y="356300"/>
            <a:chExt cx="347201" cy="372894"/>
          </a:xfrm>
        </p:grpSpPr>
        <p:sp>
          <p:nvSpPr>
            <p:cNvPr id="13" name="Google Shape;13;p2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75152" y="5702969"/>
            <a:ext cx="462928" cy="680855"/>
            <a:chOff x="3716700" y="1378700"/>
            <a:chExt cx="135825" cy="199750"/>
          </a:xfrm>
        </p:grpSpPr>
        <p:sp>
          <p:nvSpPr>
            <p:cNvPr id="25" name="Google Shape;25;p2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" name="Google Shape;29;p2"/>
          <p:cNvGrpSpPr/>
          <p:nvPr/>
        </p:nvGrpSpPr>
        <p:grpSpPr>
          <a:xfrm rot="-1687898">
            <a:off x="5500469" y="451508"/>
            <a:ext cx="456072" cy="557843"/>
            <a:chOff x="2019050" y="1133325"/>
            <a:chExt cx="153525" cy="187750"/>
          </a:xfrm>
        </p:grpSpPr>
        <p:sp>
          <p:nvSpPr>
            <p:cNvPr id="30" name="Google Shape;30;p2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>
            <a:off x="9883683" y="4520717"/>
            <a:ext cx="2106312" cy="2210151"/>
            <a:chOff x="-818813" y="1823137"/>
            <a:chExt cx="1579734" cy="1657613"/>
          </a:xfrm>
        </p:grpSpPr>
        <p:sp>
          <p:nvSpPr>
            <p:cNvPr id="35" name="Google Shape;35;p2"/>
            <p:cNvSpPr/>
            <p:nvPr/>
          </p:nvSpPr>
          <p:spPr>
            <a:xfrm>
              <a:off x="-818813" y="1823137"/>
              <a:ext cx="1579734" cy="1657613"/>
            </a:xfrm>
            <a:custGeom>
              <a:avLst/>
              <a:gdLst/>
              <a:ahLst/>
              <a:cxnLst/>
              <a:rect l="l" t="t" r="r" b="b"/>
              <a:pathLst>
                <a:path w="28236" h="29628" extrusionOk="0">
                  <a:moveTo>
                    <a:pt x="12144" y="1"/>
                  </a:moveTo>
                  <a:cubicBezTo>
                    <a:pt x="11870" y="1"/>
                    <a:pt x="11596" y="24"/>
                    <a:pt x="11345" y="69"/>
                  </a:cubicBezTo>
                  <a:cubicBezTo>
                    <a:pt x="10683" y="69"/>
                    <a:pt x="10066" y="434"/>
                    <a:pt x="9724" y="1028"/>
                  </a:cubicBezTo>
                  <a:cubicBezTo>
                    <a:pt x="9724" y="1028"/>
                    <a:pt x="503" y="17257"/>
                    <a:pt x="503" y="17257"/>
                  </a:cubicBezTo>
                  <a:cubicBezTo>
                    <a:pt x="434" y="17416"/>
                    <a:pt x="366" y="17576"/>
                    <a:pt x="320" y="17736"/>
                  </a:cubicBezTo>
                  <a:cubicBezTo>
                    <a:pt x="252" y="17896"/>
                    <a:pt x="206" y="18055"/>
                    <a:pt x="160" y="18215"/>
                  </a:cubicBezTo>
                  <a:cubicBezTo>
                    <a:pt x="115" y="18444"/>
                    <a:pt x="69" y="18695"/>
                    <a:pt x="46" y="18946"/>
                  </a:cubicBezTo>
                  <a:cubicBezTo>
                    <a:pt x="1" y="19379"/>
                    <a:pt x="23" y="19813"/>
                    <a:pt x="92" y="20292"/>
                  </a:cubicBezTo>
                  <a:cubicBezTo>
                    <a:pt x="160" y="20680"/>
                    <a:pt x="274" y="21091"/>
                    <a:pt x="434" y="21525"/>
                  </a:cubicBezTo>
                  <a:cubicBezTo>
                    <a:pt x="548" y="21844"/>
                    <a:pt x="708" y="22164"/>
                    <a:pt x="868" y="22461"/>
                  </a:cubicBezTo>
                  <a:cubicBezTo>
                    <a:pt x="982" y="22666"/>
                    <a:pt x="1119" y="22872"/>
                    <a:pt x="1324" y="23077"/>
                  </a:cubicBezTo>
                  <a:cubicBezTo>
                    <a:pt x="2237" y="23922"/>
                    <a:pt x="3287" y="24515"/>
                    <a:pt x="4155" y="24972"/>
                  </a:cubicBezTo>
                  <a:cubicBezTo>
                    <a:pt x="4474" y="25131"/>
                    <a:pt x="4794" y="25291"/>
                    <a:pt x="5113" y="25451"/>
                  </a:cubicBezTo>
                  <a:lnTo>
                    <a:pt x="5501" y="25656"/>
                  </a:lnTo>
                  <a:cubicBezTo>
                    <a:pt x="5638" y="25725"/>
                    <a:pt x="5753" y="25770"/>
                    <a:pt x="5889" y="25839"/>
                  </a:cubicBezTo>
                  <a:lnTo>
                    <a:pt x="6209" y="25999"/>
                  </a:lnTo>
                  <a:cubicBezTo>
                    <a:pt x="6460" y="26136"/>
                    <a:pt x="6711" y="26273"/>
                    <a:pt x="6962" y="26387"/>
                  </a:cubicBezTo>
                  <a:cubicBezTo>
                    <a:pt x="8012" y="26912"/>
                    <a:pt x="9062" y="27391"/>
                    <a:pt x="10089" y="27825"/>
                  </a:cubicBezTo>
                  <a:cubicBezTo>
                    <a:pt x="10683" y="28099"/>
                    <a:pt x="11208" y="28304"/>
                    <a:pt x="11687" y="28487"/>
                  </a:cubicBezTo>
                  <a:cubicBezTo>
                    <a:pt x="12258" y="28692"/>
                    <a:pt x="12828" y="28897"/>
                    <a:pt x="13376" y="29057"/>
                  </a:cubicBezTo>
                  <a:cubicBezTo>
                    <a:pt x="13627" y="29126"/>
                    <a:pt x="13878" y="29194"/>
                    <a:pt x="14107" y="29263"/>
                  </a:cubicBezTo>
                  <a:cubicBezTo>
                    <a:pt x="14221" y="29286"/>
                    <a:pt x="14335" y="29308"/>
                    <a:pt x="14472" y="29354"/>
                  </a:cubicBezTo>
                  <a:cubicBezTo>
                    <a:pt x="14517" y="29354"/>
                    <a:pt x="14746" y="29422"/>
                    <a:pt x="14746" y="29422"/>
                  </a:cubicBezTo>
                  <a:cubicBezTo>
                    <a:pt x="14746" y="29422"/>
                    <a:pt x="14883" y="29445"/>
                    <a:pt x="14883" y="29445"/>
                  </a:cubicBezTo>
                  <a:cubicBezTo>
                    <a:pt x="15042" y="29491"/>
                    <a:pt x="15225" y="29537"/>
                    <a:pt x="15430" y="29559"/>
                  </a:cubicBezTo>
                  <a:cubicBezTo>
                    <a:pt x="15659" y="29605"/>
                    <a:pt x="15887" y="29628"/>
                    <a:pt x="16092" y="29628"/>
                  </a:cubicBezTo>
                  <a:cubicBezTo>
                    <a:pt x="16298" y="29628"/>
                    <a:pt x="16480" y="29605"/>
                    <a:pt x="16663" y="29582"/>
                  </a:cubicBezTo>
                  <a:cubicBezTo>
                    <a:pt x="16846" y="29537"/>
                    <a:pt x="17051" y="29468"/>
                    <a:pt x="17211" y="29377"/>
                  </a:cubicBezTo>
                  <a:cubicBezTo>
                    <a:pt x="17576" y="29217"/>
                    <a:pt x="17873" y="28943"/>
                    <a:pt x="18078" y="28601"/>
                  </a:cubicBezTo>
                  <a:cubicBezTo>
                    <a:pt x="18535" y="27802"/>
                    <a:pt x="27551" y="12007"/>
                    <a:pt x="27916" y="11391"/>
                  </a:cubicBezTo>
                  <a:cubicBezTo>
                    <a:pt x="28144" y="10980"/>
                    <a:pt x="28235" y="10500"/>
                    <a:pt x="28144" y="10067"/>
                  </a:cubicBezTo>
                  <a:cubicBezTo>
                    <a:pt x="28144" y="9998"/>
                    <a:pt x="28121" y="9953"/>
                    <a:pt x="28121" y="9907"/>
                  </a:cubicBezTo>
                  <a:cubicBezTo>
                    <a:pt x="28030" y="9542"/>
                    <a:pt x="27870" y="9222"/>
                    <a:pt x="27596" y="8948"/>
                  </a:cubicBezTo>
                  <a:cubicBezTo>
                    <a:pt x="27391" y="8743"/>
                    <a:pt x="27163" y="8537"/>
                    <a:pt x="26934" y="8355"/>
                  </a:cubicBezTo>
                  <a:cubicBezTo>
                    <a:pt x="26934" y="8263"/>
                    <a:pt x="26912" y="8172"/>
                    <a:pt x="26912" y="8058"/>
                  </a:cubicBezTo>
                  <a:cubicBezTo>
                    <a:pt x="26912" y="8058"/>
                    <a:pt x="26912" y="8058"/>
                    <a:pt x="26912" y="8035"/>
                  </a:cubicBezTo>
                  <a:cubicBezTo>
                    <a:pt x="26866" y="7624"/>
                    <a:pt x="26706" y="7236"/>
                    <a:pt x="26409" y="6917"/>
                  </a:cubicBezTo>
                  <a:cubicBezTo>
                    <a:pt x="26318" y="6803"/>
                    <a:pt x="26204" y="6666"/>
                    <a:pt x="26090" y="6552"/>
                  </a:cubicBezTo>
                  <a:cubicBezTo>
                    <a:pt x="25976" y="6437"/>
                    <a:pt x="25862" y="6323"/>
                    <a:pt x="25702" y="6186"/>
                  </a:cubicBezTo>
                  <a:cubicBezTo>
                    <a:pt x="25496" y="6004"/>
                    <a:pt x="25268" y="5821"/>
                    <a:pt x="25063" y="5684"/>
                  </a:cubicBezTo>
                  <a:lnTo>
                    <a:pt x="25040" y="5661"/>
                  </a:lnTo>
                  <a:cubicBezTo>
                    <a:pt x="24949" y="5593"/>
                    <a:pt x="24880" y="5524"/>
                    <a:pt x="24789" y="5456"/>
                  </a:cubicBezTo>
                  <a:cubicBezTo>
                    <a:pt x="24743" y="5433"/>
                    <a:pt x="24492" y="5228"/>
                    <a:pt x="24492" y="5228"/>
                  </a:cubicBezTo>
                  <a:cubicBezTo>
                    <a:pt x="24287" y="5068"/>
                    <a:pt x="24058" y="4908"/>
                    <a:pt x="23830" y="4748"/>
                  </a:cubicBezTo>
                  <a:cubicBezTo>
                    <a:pt x="22963" y="4086"/>
                    <a:pt x="22050" y="3493"/>
                    <a:pt x="21114" y="2968"/>
                  </a:cubicBezTo>
                  <a:cubicBezTo>
                    <a:pt x="20155" y="2443"/>
                    <a:pt x="19174" y="1964"/>
                    <a:pt x="18147" y="1553"/>
                  </a:cubicBezTo>
                  <a:cubicBezTo>
                    <a:pt x="17918" y="1462"/>
                    <a:pt x="17667" y="1347"/>
                    <a:pt x="17393" y="1256"/>
                  </a:cubicBezTo>
                  <a:cubicBezTo>
                    <a:pt x="17188" y="1188"/>
                    <a:pt x="16983" y="1119"/>
                    <a:pt x="16777" y="1051"/>
                  </a:cubicBezTo>
                  <a:lnTo>
                    <a:pt x="16686" y="1005"/>
                  </a:lnTo>
                  <a:cubicBezTo>
                    <a:pt x="16252" y="845"/>
                    <a:pt x="15750" y="685"/>
                    <a:pt x="15271" y="549"/>
                  </a:cubicBezTo>
                  <a:cubicBezTo>
                    <a:pt x="14563" y="343"/>
                    <a:pt x="13924" y="183"/>
                    <a:pt x="13331" y="92"/>
                  </a:cubicBezTo>
                  <a:cubicBezTo>
                    <a:pt x="12920" y="46"/>
                    <a:pt x="12509" y="1"/>
                    <a:pt x="12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703895" y="1930446"/>
              <a:ext cx="1283492" cy="1293674"/>
            </a:xfrm>
            <a:custGeom>
              <a:avLst/>
              <a:gdLst/>
              <a:ahLst/>
              <a:cxnLst/>
              <a:rect l="l" t="t" r="r" b="b"/>
              <a:pathLst>
                <a:path w="22941" h="23123" extrusionOk="0">
                  <a:moveTo>
                    <a:pt x="8720" y="4793"/>
                  </a:moveTo>
                  <a:lnTo>
                    <a:pt x="8711" y="4816"/>
                  </a:lnTo>
                  <a:lnTo>
                    <a:pt x="8720" y="4816"/>
                  </a:lnTo>
                  <a:lnTo>
                    <a:pt x="8720" y="4793"/>
                  </a:lnTo>
                  <a:close/>
                  <a:moveTo>
                    <a:pt x="9861" y="2785"/>
                  </a:moveTo>
                  <a:cubicBezTo>
                    <a:pt x="9884" y="2808"/>
                    <a:pt x="9930" y="2830"/>
                    <a:pt x="9953" y="2853"/>
                  </a:cubicBezTo>
                  <a:lnTo>
                    <a:pt x="9998" y="2876"/>
                  </a:lnTo>
                  <a:cubicBezTo>
                    <a:pt x="10090" y="2899"/>
                    <a:pt x="10158" y="2944"/>
                    <a:pt x="10249" y="2990"/>
                  </a:cubicBezTo>
                  <a:lnTo>
                    <a:pt x="10318" y="3013"/>
                  </a:lnTo>
                  <a:lnTo>
                    <a:pt x="10363" y="3036"/>
                  </a:lnTo>
                  <a:cubicBezTo>
                    <a:pt x="10409" y="3059"/>
                    <a:pt x="10455" y="3081"/>
                    <a:pt x="10500" y="3104"/>
                  </a:cubicBezTo>
                  <a:cubicBezTo>
                    <a:pt x="10592" y="3127"/>
                    <a:pt x="10683" y="3173"/>
                    <a:pt x="10774" y="3218"/>
                  </a:cubicBezTo>
                  <a:lnTo>
                    <a:pt x="10820" y="3241"/>
                  </a:lnTo>
                  <a:cubicBezTo>
                    <a:pt x="10911" y="3264"/>
                    <a:pt x="11003" y="3310"/>
                    <a:pt x="11094" y="3355"/>
                  </a:cubicBezTo>
                  <a:cubicBezTo>
                    <a:pt x="11117" y="3355"/>
                    <a:pt x="11140" y="3378"/>
                    <a:pt x="11140" y="3378"/>
                  </a:cubicBezTo>
                  <a:cubicBezTo>
                    <a:pt x="11231" y="3401"/>
                    <a:pt x="11299" y="3447"/>
                    <a:pt x="11368" y="3492"/>
                  </a:cubicBezTo>
                  <a:cubicBezTo>
                    <a:pt x="11528" y="3584"/>
                    <a:pt x="11687" y="3652"/>
                    <a:pt x="11824" y="3743"/>
                  </a:cubicBezTo>
                  <a:lnTo>
                    <a:pt x="11847" y="3743"/>
                  </a:lnTo>
                  <a:cubicBezTo>
                    <a:pt x="11984" y="3812"/>
                    <a:pt x="12098" y="3880"/>
                    <a:pt x="12235" y="3949"/>
                  </a:cubicBezTo>
                  <a:cubicBezTo>
                    <a:pt x="12304" y="3994"/>
                    <a:pt x="12395" y="4040"/>
                    <a:pt x="12486" y="4086"/>
                  </a:cubicBezTo>
                  <a:cubicBezTo>
                    <a:pt x="12555" y="4131"/>
                    <a:pt x="12646" y="4154"/>
                    <a:pt x="12715" y="4200"/>
                  </a:cubicBezTo>
                  <a:cubicBezTo>
                    <a:pt x="12851" y="4291"/>
                    <a:pt x="12988" y="4360"/>
                    <a:pt x="13125" y="4428"/>
                  </a:cubicBezTo>
                  <a:lnTo>
                    <a:pt x="13171" y="4451"/>
                  </a:lnTo>
                  <a:lnTo>
                    <a:pt x="13239" y="4474"/>
                  </a:lnTo>
                  <a:cubicBezTo>
                    <a:pt x="13285" y="4519"/>
                    <a:pt x="13354" y="4542"/>
                    <a:pt x="13399" y="4588"/>
                  </a:cubicBezTo>
                  <a:lnTo>
                    <a:pt x="13513" y="4634"/>
                  </a:lnTo>
                  <a:lnTo>
                    <a:pt x="13628" y="4679"/>
                  </a:lnTo>
                  <a:lnTo>
                    <a:pt x="13787" y="4771"/>
                  </a:lnTo>
                  <a:cubicBezTo>
                    <a:pt x="13879" y="4816"/>
                    <a:pt x="13970" y="4862"/>
                    <a:pt x="14084" y="4907"/>
                  </a:cubicBezTo>
                  <a:cubicBezTo>
                    <a:pt x="14175" y="4976"/>
                    <a:pt x="14267" y="5022"/>
                    <a:pt x="14358" y="5067"/>
                  </a:cubicBezTo>
                  <a:lnTo>
                    <a:pt x="14541" y="5159"/>
                  </a:lnTo>
                  <a:lnTo>
                    <a:pt x="14609" y="5181"/>
                  </a:lnTo>
                  <a:lnTo>
                    <a:pt x="14769" y="5273"/>
                  </a:lnTo>
                  <a:lnTo>
                    <a:pt x="14837" y="5295"/>
                  </a:lnTo>
                  <a:cubicBezTo>
                    <a:pt x="14883" y="5341"/>
                    <a:pt x="14929" y="5364"/>
                    <a:pt x="14974" y="5387"/>
                  </a:cubicBezTo>
                  <a:cubicBezTo>
                    <a:pt x="15111" y="5455"/>
                    <a:pt x="15248" y="5524"/>
                    <a:pt x="15362" y="5569"/>
                  </a:cubicBezTo>
                  <a:lnTo>
                    <a:pt x="15431" y="5615"/>
                  </a:lnTo>
                  <a:cubicBezTo>
                    <a:pt x="15499" y="5661"/>
                    <a:pt x="15568" y="5684"/>
                    <a:pt x="15659" y="5729"/>
                  </a:cubicBezTo>
                  <a:lnTo>
                    <a:pt x="15705" y="5752"/>
                  </a:lnTo>
                  <a:lnTo>
                    <a:pt x="15727" y="5775"/>
                  </a:lnTo>
                  <a:lnTo>
                    <a:pt x="15887" y="5843"/>
                  </a:lnTo>
                  <a:lnTo>
                    <a:pt x="16321" y="6072"/>
                  </a:lnTo>
                  <a:lnTo>
                    <a:pt x="16435" y="6117"/>
                  </a:lnTo>
                  <a:cubicBezTo>
                    <a:pt x="16549" y="6186"/>
                    <a:pt x="16663" y="6231"/>
                    <a:pt x="16777" y="6300"/>
                  </a:cubicBezTo>
                  <a:cubicBezTo>
                    <a:pt x="16846" y="6323"/>
                    <a:pt x="16892" y="6345"/>
                    <a:pt x="16937" y="6368"/>
                  </a:cubicBezTo>
                  <a:lnTo>
                    <a:pt x="16983" y="6391"/>
                  </a:lnTo>
                  <a:cubicBezTo>
                    <a:pt x="17074" y="6437"/>
                    <a:pt x="17143" y="6460"/>
                    <a:pt x="17234" y="6505"/>
                  </a:cubicBezTo>
                  <a:lnTo>
                    <a:pt x="17257" y="6528"/>
                  </a:lnTo>
                  <a:lnTo>
                    <a:pt x="17325" y="6551"/>
                  </a:lnTo>
                  <a:lnTo>
                    <a:pt x="17417" y="6597"/>
                  </a:lnTo>
                  <a:cubicBezTo>
                    <a:pt x="17553" y="6665"/>
                    <a:pt x="17713" y="6733"/>
                    <a:pt x="17850" y="6825"/>
                  </a:cubicBezTo>
                  <a:lnTo>
                    <a:pt x="17987" y="6870"/>
                  </a:lnTo>
                  <a:cubicBezTo>
                    <a:pt x="18101" y="6939"/>
                    <a:pt x="18215" y="6985"/>
                    <a:pt x="18330" y="7053"/>
                  </a:cubicBezTo>
                  <a:cubicBezTo>
                    <a:pt x="18398" y="7076"/>
                    <a:pt x="18466" y="7122"/>
                    <a:pt x="18535" y="7167"/>
                  </a:cubicBezTo>
                  <a:lnTo>
                    <a:pt x="18581" y="7190"/>
                  </a:lnTo>
                  <a:cubicBezTo>
                    <a:pt x="18649" y="7213"/>
                    <a:pt x="18718" y="7236"/>
                    <a:pt x="18786" y="7281"/>
                  </a:cubicBezTo>
                  <a:lnTo>
                    <a:pt x="18832" y="7304"/>
                  </a:lnTo>
                  <a:cubicBezTo>
                    <a:pt x="18900" y="7327"/>
                    <a:pt x="18946" y="7373"/>
                    <a:pt x="18991" y="7395"/>
                  </a:cubicBezTo>
                  <a:lnTo>
                    <a:pt x="19037" y="7418"/>
                  </a:lnTo>
                  <a:cubicBezTo>
                    <a:pt x="19083" y="7441"/>
                    <a:pt x="19128" y="7441"/>
                    <a:pt x="19174" y="7487"/>
                  </a:cubicBezTo>
                  <a:cubicBezTo>
                    <a:pt x="19174" y="7487"/>
                    <a:pt x="19197" y="7464"/>
                    <a:pt x="19197" y="7464"/>
                  </a:cubicBezTo>
                  <a:cubicBezTo>
                    <a:pt x="19220" y="7464"/>
                    <a:pt x="19265" y="7487"/>
                    <a:pt x="19288" y="7510"/>
                  </a:cubicBezTo>
                  <a:cubicBezTo>
                    <a:pt x="19334" y="7532"/>
                    <a:pt x="19357" y="7555"/>
                    <a:pt x="19357" y="7601"/>
                  </a:cubicBezTo>
                  <a:cubicBezTo>
                    <a:pt x="19379" y="7669"/>
                    <a:pt x="19357" y="7715"/>
                    <a:pt x="19334" y="7761"/>
                  </a:cubicBezTo>
                  <a:cubicBezTo>
                    <a:pt x="19334" y="7783"/>
                    <a:pt x="19311" y="7806"/>
                    <a:pt x="19311" y="7806"/>
                  </a:cubicBezTo>
                  <a:lnTo>
                    <a:pt x="19288" y="7852"/>
                  </a:lnTo>
                  <a:lnTo>
                    <a:pt x="19243" y="7920"/>
                  </a:lnTo>
                  <a:cubicBezTo>
                    <a:pt x="19197" y="7989"/>
                    <a:pt x="19151" y="8080"/>
                    <a:pt x="19128" y="8149"/>
                  </a:cubicBezTo>
                  <a:cubicBezTo>
                    <a:pt x="19083" y="8217"/>
                    <a:pt x="19060" y="8286"/>
                    <a:pt x="19037" y="8354"/>
                  </a:cubicBezTo>
                  <a:cubicBezTo>
                    <a:pt x="18991" y="8400"/>
                    <a:pt x="18969" y="8445"/>
                    <a:pt x="18946" y="8491"/>
                  </a:cubicBezTo>
                  <a:cubicBezTo>
                    <a:pt x="18923" y="8537"/>
                    <a:pt x="18900" y="8605"/>
                    <a:pt x="18877" y="8651"/>
                  </a:cubicBezTo>
                  <a:lnTo>
                    <a:pt x="18855" y="8719"/>
                  </a:lnTo>
                  <a:cubicBezTo>
                    <a:pt x="18740" y="9016"/>
                    <a:pt x="18603" y="9313"/>
                    <a:pt x="18421" y="9609"/>
                  </a:cubicBezTo>
                  <a:cubicBezTo>
                    <a:pt x="18398" y="9632"/>
                    <a:pt x="18375" y="9678"/>
                    <a:pt x="18375" y="9701"/>
                  </a:cubicBezTo>
                  <a:cubicBezTo>
                    <a:pt x="18330" y="9746"/>
                    <a:pt x="18307" y="9792"/>
                    <a:pt x="18284" y="9815"/>
                  </a:cubicBezTo>
                  <a:lnTo>
                    <a:pt x="18238" y="9929"/>
                  </a:lnTo>
                  <a:lnTo>
                    <a:pt x="18215" y="9975"/>
                  </a:lnTo>
                  <a:lnTo>
                    <a:pt x="18193" y="9997"/>
                  </a:lnTo>
                  <a:lnTo>
                    <a:pt x="18170" y="10043"/>
                  </a:lnTo>
                  <a:cubicBezTo>
                    <a:pt x="18101" y="10157"/>
                    <a:pt x="18033" y="10294"/>
                    <a:pt x="17987" y="10431"/>
                  </a:cubicBezTo>
                  <a:cubicBezTo>
                    <a:pt x="17919" y="10545"/>
                    <a:pt x="17873" y="10659"/>
                    <a:pt x="17827" y="10774"/>
                  </a:cubicBezTo>
                  <a:lnTo>
                    <a:pt x="17782" y="10911"/>
                  </a:lnTo>
                  <a:cubicBezTo>
                    <a:pt x="17736" y="11002"/>
                    <a:pt x="17713" y="11093"/>
                    <a:pt x="17668" y="11184"/>
                  </a:cubicBezTo>
                  <a:cubicBezTo>
                    <a:pt x="17645" y="11207"/>
                    <a:pt x="17622" y="11253"/>
                    <a:pt x="17599" y="11276"/>
                  </a:cubicBezTo>
                  <a:cubicBezTo>
                    <a:pt x="17599" y="11321"/>
                    <a:pt x="17576" y="11344"/>
                    <a:pt x="17553" y="11390"/>
                  </a:cubicBezTo>
                  <a:cubicBezTo>
                    <a:pt x="17531" y="11458"/>
                    <a:pt x="17485" y="11550"/>
                    <a:pt x="17439" y="11618"/>
                  </a:cubicBezTo>
                  <a:cubicBezTo>
                    <a:pt x="17439" y="11618"/>
                    <a:pt x="17439" y="11641"/>
                    <a:pt x="17417" y="11664"/>
                  </a:cubicBezTo>
                  <a:lnTo>
                    <a:pt x="17439" y="11641"/>
                  </a:lnTo>
                  <a:lnTo>
                    <a:pt x="17439" y="11641"/>
                  </a:lnTo>
                  <a:cubicBezTo>
                    <a:pt x="17417" y="11664"/>
                    <a:pt x="17417" y="11709"/>
                    <a:pt x="17394" y="11732"/>
                  </a:cubicBezTo>
                  <a:cubicBezTo>
                    <a:pt x="17394" y="11778"/>
                    <a:pt x="17371" y="11824"/>
                    <a:pt x="17348" y="11846"/>
                  </a:cubicBezTo>
                  <a:cubicBezTo>
                    <a:pt x="17302" y="11938"/>
                    <a:pt x="17234" y="11983"/>
                    <a:pt x="17165" y="12006"/>
                  </a:cubicBezTo>
                  <a:lnTo>
                    <a:pt x="17120" y="12006"/>
                  </a:lnTo>
                  <a:cubicBezTo>
                    <a:pt x="17074" y="12006"/>
                    <a:pt x="17006" y="11983"/>
                    <a:pt x="16960" y="11938"/>
                  </a:cubicBezTo>
                  <a:lnTo>
                    <a:pt x="16937" y="11938"/>
                  </a:lnTo>
                  <a:cubicBezTo>
                    <a:pt x="16892" y="11892"/>
                    <a:pt x="16846" y="11869"/>
                    <a:pt x="16800" y="11846"/>
                  </a:cubicBezTo>
                  <a:cubicBezTo>
                    <a:pt x="16686" y="11801"/>
                    <a:pt x="16549" y="11732"/>
                    <a:pt x="16435" y="11687"/>
                  </a:cubicBezTo>
                  <a:cubicBezTo>
                    <a:pt x="16367" y="11641"/>
                    <a:pt x="16275" y="11595"/>
                    <a:pt x="16207" y="11572"/>
                  </a:cubicBezTo>
                  <a:cubicBezTo>
                    <a:pt x="16070" y="11504"/>
                    <a:pt x="15933" y="11435"/>
                    <a:pt x="15819" y="11367"/>
                  </a:cubicBezTo>
                  <a:lnTo>
                    <a:pt x="15773" y="11367"/>
                  </a:lnTo>
                  <a:lnTo>
                    <a:pt x="15705" y="11321"/>
                  </a:lnTo>
                  <a:lnTo>
                    <a:pt x="15659" y="11299"/>
                  </a:lnTo>
                  <a:lnTo>
                    <a:pt x="15590" y="11276"/>
                  </a:lnTo>
                  <a:cubicBezTo>
                    <a:pt x="15522" y="11230"/>
                    <a:pt x="15431" y="11207"/>
                    <a:pt x="15362" y="11162"/>
                  </a:cubicBezTo>
                  <a:lnTo>
                    <a:pt x="15225" y="11093"/>
                  </a:lnTo>
                  <a:lnTo>
                    <a:pt x="14883" y="10911"/>
                  </a:lnTo>
                  <a:lnTo>
                    <a:pt x="14472" y="10705"/>
                  </a:lnTo>
                  <a:lnTo>
                    <a:pt x="14312" y="10637"/>
                  </a:lnTo>
                  <a:lnTo>
                    <a:pt x="14016" y="10477"/>
                  </a:lnTo>
                  <a:cubicBezTo>
                    <a:pt x="13901" y="10408"/>
                    <a:pt x="13787" y="10363"/>
                    <a:pt x="13673" y="10294"/>
                  </a:cubicBezTo>
                  <a:lnTo>
                    <a:pt x="13582" y="10249"/>
                  </a:lnTo>
                  <a:lnTo>
                    <a:pt x="13308" y="10089"/>
                  </a:lnTo>
                  <a:lnTo>
                    <a:pt x="13194" y="10043"/>
                  </a:lnTo>
                  <a:lnTo>
                    <a:pt x="13057" y="9952"/>
                  </a:lnTo>
                  <a:lnTo>
                    <a:pt x="12646" y="9746"/>
                  </a:lnTo>
                  <a:cubicBezTo>
                    <a:pt x="12509" y="9678"/>
                    <a:pt x="12372" y="9587"/>
                    <a:pt x="12212" y="9518"/>
                  </a:cubicBezTo>
                  <a:lnTo>
                    <a:pt x="12190" y="9518"/>
                  </a:lnTo>
                  <a:cubicBezTo>
                    <a:pt x="12053" y="9427"/>
                    <a:pt x="11916" y="9358"/>
                    <a:pt x="11779" y="9290"/>
                  </a:cubicBezTo>
                  <a:lnTo>
                    <a:pt x="11596" y="9199"/>
                  </a:lnTo>
                  <a:cubicBezTo>
                    <a:pt x="11505" y="9176"/>
                    <a:pt x="11436" y="9130"/>
                    <a:pt x="11345" y="9084"/>
                  </a:cubicBezTo>
                  <a:cubicBezTo>
                    <a:pt x="11208" y="9016"/>
                    <a:pt x="11071" y="8948"/>
                    <a:pt x="10934" y="8879"/>
                  </a:cubicBezTo>
                  <a:lnTo>
                    <a:pt x="10820" y="8833"/>
                  </a:lnTo>
                  <a:lnTo>
                    <a:pt x="10797" y="8833"/>
                  </a:lnTo>
                  <a:cubicBezTo>
                    <a:pt x="10706" y="8788"/>
                    <a:pt x="10615" y="8742"/>
                    <a:pt x="10500" y="8696"/>
                  </a:cubicBezTo>
                  <a:lnTo>
                    <a:pt x="10409" y="8651"/>
                  </a:lnTo>
                  <a:lnTo>
                    <a:pt x="10409" y="8628"/>
                  </a:lnTo>
                  <a:lnTo>
                    <a:pt x="10363" y="8628"/>
                  </a:lnTo>
                  <a:lnTo>
                    <a:pt x="10318" y="8605"/>
                  </a:lnTo>
                  <a:lnTo>
                    <a:pt x="10295" y="8605"/>
                  </a:lnTo>
                  <a:lnTo>
                    <a:pt x="10227" y="8560"/>
                  </a:lnTo>
                  <a:cubicBezTo>
                    <a:pt x="10158" y="8537"/>
                    <a:pt x="10090" y="8491"/>
                    <a:pt x="10021" y="8468"/>
                  </a:cubicBezTo>
                  <a:cubicBezTo>
                    <a:pt x="9953" y="8423"/>
                    <a:pt x="9884" y="8400"/>
                    <a:pt x="9816" y="8354"/>
                  </a:cubicBezTo>
                  <a:lnTo>
                    <a:pt x="9702" y="8308"/>
                  </a:lnTo>
                  <a:cubicBezTo>
                    <a:pt x="9610" y="8240"/>
                    <a:pt x="9496" y="8194"/>
                    <a:pt x="9405" y="8149"/>
                  </a:cubicBezTo>
                  <a:cubicBezTo>
                    <a:pt x="9268" y="8080"/>
                    <a:pt x="9131" y="8012"/>
                    <a:pt x="8994" y="7943"/>
                  </a:cubicBezTo>
                  <a:cubicBezTo>
                    <a:pt x="8926" y="7898"/>
                    <a:pt x="8857" y="7875"/>
                    <a:pt x="8811" y="7852"/>
                  </a:cubicBezTo>
                  <a:lnTo>
                    <a:pt x="8766" y="7829"/>
                  </a:lnTo>
                  <a:cubicBezTo>
                    <a:pt x="8697" y="7783"/>
                    <a:pt x="8629" y="7761"/>
                    <a:pt x="8583" y="7738"/>
                  </a:cubicBezTo>
                  <a:cubicBezTo>
                    <a:pt x="8537" y="7715"/>
                    <a:pt x="8469" y="7692"/>
                    <a:pt x="8423" y="7669"/>
                  </a:cubicBezTo>
                  <a:lnTo>
                    <a:pt x="8355" y="7646"/>
                  </a:lnTo>
                  <a:cubicBezTo>
                    <a:pt x="8286" y="7601"/>
                    <a:pt x="8218" y="7578"/>
                    <a:pt x="8149" y="7555"/>
                  </a:cubicBezTo>
                  <a:lnTo>
                    <a:pt x="8104" y="7532"/>
                  </a:lnTo>
                  <a:cubicBezTo>
                    <a:pt x="8035" y="7487"/>
                    <a:pt x="7944" y="7464"/>
                    <a:pt x="7876" y="7418"/>
                  </a:cubicBezTo>
                  <a:cubicBezTo>
                    <a:pt x="7830" y="7395"/>
                    <a:pt x="7784" y="7373"/>
                    <a:pt x="7761" y="7350"/>
                  </a:cubicBezTo>
                  <a:cubicBezTo>
                    <a:pt x="7693" y="7327"/>
                    <a:pt x="7670" y="7304"/>
                    <a:pt x="7624" y="7258"/>
                  </a:cubicBezTo>
                  <a:cubicBezTo>
                    <a:pt x="7579" y="7190"/>
                    <a:pt x="7556" y="7122"/>
                    <a:pt x="7579" y="7053"/>
                  </a:cubicBezTo>
                  <a:cubicBezTo>
                    <a:pt x="7579" y="7007"/>
                    <a:pt x="7602" y="6985"/>
                    <a:pt x="7647" y="6939"/>
                  </a:cubicBezTo>
                  <a:cubicBezTo>
                    <a:pt x="7647" y="6916"/>
                    <a:pt x="7670" y="6893"/>
                    <a:pt x="7670" y="6893"/>
                  </a:cubicBezTo>
                  <a:cubicBezTo>
                    <a:pt x="7670" y="6893"/>
                    <a:pt x="7693" y="6870"/>
                    <a:pt x="7693" y="6870"/>
                  </a:cubicBezTo>
                  <a:lnTo>
                    <a:pt x="7716" y="6825"/>
                  </a:lnTo>
                  <a:lnTo>
                    <a:pt x="7716" y="6802"/>
                  </a:lnTo>
                  <a:lnTo>
                    <a:pt x="7739" y="6756"/>
                  </a:lnTo>
                  <a:lnTo>
                    <a:pt x="7761" y="6733"/>
                  </a:lnTo>
                  <a:lnTo>
                    <a:pt x="7784" y="6711"/>
                  </a:lnTo>
                  <a:lnTo>
                    <a:pt x="7830" y="6597"/>
                  </a:lnTo>
                  <a:cubicBezTo>
                    <a:pt x="7876" y="6505"/>
                    <a:pt x="7898" y="6437"/>
                    <a:pt x="7944" y="6368"/>
                  </a:cubicBezTo>
                  <a:cubicBezTo>
                    <a:pt x="8012" y="6254"/>
                    <a:pt x="8058" y="6140"/>
                    <a:pt x="8104" y="6026"/>
                  </a:cubicBezTo>
                  <a:lnTo>
                    <a:pt x="8149" y="5935"/>
                  </a:lnTo>
                  <a:lnTo>
                    <a:pt x="8172" y="5889"/>
                  </a:lnTo>
                  <a:cubicBezTo>
                    <a:pt x="8218" y="5843"/>
                    <a:pt x="8241" y="5775"/>
                    <a:pt x="8264" y="5706"/>
                  </a:cubicBezTo>
                  <a:lnTo>
                    <a:pt x="8378" y="5478"/>
                  </a:lnTo>
                  <a:lnTo>
                    <a:pt x="8446" y="5364"/>
                  </a:lnTo>
                  <a:lnTo>
                    <a:pt x="8446" y="5341"/>
                  </a:lnTo>
                  <a:lnTo>
                    <a:pt x="8469" y="5318"/>
                  </a:lnTo>
                  <a:cubicBezTo>
                    <a:pt x="8537" y="5181"/>
                    <a:pt x="8606" y="5044"/>
                    <a:pt x="8674" y="4907"/>
                  </a:cubicBezTo>
                  <a:lnTo>
                    <a:pt x="8711" y="4816"/>
                  </a:lnTo>
                  <a:lnTo>
                    <a:pt x="8697" y="4816"/>
                  </a:lnTo>
                  <a:lnTo>
                    <a:pt x="8766" y="4679"/>
                  </a:lnTo>
                  <a:lnTo>
                    <a:pt x="8789" y="4611"/>
                  </a:lnTo>
                  <a:cubicBezTo>
                    <a:pt x="8834" y="4542"/>
                    <a:pt x="8857" y="4474"/>
                    <a:pt x="8903" y="4428"/>
                  </a:cubicBezTo>
                  <a:cubicBezTo>
                    <a:pt x="8971" y="4291"/>
                    <a:pt x="9017" y="4154"/>
                    <a:pt x="9108" y="4017"/>
                  </a:cubicBezTo>
                  <a:lnTo>
                    <a:pt x="9177" y="3880"/>
                  </a:lnTo>
                  <a:lnTo>
                    <a:pt x="9177" y="3858"/>
                  </a:lnTo>
                  <a:lnTo>
                    <a:pt x="9222" y="3789"/>
                  </a:lnTo>
                  <a:cubicBezTo>
                    <a:pt x="9245" y="3743"/>
                    <a:pt x="9268" y="3675"/>
                    <a:pt x="9314" y="3629"/>
                  </a:cubicBezTo>
                  <a:cubicBezTo>
                    <a:pt x="9382" y="3492"/>
                    <a:pt x="9428" y="3378"/>
                    <a:pt x="9496" y="3264"/>
                  </a:cubicBezTo>
                  <a:lnTo>
                    <a:pt x="9587" y="3081"/>
                  </a:lnTo>
                  <a:cubicBezTo>
                    <a:pt x="9610" y="3036"/>
                    <a:pt x="9633" y="2990"/>
                    <a:pt x="9656" y="2944"/>
                  </a:cubicBezTo>
                  <a:lnTo>
                    <a:pt x="9656" y="2922"/>
                  </a:lnTo>
                  <a:lnTo>
                    <a:pt x="9656" y="2899"/>
                  </a:lnTo>
                  <a:cubicBezTo>
                    <a:pt x="9679" y="2876"/>
                    <a:pt x="9679" y="2853"/>
                    <a:pt x="9702" y="2853"/>
                  </a:cubicBezTo>
                  <a:cubicBezTo>
                    <a:pt x="9702" y="2830"/>
                    <a:pt x="9702" y="2830"/>
                    <a:pt x="9724" y="2830"/>
                  </a:cubicBezTo>
                  <a:cubicBezTo>
                    <a:pt x="9724" y="2785"/>
                    <a:pt x="9770" y="2785"/>
                    <a:pt x="9793" y="2785"/>
                  </a:cubicBezTo>
                  <a:close/>
                  <a:moveTo>
                    <a:pt x="9656" y="0"/>
                  </a:moveTo>
                  <a:cubicBezTo>
                    <a:pt x="9587" y="0"/>
                    <a:pt x="9519" y="0"/>
                    <a:pt x="9473" y="23"/>
                  </a:cubicBezTo>
                  <a:cubicBezTo>
                    <a:pt x="9450" y="46"/>
                    <a:pt x="9428" y="46"/>
                    <a:pt x="9428" y="46"/>
                  </a:cubicBezTo>
                  <a:cubicBezTo>
                    <a:pt x="9405" y="69"/>
                    <a:pt x="9382" y="91"/>
                    <a:pt x="9359" y="91"/>
                  </a:cubicBezTo>
                  <a:lnTo>
                    <a:pt x="9359" y="114"/>
                  </a:lnTo>
                  <a:cubicBezTo>
                    <a:pt x="9336" y="137"/>
                    <a:pt x="9314" y="160"/>
                    <a:pt x="9291" y="183"/>
                  </a:cubicBezTo>
                  <a:cubicBezTo>
                    <a:pt x="9268" y="228"/>
                    <a:pt x="9245" y="251"/>
                    <a:pt x="9222" y="297"/>
                  </a:cubicBezTo>
                  <a:cubicBezTo>
                    <a:pt x="9177" y="365"/>
                    <a:pt x="9131" y="457"/>
                    <a:pt x="9085" y="525"/>
                  </a:cubicBezTo>
                  <a:cubicBezTo>
                    <a:pt x="9062" y="571"/>
                    <a:pt x="9040" y="616"/>
                    <a:pt x="9017" y="662"/>
                  </a:cubicBezTo>
                  <a:cubicBezTo>
                    <a:pt x="8971" y="753"/>
                    <a:pt x="8903" y="867"/>
                    <a:pt x="8834" y="982"/>
                  </a:cubicBezTo>
                  <a:lnTo>
                    <a:pt x="8811" y="1004"/>
                  </a:lnTo>
                  <a:lnTo>
                    <a:pt x="8789" y="1050"/>
                  </a:lnTo>
                  <a:lnTo>
                    <a:pt x="8766" y="1096"/>
                  </a:lnTo>
                  <a:cubicBezTo>
                    <a:pt x="8743" y="1141"/>
                    <a:pt x="8697" y="1187"/>
                    <a:pt x="8674" y="1233"/>
                  </a:cubicBezTo>
                  <a:cubicBezTo>
                    <a:pt x="8652" y="1278"/>
                    <a:pt x="8606" y="1324"/>
                    <a:pt x="8583" y="1370"/>
                  </a:cubicBezTo>
                  <a:cubicBezTo>
                    <a:pt x="8537" y="1438"/>
                    <a:pt x="8515" y="1484"/>
                    <a:pt x="8469" y="1552"/>
                  </a:cubicBezTo>
                  <a:cubicBezTo>
                    <a:pt x="8469" y="1575"/>
                    <a:pt x="8446" y="1598"/>
                    <a:pt x="8446" y="1621"/>
                  </a:cubicBezTo>
                  <a:cubicBezTo>
                    <a:pt x="8423" y="1643"/>
                    <a:pt x="8423" y="1666"/>
                    <a:pt x="8423" y="1689"/>
                  </a:cubicBezTo>
                  <a:cubicBezTo>
                    <a:pt x="8423" y="1712"/>
                    <a:pt x="8423" y="1735"/>
                    <a:pt x="8423" y="1758"/>
                  </a:cubicBezTo>
                  <a:lnTo>
                    <a:pt x="8401" y="1780"/>
                  </a:lnTo>
                  <a:cubicBezTo>
                    <a:pt x="8355" y="1849"/>
                    <a:pt x="8332" y="1895"/>
                    <a:pt x="8286" y="1963"/>
                  </a:cubicBezTo>
                  <a:cubicBezTo>
                    <a:pt x="8286" y="1986"/>
                    <a:pt x="8264" y="2009"/>
                    <a:pt x="8241" y="2031"/>
                  </a:cubicBezTo>
                  <a:cubicBezTo>
                    <a:pt x="8218" y="2077"/>
                    <a:pt x="8195" y="2123"/>
                    <a:pt x="8172" y="2168"/>
                  </a:cubicBezTo>
                  <a:cubicBezTo>
                    <a:pt x="8127" y="2237"/>
                    <a:pt x="8081" y="2305"/>
                    <a:pt x="8035" y="2374"/>
                  </a:cubicBezTo>
                  <a:cubicBezTo>
                    <a:pt x="7990" y="2465"/>
                    <a:pt x="7921" y="2556"/>
                    <a:pt x="7853" y="2648"/>
                  </a:cubicBezTo>
                  <a:lnTo>
                    <a:pt x="7784" y="2808"/>
                  </a:lnTo>
                  <a:cubicBezTo>
                    <a:pt x="7693" y="2922"/>
                    <a:pt x="7624" y="3059"/>
                    <a:pt x="7533" y="3196"/>
                  </a:cubicBezTo>
                  <a:lnTo>
                    <a:pt x="7510" y="3218"/>
                  </a:lnTo>
                  <a:lnTo>
                    <a:pt x="7442" y="3333"/>
                  </a:lnTo>
                  <a:cubicBezTo>
                    <a:pt x="7396" y="3447"/>
                    <a:pt x="7328" y="3538"/>
                    <a:pt x="7259" y="3652"/>
                  </a:cubicBezTo>
                  <a:cubicBezTo>
                    <a:pt x="7236" y="3721"/>
                    <a:pt x="7191" y="3789"/>
                    <a:pt x="7145" y="3880"/>
                  </a:cubicBezTo>
                  <a:lnTo>
                    <a:pt x="7054" y="4063"/>
                  </a:lnTo>
                  <a:cubicBezTo>
                    <a:pt x="6985" y="4200"/>
                    <a:pt x="6894" y="4360"/>
                    <a:pt x="6826" y="4497"/>
                  </a:cubicBezTo>
                  <a:cubicBezTo>
                    <a:pt x="6803" y="4542"/>
                    <a:pt x="6780" y="4588"/>
                    <a:pt x="6757" y="4634"/>
                  </a:cubicBezTo>
                  <a:cubicBezTo>
                    <a:pt x="6734" y="4656"/>
                    <a:pt x="6711" y="4702"/>
                    <a:pt x="6689" y="4725"/>
                  </a:cubicBezTo>
                  <a:lnTo>
                    <a:pt x="6689" y="4748"/>
                  </a:lnTo>
                  <a:cubicBezTo>
                    <a:pt x="6643" y="4816"/>
                    <a:pt x="6620" y="4907"/>
                    <a:pt x="6574" y="4976"/>
                  </a:cubicBezTo>
                  <a:cubicBezTo>
                    <a:pt x="6529" y="5044"/>
                    <a:pt x="6506" y="5090"/>
                    <a:pt x="6460" y="5159"/>
                  </a:cubicBezTo>
                  <a:lnTo>
                    <a:pt x="6438" y="5227"/>
                  </a:lnTo>
                  <a:cubicBezTo>
                    <a:pt x="6392" y="5273"/>
                    <a:pt x="6369" y="5318"/>
                    <a:pt x="6346" y="5387"/>
                  </a:cubicBezTo>
                  <a:lnTo>
                    <a:pt x="6323" y="5432"/>
                  </a:lnTo>
                  <a:cubicBezTo>
                    <a:pt x="6278" y="5501"/>
                    <a:pt x="6232" y="5569"/>
                    <a:pt x="6186" y="5661"/>
                  </a:cubicBezTo>
                  <a:lnTo>
                    <a:pt x="6164" y="5706"/>
                  </a:lnTo>
                  <a:cubicBezTo>
                    <a:pt x="6118" y="5775"/>
                    <a:pt x="6095" y="5820"/>
                    <a:pt x="6050" y="5889"/>
                  </a:cubicBezTo>
                  <a:cubicBezTo>
                    <a:pt x="5867" y="6163"/>
                    <a:pt x="5707" y="6460"/>
                    <a:pt x="5525" y="6756"/>
                  </a:cubicBezTo>
                  <a:lnTo>
                    <a:pt x="5502" y="6825"/>
                  </a:lnTo>
                  <a:lnTo>
                    <a:pt x="5228" y="7281"/>
                  </a:lnTo>
                  <a:cubicBezTo>
                    <a:pt x="5182" y="7350"/>
                    <a:pt x="5137" y="7418"/>
                    <a:pt x="5091" y="7510"/>
                  </a:cubicBezTo>
                  <a:cubicBezTo>
                    <a:pt x="5068" y="7555"/>
                    <a:pt x="5022" y="7624"/>
                    <a:pt x="5000" y="7692"/>
                  </a:cubicBezTo>
                  <a:lnTo>
                    <a:pt x="4977" y="7738"/>
                  </a:lnTo>
                  <a:cubicBezTo>
                    <a:pt x="4931" y="7829"/>
                    <a:pt x="4885" y="7898"/>
                    <a:pt x="4817" y="7989"/>
                  </a:cubicBezTo>
                  <a:cubicBezTo>
                    <a:pt x="4794" y="8057"/>
                    <a:pt x="4748" y="8126"/>
                    <a:pt x="4703" y="8194"/>
                  </a:cubicBezTo>
                  <a:lnTo>
                    <a:pt x="4657" y="8286"/>
                  </a:lnTo>
                  <a:cubicBezTo>
                    <a:pt x="4634" y="8331"/>
                    <a:pt x="4612" y="8377"/>
                    <a:pt x="4589" y="8423"/>
                  </a:cubicBezTo>
                  <a:cubicBezTo>
                    <a:pt x="4543" y="8491"/>
                    <a:pt x="4520" y="8537"/>
                    <a:pt x="4497" y="8582"/>
                  </a:cubicBezTo>
                  <a:lnTo>
                    <a:pt x="4452" y="8651"/>
                  </a:lnTo>
                  <a:cubicBezTo>
                    <a:pt x="4429" y="8696"/>
                    <a:pt x="4406" y="8742"/>
                    <a:pt x="4383" y="8788"/>
                  </a:cubicBezTo>
                  <a:lnTo>
                    <a:pt x="4338" y="8856"/>
                  </a:lnTo>
                  <a:cubicBezTo>
                    <a:pt x="4315" y="8925"/>
                    <a:pt x="4269" y="8993"/>
                    <a:pt x="4223" y="9062"/>
                  </a:cubicBezTo>
                  <a:lnTo>
                    <a:pt x="4201" y="9107"/>
                  </a:lnTo>
                  <a:cubicBezTo>
                    <a:pt x="4155" y="9199"/>
                    <a:pt x="4109" y="9290"/>
                    <a:pt x="4064" y="9381"/>
                  </a:cubicBezTo>
                  <a:cubicBezTo>
                    <a:pt x="4018" y="9450"/>
                    <a:pt x="3995" y="9518"/>
                    <a:pt x="3950" y="9564"/>
                  </a:cubicBezTo>
                  <a:cubicBezTo>
                    <a:pt x="3858" y="9724"/>
                    <a:pt x="3790" y="9883"/>
                    <a:pt x="3699" y="10043"/>
                  </a:cubicBezTo>
                  <a:lnTo>
                    <a:pt x="3607" y="10226"/>
                  </a:lnTo>
                  <a:cubicBezTo>
                    <a:pt x="3562" y="10317"/>
                    <a:pt x="3516" y="10431"/>
                    <a:pt x="3447" y="10522"/>
                  </a:cubicBezTo>
                  <a:cubicBezTo>
                    <a:pt x="3356" y="10682"/>
                    <a:pt x="3288" y="10865"/>
                    <a:pt x="3196" y="11047"/>
                  </a:cubicBezTo>
                  <a:cubicBezTo>
                    <a:pt x="3128" y="11184"/>
                    <a:pt x="3037" y="11321"/>
                    <a:pt x="2968" y="11481"/>
                  </a:cubicBezTo>
                  <a:cubicBezTo>
                    <a:pt x="2922" y="11550"/>
                    <a:pt x="2877" y="11641"/>
                    <a:pt x="2831" y="11732"/>
                  </a:cubicBezTo>
                  <a:cubicBezTo>
                    <a:pt x="2785" y="11801"/>
                    <a:pt x="2740" y="11869"/>
                    <a:pt x="2717" y="11938"/>
                  </a:cubicBezTo>
                  <a:cubicBezTo>
                    <a:pt x="2626" y="12075"/>
                    <a:pt x="2557" y="12234"/>
                    <a:pt x="2466" y="12371"/>
                  </a:cubicBezTo>
                  <a:lnTo>
                    <a:pt x="2443" y="12394"/>
                  </a:lnTo>
                  <a:cubicBezTo>
                    <a:pt x="2329" y="12600"/>
                    <a:pt x="2215" y="12782"/>
                    <a:pt x="2101" y="12988"/>
                  </a:cubicBezTo>
                  <a:lnTo>
                    <a:pt x="1941" y="13284"/>
                  </a:lnTo>
                  <a:lnTo>
                    <a:pt x="1850" y="13421"/>
                  </a:lnTo>
                  <a:lnTo>
                    <a:pt x="1667" y="13764"/>
                  </a:lnTo>
                  <a:cubicBezTo>
                    <a:pt x="1621" y="13832"/>
                    <a:pt x="1576" y="13923"/>
                    <a:pt x="1530" y="13992"/>
                  </a:cubicBezTo>
                  <a:cubicBezTo>
                    <a:pt x="1507" y="14038"/>
                    <a:pt x="1484" y="14083"/>
                    <a:pt x="1462" y="14129"/>
                  </a:cubicBezTo>
                  <a:cubicBezTo>
                    <a:pt x="1439" y="14152"/>
                    <a:pt x="1416" y="14175"/>
                    <a:pt x="1416" y="14197"/>
                  </a:cubicBezTo>
                  <a:cubicBezTo>
                    <a:pt x="1279" y="14426"/>
                    <a:pt x="1165" y="14631"/>
                    <a:pt x="1028" y="14859"/>
                  </a:cubicBezTo>
                  <a:lnTo>
                    <a:pt x="891" y="15110"/>
                  </a:lnTo>
                  <a:lnTo>
                    <a:pt x="640" y="15544"/>
                  </a:lnTo>
                  <a:lnTo>
                    <a:pt x="389" y="15978"/>
                  </a:lnTo>
                  <a:cubicBezTo>
                    <a:pt x="343" y="16023"/>
                    <a:pt x="320" y="16092"/>
                    <a:pt x="275" y="16137"/>
                  </a:cubicBezTo>
                  <a:lnTo>
                    <a:pt x="275" y="16160"/>
                  </a:lnTo>
                  <a:cubicBezTo>
                    <a:pt x="252" y="16183"/>
                    <a:pt x="252" y="16229"/>
                    <a:pt x="229" y="16252"/>
                  </a:cubicBezTo>
                  <a:cubicBezTo>
                    <a:pt x="206" y="16274"/>
                    <a:pt x="183" y="16274"/>
                    <a:pt x="183" y="16297"/>
                  </a:cubicBezTo>
                  <a:lnTo>
                    <a:pt x="161" y="16320"/>
                  </a:lnTo>
                  <a:cubicBezTo>
                    <a:pt x="138" y="16366"/>
                    <a:pt x="92" y="16411"/>
                    <a:pt x="69" y="16457"/>
                  </a:cubicBezTo>
                  <a:cubicBezTo>
                    <a:pt x="46" y="16503"/>
                    <a:pt x="24" y="16548"/>
                    <a:pt x="1" y="16617"/>
                  </a:cubicBezTo>
                  <a:cubicBezTo>
                    <a:pt x="1" y="16685"/>
                    <a:pt x="1" y="16754"/>
                    <a:pt x="46" y="16822"/>
                  </a:cubicBezTo>
                  <a:cubicBezTo>
                    <a:pt x="69" y="16845"/>
                    <a:pt x="92" y="16868"/>
                    <a:pt x="115" y="16914"/>
                  </a:cubicBezTo>
                  <a:lnTo>
                    <a:pt x="161" y="16936"/>
                  </a:lnTo>
                  <a:cubicBezTo>
                    <a:pt x="183" y="16959"/>
                    <a:pt x="206" y="16982"/>
                    <a:pt x="229" y="17005"/>
                  </a:cubicBezTo>
                  <a:cubicBezTo>
                    <a:pt x="320" y="17096"/>
                    <a:pt x="412" y="17165"/>
                    <a:pt x="503" y="17233"/>
                  </a:cubicBezTo>
                  <a:lnTo>
                    <a:pt x="594" y="17324"/>
                  </a:lnTo>
                  <a:cubicBezTo>
                    <a:pt x="617" y="17347"/>
                    <a:pt x="663" y="17370"/>
                    <a:pt x="686" y="17393"/>
                  </a:cubicBezTo>
                  <a:cubicBezTo>
                    <a:pt x="708" y="17370"/>
                    <a:pt x="754" y="17347"/>
                    <a:pt x="777" y="17347"/>
                  </a:cubicBezTo>
                  <a:cubicBezTo>
                    <a:pt x="800" y="17347"/>
                    <a:pt x="823" y="17370"/>
                    <a:pt x="845" y="17370"/>
                  </a:cubicBezTo>
                  <a:cubicBezTo>
                    <a:pt x="868" y="17416"/>
                    <a:pt x="891" y="17461"/>
                    <a:pt x="868" y="17484"/>
                  </a:cubicBezTo>
                  <a:cubicBezTo>
                    <a:pt x="937" y="17553"/>
                    <a:pt x="1005" y="17598"/>
                    <a:pt x="1074" y="17644"/>
                  </a:cubicBezTo>
                  <a:cubicBezTo>
                    <a:pt x="1165" y="17712"/>
                    <a:pt x="1233" y="17758"/>
                    <a:pt x="1325" y="17804"/>
                  </a:cubicBezTo>
                  <a:lnTo>
                    <a:pt x="1370" y="17827"/>
                  </a:lnTo>
                  <a:cubicBezTo>
                    <a:pt x="1416" y="17872"/>
                    <a:pt x="1484" y="17918"/>
                    <a:pt x="1530" y="17941"/>
                  </a:cubicBezTo>
                  <a:lnTo>
                    <a:pt x="1553" y="17964"/>
                  </a:lnTo>
                  <a:lnTo>
                    <a:pt x="1576" y="17964"/>
                  </a:lnTo>
                  <a:cubicBezTo>
                    <a:pt x="1644" y="18009"/>
                    <a:pt x="1713" y="18032"/>
                    <a:pt x="1758" y="18078"/>
                  </a:cubicBezTo>
                  <a:lnTo>
                    <a:pt x="1850" y="18146"/>
                  </a:lnTo>
                  <a:lnTo>
                    <a:pt x="1964" y="18215"/>
                  </a:lnTo>
                  <a:cubicBezTo>
                    <a:pt x="2032" y="18237"/>
                    <a:pt x="2078" y="18260"/>
                    <a:pt x="2124" y="18306"/>
                  </a:cubicBezTo>
                  <a:lnTo>
                    <a:pt x="2192" y="18329"/>
                  </a:lnTo>
                  <a:cubicBezTo>
                    <a:pt x="2443" y="18488"/>
                    <a:pt x="2694" y="18648"/>
                    <a:pt x="2945" y="18808"/>
                  </a:cubicBezTo>
                  <a:lnTo>
                    <a:pt x="2991" y="18831"/>
                  </a:lnTo>
                  <a:lnTo>
                    <a:pt x="3059" y="18899"/>
                  </a:lnTo>
                  <a:lnTo>
                    <a:pt x="3082" y="18899"/>
                  </a:lnTo>
                  <a:lnTo>
                    <a:pt x="3105" y="18922"/>
                  </a:lnTo>
                  <a:lnTo>
                    <a:pt x="3151" y="18945"/>
                  </a:lnTo>
                  <a:cubicBezTo>
                    <a:pt x="3242" y="18991"/>
                    <a:pt x="3333" y="19059"/>
                    <a:pt x="3425" y="19105"/>
                  </a:cubicBezTo>
                  <a:lnTo>
                    <a:pt x="3470" y="19128"/>
                  </a:lnTo>
                  <a:lnTo>
                    <a:pt x="3516" y="19150"/>
                  </a:lnTo>
                  <a:lnTo>
                    <a:pt x="3539" y="19150"/>
                  </a:lnTo>
                  <a:cubicBezTo>
                    <a:pt x="3607" y="19196"/>
                    <a:pt x="3676" y="19242"/>
                    <a:pt x="3744" y="19287"/>
                  </a:cubicBezTo>
                  <a:lnTo>
                    <a:pt x="3881" y="19356"/>
                  </a:lnTo>
                  <a:cubicBezTo>
                    <a:pt x="3972" y="19424"/>
                    <a:pt x="4064" y="19470"/>
                    <a:pt x="4155" y="19516"/>
                  </a:cubicBezTo>
                  <a:cubicBezTo>
                    <a:pt x="4246" y="19584"/>
                    <a:pt x="4338" y="19630"/>
                    <a:pt x="4429" y="19675"/>
                  </a:cubicBezTo>
                  <a:cubicBezTo>
                    <a:pt x="4497" y="19721"/>
                    <a:pt x="4543" y="19744"/>
                    <a:pt x="4589" y="19767"/>
                  </a:cubicBezTo>
                  <a:cubicBezTo>
                    <a:pt x="4657" y="19790"/>
                    <a:pt x="4703" y="19835"/>
                    <a:pt x="4748" y="19858"/>
                  </a:cubicBezTo>
                  <a:lnTo>
                    <a:pt x="4817" y="19881"/>
                  </a:lnTo>
                  <a:cubicBezTo>
                    <a:pt x="4863" y="19926"/>
                    <a:pt x="4908" y="19949"/>
                    <a:pt x="4977" y="19972"/>
                  </a:cubicBezTo>
                  <a:lnTo>
                    <a:pt x="5022" y="20018"/>
                  </a:lnTo>
                  <a:cubicBezTo>
                    <a:pt x="5182" y="20109"/>
                    <a:pt x="5319" y="20178"/>
                    <a:pt x="5479" y="20269"/>
                  </a:cubicBezTo>
                  <a:cubicBezTo>
                    <a:pt x="5593" y="20315"/>
                    <a:pt x="5707" y="20383"/>
                    <a:pt x="5821" y="20451"/>
                  </a:cubicBezTo>
                  <a:lnTo>
                    <a:pt x="5913" y="20497"/>
                  </a:lnTo>
                  <a:cubicBezTo>
                    <a:pt x="6004" y="20520"/>
                    <a:pt x="6095" y="20566"/>
                    <a:pt x="6164" y="20611"/>
                  </a:cubicBezTo>
                  <a:cubicBezTo>
                    <a:pt x="6232" y="20634"/>
                    <a:pt x="6301" y="20680"/>
                    <a:pt x="6369" y="20703"/>
                  </a:cubicBezTo>
                  <a:lnTo>
                    <a:pt x="6506" y="20771"/>
                  </a:lnTo>
                  <a:lnTo>
                    <a:pt x="6597" y="20817"/>
                  </a:lnTo>
                  <a:cubicBezTo>
                    <a:pt x="6643" y="20839"/>
                    <a:pt x="6711" y="20862"/>
                    <a:pt x="6757" y="20908"/>
                  </a:cubicBezTo>
                  <a:lnTo>
                    <a:pt x="6826" y="20931"/>
                  </a:lnTo>
                  <a:cubicBezTo>
                    <a:pt x="6894" y="20976"/>
                    <a:pt x="6985" y="21022"/>
                    <a:pt x="7077" y="21068"/>
                  </a:cubicBezTo>
                  <a:cubicBezTo>
                    <a:pt x="7145" y="21091"/>
                    <a:pt x="7191" y="21113"/>
                    <a:pt x="7259" y="21136"/>
                  </a:cubicBezTo>
                  <a:cubicBezTo>
                    <a:pt x="7328" y="21182"/>
                    <a:pt x="7419" y="21228"/>
                    <a:pt x="7488" y="21250"/>
                  </a:cubicBezTo>
                  <a:lnTo>
                    <a:pt x="7533" y="21273"/>
                  </a:lnTo>
                  <a:cubicBezTo>
                    <a:pt x="7602" y="21296"/>
                    <a:pt x="7670" y="21342"/>
                    <a:pt x="7739" y="21364"/>
                  </a:cubicBezTo>
                  <a:cubicBezTo>
                    <a:pt x="7807" y="21410"/>
                    <a:pt x="7898" y="21456"/>
                    <a:pt x="7967" y="21479"/>
                  </a:cubicBezTo>
                  <a:cubicBezTo>
                    <a:pt x="7990" y="21501"/>
                    <a:pt x="7990" y="21501"/>
                    <a:pt x="8012" y="21501"/>
                  </a:cubicBezTo>
                  <a:lnTo>
                    <a:pt x="8081" y="21547"/>
                  </a:lnTo>
                  <a:cubicBezTo>
                    <a:pt x="8172" y="21593"/>
                    <a:pt x="8264" y="21638"/>
                    <a:pt x="8378" y="21661"/>
                  </a:cubicBezTo>
                  <a:cubicBezTo>
                    <a:pt x="8446" y="21707"/>
                    <a:pt x="8537" y="21730"/>
                    <a:pt x="8606" y="21775"/>
                  </a:cubicBezTo>
                  <a:cubicBezTo>
                    <a:pt x="8697" y="21798"/>
                    <a:pt x="8766" y="21844"/>
                    <a:pt x="8834" y="21867"/>
                  </a:cubicBezTo>
                  <a:lnTo>
                    <a:pt x="8971" y="21912"/>
                  </a:lnTo>
                  <a:cubicBezTo>
                    <a:pt x="9085" y="21958"/>
                    <a:pt x="9199" y="22026"/>
                    <a:pt x="9314" y="22072"/>
                  </a:cubicBezTo>
                  <a:lnTo>
                    <a:pt x="9450" y="22118"/>
                  </a:lnTo>
                  <a:cubicBezTo>
                    <a:pt x="9542" y="22163"/>
                    <a:pt x="9656" y="22232"/>
                    <a:pt x="9770" y="22277"/>
                  </a:cubicBezTo>
                  <a:cubicBezTo>
                    <a:pt x="9930" y="22323"/>
                    <a:pt x="10090" y="22392"/>
                    <a:pt x="10249" y="22437"/>
                  </a:cubicBezTo>
                  <a:cubicBezTo>
                    <a:pt x="10341" y="22483"/>
                    <a:pt x="10432" y="22506"/>
                    <a:pt x="10523" y="22529"/>
                  </a:cubicBezTo>
                  <a:cubicBezTo>
                    <a:pt x="10592" y="22551"/>
                    <a:pt x="10637" y="22574"/>
                    <a:pt x="10706" y="22597"/>
                  </a:cubicBezTo>
                  <a:cubicBezTo>
                    <a:pt x="10774" y="22620"/>
                    <a:pt x="10843" y="22643"/>
                    <a:pt x="10911" y="22666"/>
                  </a:cubicBezTo>
                  <a:lnTo>
                    <a:pt x="10980" y="22711"/>
                  </a:lnTo>
                  <a:cubicBezTo>
                    <a:pt x="11094" y="22734"/>
                    <a:pt x="11208" y="22780"/>
                    <a:pt x="11322" y="22802"/>
                  </a:cubicBezTo>
                  <a:cubicBezTo>
                    <a:pt x="11482" y="22848"/>
                    <a:pt x="11642" y="22894"/>
                    <a:pt x="11801" y="22939"/>
                  </a:cubicBezTo>
                  <a:cubicBezTo>
                    <a:pt x="11893" y="22962"/>
                    <a:pt x="11961" y="22985"/>
                    <a:pt x="12053" y="23008"/>
                  </a:cubicBezTo>
                  <a:lnTo>
                    <a:pt x="12190" y="23031"/>
                  </a:lnTo>
                  <a:cubicBezTo>
                    <a:pt x="12304" y="23031"/>
                    <a:pt x="12441" y="23054"/>
                    <a:pt x="12555" y="23076"/>
                  </a:cubicBezTo>
                  <a:cubicBezTo>
                    <a:pt x="12715" y="23099"/>
                    <a:pt x="12851" y="23099"/>
                    <a:pt x="12988" y="23122"/>
                  </a:cubicBezTo>
                  <a:lnTo>
                    <a:pt x="13536" y="23122"/>
                  </a:lnTo>
                  <a:cubicBezTo>
                    <a:pt x="13559" y="23099"/>
                    <a:pt x="13605" y="23099"/>
                    <a:pt x="13628" y="23076"/>
                  </a:cubicBezTo>
                  <a:cubicBezTo>
                    <a:pt x="13650" y="23054"/>
                    <a:pt x="13673" y="23031"/>
                    <a:pt x="13673" y="23008"/>
                  </a:cubicBezTo>
                  <a:cubicBezTo>
                    <a:pt x="13696" y="22962"/>
                    <a:pt x="13696" y="22939"/>
                    <a:pt x="13696" y="22894"/>
                  </a:cubicBezTo>
                  <a:cubicBezTo>
                    <a:pt x="13742" y="22825"/>
                    <a:pt x="13787" y="22757"/>
                    <a:pt x="13833" y="22688"/>
                  </a:cubicBezTo>
                  <a:cubicBezTo>
                    <a:pt x="13879" y="22620"/>
                    <a:pt x="13924" y="22551"/>
                    <a:pt x="13970" y="22483"/>
                  </a:cubicBezTo>
                  <a:cubicBezTo>
                    <a:pt x="14038" y="22369"/>
                    <a:pt x="14107" y="22255"/>
                    <a:pt x="14198" y="22141"/>
                  </a:cubicBezTo>
                  <a:lnTo>
                    <a:pt x="14221" y="22095"/>
                  </a:lnTo>
                  <a:cubicBezTo>
                    <a:pt x="14289" y="21981"/>
                    <a:pt x="14335" y="21889"/>
                    <a:pt x="14404" y="21798"/>
                  </a:cubicBezTo>
                  <a:lnTo>
                    <a:pt x="14449" y="21707"/>
                  </a:lnTo>
                  <a:cubicBezTo>
                    <a:pt x="14495" y="21638"/>
                    <a:pt x="14518" y="21593"/>
                    <a:pt x="14563" y="21524"/>
                  </a:cubicBezTo>
                  <a:lnTo>
                    <a:pt x="14586" y="21501"/>
                  </a:lnTo>
                  <a:lnTo>
                    <a:pt x="14609" y="21456"/>
                  </a:lnTo>
                  <a:cubicBezTo>
                    <a:pt x="14632" y="21387"/>
                    <a:pt x="14677" y="21342"/>
                    <a:pt x="14700" y="21273"/>
                  </a:cubicBezTo>
                  <a:cubicBezTo>
                    <a:pt x="14746" y="21182"/>
                    <a:pt x="14792" y="21113"/>
                    <a:pt x="14814" y="21022"/>
                  </a:cubicBezTo>
                  <a:cubicBezTo>
                    <a:pt x="14906" y="20885"/>
                    <a:pt x="14974" y="20725"/>
                    <a:pt x="15043" y="20588"/>
                  </a:cubicBezTo>
                  <a:cubicBezTo>
                    <a:pt x="15111" y="20474"/>
                    <a:pt x="15157" y="20383"/>
                    <a:pt x="15248" y="20269"/>
                  </a:cubicBezTo>
                  <a:cubicBezTo>
                    <a:pt x="15271" y="20223"/>
                    <a:pt x="15294" y="20200"/>
                    <a:pt x="15317" y="20155"/>
                  </a:cubicBezTo>
                  <a:lnTo>
                    <a:pt x="15294" y="20155"/>
                  </a:lnTo>
                  <a:lnTo>
                    <a:pt x="15362" y="20063"/>
                  </a:lnTo>
                  <a:cubicBezTo>
                    <a:pt x="15385" y="20018"/>
                    <a:pt x="15408" y="19972"/>
                    <a:pt x="15454" y="19904"/>
                  </a:cubicBezTo>
                  <a:lnTo>
                    <a:pt x="15522" y="19812"/>
                  </a:lnTo>
                  <a:lnTo>
                    <a:pt x="15659" y="19561"/>
                  </a:lnTo>
                  <a:lnTo>
                    <a:pt x="15727" y="19447"/>
                  </a:lnTo>
                  <a:cubicBezTo>
                    <a:pt x="15750" y="19402"/>
                    <a:pt x="15796" y="19333"/>
                    <a:pt x="15819" y="19265"/>
                  </a:cubicBezTo>
                  <a:cubicBezTo>
                    <a:pt x="15864" y="19196"/>
                    <a:pt x="15887" y="19150"/>
                    <a:pt x="15910" y="19082"/>
                  </a:cubicBezTo>
                  <a:cubicBezTo>
                    <a:pt x="15956" y="19036"/>
                    <a:pt x="16001" y="18968"/>
                    <a:pt x="16024" y="18899"/>
                  </a:cubicBezTo>
                  <a:lnTo>
                    <a:pt x="16047" y="18854"/>
                  </a:lnTo>
                  <a:lnTo>
                    <a:pt x="16138" y="18717"/>
                  </a:lnTo>
                  <a:cubicBezTo>
                    <a:pt x="16161" y="18671"/>
                    <a:pt x="16207" y="18603"/>
                    <a:pt x="16252" y="18534"/>
                  </a:cubicBezTo>
                  <a:lnTo>
                    <a:pt x="16275" y="18443"/>
                  </a:lnTo>
                  <a:cubicBezTo>
                    <a:pt x="16298" y="18420"/>
                    <a:pt x="16321" y="18374"/>
                    <a:pt x="16344" y="18329"/>
                  </a:cubicBezTo>
                  <a:cubicBezTo>
                    <a:pt x="16389" y="18283"/>
                    <a:pt x="16412" y="18215"/>
                    <a:pt x="16435" y="18169"/>
                  </a:cubicBezTo>
                  <a:lnTo>
                    <a:pt x="16481" y="18078"/>
                  </a:lnTo>
                  <a:lnTo>
                    <a:pt x="16504" y="18055"/>
                  </a:lnTo>
                  <a:lnTo>
                    <a:pt x="16595" y="17895"/>
                  </a:lnTo>
                  <a:cubicBezTo>
                    <a:pt x="16618" y="17849"/>
                    <a:pt x="16640" y="17804"/>
                    <a:pt x="16663" y="17758"/>
                  </a:cubicBezTo>
                  <a:lnTo>
                    <a:pt x="16686" y="17712"/>
                  </a:lnTo>
                  <a:cubicBezTo>
                    <a:pt x="16732" y="17644"/>
                    <a:pt x="16800" y="17553"/>
                    <a:pt x="16846" y="17461"/>
                  </a:cubicBezTo>
                  <a:lnTo>
                    <a:pt x="16869" y="17370"/>
                  </a:lnTo>
                  <a:lnTo>
                    <a:pt x="16960" y="17233"/>
                  </a:lnTo>
                  <a:lnTo>
                    <a:pt x="16983" y="17187"/>
                  </a:lnTo>
                  <a:cubicBezTo>
                    <a:pt x="17006" y="17142"/>
                    <a:pt x="17051" y="17073"/>
                    <a:pt x="17074" y="17005"/>
                  </a:cubicBezTo>
                  <a:lnTo>
                    <a:pt x="17097" y="16959"/>
                  </a:lnTo>
                  <a:lnTo>
                    <a:pt x="17188" y="16799"/>
                  </a:lnTo>
                  <a:lnTo>
                    <a:pt x="17257" y="16662"/>
                  </a:lnTo>
                  <a:lnTo>
                    <a:pt x="17302" y="16594"/>
                  </a:lnTo>
                  <a:lnTo>
                    <a:pt x="17371" y="16480"/>
                  </a:lnTo>
                  <a:cubicBezTo>
                    <a:pt x="17417" y="16389"/>
                    <a:pt x="17462" y="16274"/>
                    <a:pt x="17531" y="16183"/>
                  </a:cubicBezTo>
                  <a:cubicBezTo>
                    <a:pt x="17599" y="16046"/>
                    <a:pt x="17690" y="15909"/>
                    <a:pt x="17759" y="15772"/>
                  </a:cubicBezTo>
                  <a:cubicBezTo>
                    <a:pt x="17805" y="15681"/>
                    <a:pt x="17873" y="15567"/>
                    <a:pt x="17941" y="15476"/>
                  </a:cubicBezTo>
                  <a:lnTo>
                    <a:pt x="17987" y="15384"/>
                  </a:lnTo>
                  <a:cubicBezTo>
                    <a:pt x="18033" y="15293"/>
                    <a:pt x="18078" y="15224"/>
                    <a:pt x="18124" y="15156"/>
                  </a:cubicBezTo>
                  <a:lnTo>
                    <a:pt x="18147" y="15133"/>
                  </a:lnTo>
                  <a:cubicBezTo>
                    <a:pt x="18170" y="15065"/>
                    <a:pt x="18193" y="15019"/>
                    <a:pt x="18238" y="14973"/>
                  </a:cubicBezTo>
                  <a:lnTo>
                    <a:pt x="18307" y="14836"/>
                  </a:lnTo>
                  <a:cubicBezTo>
                    <a:pt x="18352" y="14722"/>
                    <a:pt x="18421" y="14608"/>
                    <a:pt x="18489" y="14517"/>
                  </a:cubicBezTo>
                  <a:cubicBezTo>
                    <a:pt x="18535" y="14426"/>
                    <a:pt x="18581" y="14357"/>
                    <a:pt x="18626" y="14266"/>
                  </a:cubicBezTo>
                  <a:lnTo>
                    <a:pt x="18649" y="14220"/>
                  </a:lnTo>
                  <a:cubicBezTo>
                    <a:pt x="18672" y="14175"/>
                    <a:pt x="18718" y="14129"/>
                    <a:pt x="18740" y="14083"/>
                  </a:cubicBezTo>
                  <a:lnTo>
                    <a:pt x="18877" y="13832"/>
                  </a:lnTo>
                  <a:lnTo>
                    <a:pt x="18900" y="13786"/>
                  </a:lnTo>
                  <a:cubicBezTo>
                    <a:pt x="18991" y="13650"/>
                    <a:pt x="19083" y="13467"/>
                    <a:pt x="19174" y="13330"/>
                  </a:cubicBezTo>
                  <a:cubicBezTo>
                    <a:pt x="19193" y="13293"/>
                    <a:pt x="19212" y="13270"/>
                    <a:pt x="19230" y="13239"/>
                  </a:cubicBezTo>
                  <a:lnTo>
                    <a:pt x="19230" y="13239"/>
                  </a:lnTo>
                  <a:cubicBezTo>
                    <a:pt x="19243" y="13238"/>
                    <a:pt x="19243" y="13234"/>
                    <a:pt x="19243" y="13216"/>
                  </a:cubicBezTo>
                  <a:lnTo>
                    <a:pt x="19243" y="13216"/>
                  </a:lnTo>
                  <a:cubicBezTo>
                    <a:pt x="19243" y="13216"/>
                    <a:pt x="19243" y="13216"/>
                    <a:pt x="19243" y="13216"/>
                  </a:cubicBezTo>
                  <a:lnTo>
                    <a:pt x="19243" y="13216"/>
                  </a:lnTo>
                  <a:lnTo>
                    <a:pt x="19220" y="13239"/>
                  </a:lnTo>
                  <a:cubicBezTo>
                    <a:pt x="19243" y="13193"/>
                    <a:pt x="19265" y="13170"/>
                    <a:pt x="19288" y="13125"/>
                  </a:cubicBezTo>
                  <a:lnTo>
                    <a:pt x="19311" y="13102"/>
                  </a:lnTo>
                  <a:lnTo>
                    <a:pt x="19334" y="13056"/>
                  </a:lnTo>
                  <a:lnTo>
                    <a:pt x="19357" y="13010"/>
                  </a:lnTo>
                  <a:cubicBezTo>
                    <a:pt x="19402" y="12965"/>
                    <a:pt x="19425" y="12919"/>
                    <a:pt x="19448" y="12873"/>
                  </a:cubicBezTo>
                  <a:lnTo>
                    <a:pt x="19516" y="12759"/>
                  </a:lnTo>
                  <a:lnTo>
                    <a:pt x="19539" y="12714"/>
                  </a:lnTo>
                  <a:lnTo>
                    <a:pt x="19562" y="12668"/>
                  </a:lnTo>
                  <a:lnTo>
                    <a:pt x="19585" y="12668"/>
                  </a:lnTo>
                  <a:lnTo>
                    <a:pt x="19631" y="12577"/>
                  </a:lnTo>
                  <a:cubicBezTo>
                    <a:pt x="19653" y="12531"/>
                    <a:pt x="19699" y="12463"/>
                    <a:pt x="19722" y="12417"/>
                  </a:cubicBezTo>
                  <a:lnTo>
                    <a:pt x="19745" y="12371"/>
                  </a:lnTo>
                  <a:cubicBezTo>
                    <a:pt x="19768" y="12349"/>
                    <a:pt x="19790" y="12303"/>
                    <a:pt x="19813" y="12257"/>
                  </a:cubicBezTo>
                  <a:lnTo>
                    <a:pt x="19882" y="12166"/>
                  </a:lnTo>
                  <a:cubicBezTo>
                    <a:pt x="19950" y="12006"/>
                    <a:pt x="20041" y="11869"/>
                    <a:pt x="20133" y="11709"/>
                  </a:cubicBezTo>
                  <a:lnTo>
                    <a:pt x="20178" y="11641"/>
                  </a:lnTo>
                  <a:cubicBezTo>
                    <a:pt x="20201" y="11595"/>
                    <a:pt x="20224" y="11572"/>
                    <a:pt x="20247" y="11527"/>
                  </a:cubicBezTo>
                  <a:lnTo>
                    <a:pt x="20270" y="11481"/>
                  </a:lnTo>
                  <a:cubicBezTo>
                    <a:pt x="20315" y="11413"/>
                    <a:pt x="20361" y="11321"/>
                    <a:pt x="20407" y="11253"/>
                  </a:cubicBezTo>
                  <a:cubicBezTo>
                    <a:pt x="20475" y="11116"/>
                    <a:pt x="20544" y="11002"/>
                    <a:pt x="20612" y="10888"/>
                  </a:cubicBezTo>
                  <a:lnTo>
                    <a:pt x="20635" y="10842"/>
                  </a:lnTo>
                  <a:cubicBezTo>
                    <a:pt x="20703" y="10728"/>
                    <a:pt x="20772" y="10614"/>
                    <a:pt x="20817" y="10500"/>
                  </a:cubicBezTo>
                  <a:lnTo>
                    <a:pt x="20886" y="10408"/>
                  </a:lnTo>
                  <a:cubicBezTo>
                    <a:pt x="20909" y="10317"/>
                    <a:pt x="20954" y="10249"/>
                    <a:pt x="21000" y="10180"/>
                  </a:cubicBezTo>
                  <a:lnTo>
                    <a:pt x="21023" y="10134"/>
                  </a:lnTo>
                  <a:cubicBezTo>
                    <a:pt x="21046" y="10066"/>
                    <a:pt x="21069" y="10020"/>
                    <a:pt x="21114" y="9975"/>
                  </a:cubicBezTo>
                  <a:lnTo>
                    <a:pt x="21137" y="9929"/>
                  </a:lnTo>
                  <a:cubicBezTo>
                    <a:pt x="21206" y="9792"/>
                    <a:pt x="21274" y="9655"/>
                    <a:pt x="21365" y="9518"/>
                  </a:cubicBezTo>
                  <a:cubicBezTo>
                    <a:pt x="21388" y="9450"/>
                    <a:pt x="21434" y="9381"/>
                    <a:pt x="21457" y="9313"/>
                  </a:cubicBezTo>
                  <a:cubicBezTo>
                    <a:pt x="21502" y="9244"/>
                    <a:pt x="21548" y="9176"/>
                    <a:pt x="21594" y="9084"/>
                  </a:cubicBezTo>
                  <a:cubicBezTo>
                    <a:pt x="21662" y="8925"/>
                    <a:pt x="21753" y="8788"/>
                    <a:pt x="21845" y="8651"/>
                  </a:cubicBezTo>
                  <a:cubicBezTo>
                    <a:pt x="21890" y="8582"/>
                    <a:pt x="21936" y="8514"/>
                    <a:pt x="21959" y="8445"/>
                  </a:cubicBezTo>
                  <a:cubicBezTo>
                    <a:pt x="21982" y="8400"/>
                    <a:pt x="22027" y="8354"/>
                    <a:pt x="22050" y="8308"/>
                  </a:cubicBezTo>
                  <a:lnTo>
                    <a:pt x="22096" y="8240"/>
                  </a:lnTo>
                  <a:lnTo>
                    <a:pt x="22187" y="8080"/>
                  </a:lnTo>
                  <a:cubicBezTo>
                    <a:pt x="22233" y="7989"/>
                    <a:pt x="22301" y="7898"/>
                    <a:pt x="22347" y="7806"/>
                  </a:cubicBezTo>
                  <a:lnTo>
                    <a:pt x="22461" y="7601"/>
                  </a:lnTo>
                  <a:cubicBezTo>
                    <a:pt x="22507" y="7532"/>
                    <a:pt x="22552" y="7464"/>
                    <a:pt x="22598" y="7373"/>
                  </a:cubicBezTo>
                  <a:lnTo>
                    <a:pt x="22644" y="7281"/>
                  </a:lnTo>
                  <a:cubicBezTo>
                    <a:pt x="22689" y="7213"/>
                    <a:pt x="22712" y="7167"/>
                    <a:pt x="22758" y="7099"/>
                  </a:cubicBezTo>
                  <a:lnTo>
                    <a:pt x="22780" y="7053"/>
                  </a:lnTo>
                  <a:lnTo>
                    <a:pt x="22803" y="6985"/>
                  </a:lnTo>
                  <a:lnTo>
                    <a:pt x="22826" y="6985"/>
                  </a:lnTo>
                  <a:cubicBezTo>
                    <a:pt x="22826" y="6962"/>
                    <a:pt x="22826" y="6962"/>
                    <a:pt x="22849" y="6939"/>
                  </a:cubicBezTo>
                  <a:lnTo>
                    <a:pt x="22849" y="6916"/>
                  </a:lnTo>
                  <a:cubicBezTo>
                    <a:pt x="22872" y="6893"/>
                    <a:pt x="22872" y="6893"/>
                    <a:pt x="22872" y="6893"/>
                  </a:cubicBezTo>
                  <a:cubicBezTo>
                    <a:pt x="22895" y="6870"/>
                    <a:pt x="22917" y="6825"/>
                    <a:pt x="22917" y="6802"/>
                  </a:cubicBezTo>
                  <a:cubicBezTo>
                    <a:pt x="22917" y="6756"/>
                    <a:pt x="22940" y="6711"/>
                    <a:pt x="22940" y="6688"/>
                  </a:cubicBezTo>
                  <a:cubicBezTo>
                    <a:pt x="22940" y="6642"/>
                    <a:pt x="22940" y="6597"/>
                    <a:pt x="22917" y="6574"/>
                  </a:cubicBezTo>
                  <a:cubicBezTo>
                    <a:pt x="22917" y="6528"/>
                    <a:pt x="22917" y="6460"/>
                    <a:pt x="22895" y="6414"/>
                  </a:cubicBezTo>
                  <a:cubicBezTo>
                    <a:pt x="22872" y="6345"/>
                    <a:pt x="22849" y="6300"/>
                    <a:pt x="22803" y="6231"/>
                  </a:cubicBezTo>
                  <a:cubicBezTo>
                    <a:pt x="22780" y="6163"/>
                    <a:pt x="22735" y="6117"/>
                    <a:pt x="22689" y="6072"/>
                  </a:cubicBezTo>
                  <a:lnTo>
                    <a:pt x="22666" y="6049"/>
                  </a:lnTo>
                  <a:cubicBezTo>
                    <a:pt x="22507" y="5843"/>
                    <a:pt x="22301" y="5684"/>
                    <a:pt x="22119" y="5547"/>
                  </a:cubicBezTo>
                  <a:lnTo>
                    <a:pt x="22096" y="5524"/>
                  </a:lnTo>
                  <a:lnTo>
                    <a:pt x="22027" y="5455"/>
                  </a:lnTo>
                  <a:lnTo>
                    <a:pt x="21845" y="5318"/>
                  </a:lnTo>
                  <a:cubicBezTo>
                    <a:pt x="21753" y="5204"/>
                    <a:pt x="21616" y="5136"/>
                    <a:pt x="21502" y="5044"/>
                  </a:cubicBezTo>
                  <a:lnTo>
                    <a:pt x="21479" y="4999"/>
                  </a:lnTo>
                  <a:lnTo>
                    <a:pt x="21342" y="4907"/>
                  </a:lnTo>
                  <a:cubicBezTo>
                    <a:pt x="21274" y="4839"/>
                    <a:pt x="21183" y="4771"/>
                    <a:pt x="21091" y="4725"/>
                  </a:cubicBezTo>
                  <a:cubicBezTo>
                    <a:pt x="20954" y="4611"/>
                    <a:pt x="20840" y="4519"/>
                    <a:pt x="20703" y="4428"/>
                  </a:cubicBezTo>
                  <a:cubicBezTo>
                    <a:pt x="20635" y="4382"/>
                    <a:pt x="20566" y="4337"/>
                    <a:pt x="20498" y="4291"/>
                  </a:cubicBezTo>
                  <a:cubicBezTo>
                    <a:pt x="20429" y="4246"/>
                    <a:pt x="20361" y="4177"/>
                    <a:pt x="20293" y="4131"/>
                  </a:cubicBezTo>
                  <a:cubicBezTo>
                    <a:pt x="20270" y="4109"/>
                    <a:pt x="20224" y="4086"/>
                    <a:pt x="20201" y="4086"/>
                  </a:cubicBezTo>
                  <a:cubicBezTo>
                    <a:pt x="20178" y="4040"/>
                    <a:pt x="20133" y="4017"/>
                    <a:pt x="20110" y="3994"/>
                  </a:cubicBezTo>
                  <a:cubicBezTo>
                    <a:pt x="20041" y="3949"/>
                    <a:pt x="19950" y="3903"/>
                    <a:pt x="19882" y="3858"/>
                  </a:cubicBezTo>
                  <a:cubicBezTo>
                    <a:pt x="19790" y="3789"/>
                    <a:pt x="19699" y="3721"/>
                    <a:pt x="19585" y="3652"/>
                  </a:cubicBezTo>
                  <a:lnTo>
                    <a:pt x="19471" y="3584"/>
                  </a:lnTo>
                  <a:cubicBezTo>
                    <a:pt x="19425" y="3561"/>
                    <a:pt x="19402" y="3538"/>
                    <a:pt x="19357" y="3515"/>
                  </a:cubicBezTo>
                  <a:cubicBezTo>
                    <a:pt x="19334" y="3492"/>
                    <a:pt x="19288" y="3469"/>
                    <a:pt x="19243" y="3424"/>
                  </a:cubicBezTo>
                  <a:lnTo>
                    <a:pt x="19083" y="3310"/>
                  </a:lnTo>
                  <a:lnTo>
                    <a:pt x="19014" y="3287"/>
                  </a:lnTo>
                  <a:cubicBezTo>
                    <a:pt x="18877" y="3196"/>
                    <a:pt x="18740" y="3104"/>
                    <a:pt x="18603" y="3013"/>
                  </a:cubicBezTo>
                  <a:cubicBezTo>
                    <a:pt x="18489" y="2944"/>
                    <a:pt x="18352" y="2876"/>
                    <a:pt x="18238" y="2808"/>
                  </a:cubicBezTo>
                  <a:lnTo>
                    <a:pt x="18147" y="2739"/>
                  </a:lnTo>
                  <a:lnTo>
                    <a:pt x="18124" y="2739"/>
                  </a:lnTo>
                  <a:cubicBezTo>
                    <a:pt x="17987" y="2648"/>
                    <a:pt x="17827" y="2579"/>
                    <a:pt x="17690" y="2488"/>
                  </a:cubicBezTo>
                  <a:lnTo>
                    <a:pt x="17462" y="2374"/>
                  </a:lnTo>
                  <a:cubicBezTo>
                    <a:pt x="17234" y="2260"/>
                    <a:pt x="17006" y="2123"/>
                    <a:pt x="16755" y="2009"/>
                  </a:cubicBezTo>
                  <a:lnTo>
                    <a:pt x="16595" y="1940"/>
                  </a:lnTo>
                  <a:lnTo>
                    <a:pt x="16526" y="1895"/>
                  </a:lnTo>
                  <a:lnTo>
                    <a:pt x="16458" y="1872"/>
                  </a:lnTo>
                  <a:cubicBezTo>
                    <a:pt x="16321" y="1803"/>
                    <a:pt x="16184" y="1735"/>
                    <a:pt x="16047" y="1689"/>
                  </a:cubicBezTo>
                  <a:cubicBezTo>
                    <a:pt x="15887" y="1621"/>
                    <a:pt x="15727" y="1552"/>
                    <a:pt x="15568" y="1484"/>
                  </a:cubicBezTo>
                  <a:cubicBezTo>
                    <a:pt x="15408" y="1415"/>
                    <a:pt x="15248" y="1347"/>
                    <a:pt x="15088" y="1301"/>
                  </a:cubicBezTo>
                  <a:cubicBezTo>
                    <a:pt x="14997" y="1255"/>
                    <a:pt x="14883" y="1210"/>
                    <a:pt x="14792" y="1187"/>
                  </a:cubicBezTo>
                  <a:cubicBezTo>
                    <a:pt x="14723" y="1164"/>
                    <a:pt x="14677" y="1141"/>
                    <a:pt x="14609" y="1118"/>
                  </a:cubicBezTo>
                  <a:lnTo>
                    <a:pt x="14495" y="1073"/>
                  </a:lnTo>
                  <a:cubicBezTo>
                    <a:pt x="14381" y="1027"/>
                    <a:pt x="14244" y="982"/>
                    <a:pt x="14130" y="936"/>
                  </a:cubicBezTo>
                  <a:cubicBezTo>
                    <a:pt x="14038" y="913"/>
                    <a:pt x="13924" y="890"/>
                    <a:pt x="13833" y="845"/>
                  </a:cubicBezTo>
                  <a:cubicBezTo>
                    <a:pt x="13764" y="845"/>
                    <a:pt x="13696" y="822"/>
                    <a:pt x="13628" y="799"/>
                  </a:cubicBezTo>
                  <a:cubicBezTo>
                    <a:pt x="13582" y="776"/>
                    <a:pt x="13536" y="776"/>
                    <a:pt x="13513" y="753"/>
                  </a:cubicBezTo>
                  <a:cubicBezTo>
                    <a:pt x="13468" y="753"/>
                    <a:pt x="13422" y="730"/>
                    <a:pt x="13376" y="708"/>
                  </a:cubicBezTo>
                  <a:cubicBezTo>
                    <a:pt x="13308" y="708"/>
                    <a:pt x="13239" y="685"/>
                    <a:pt x="13194" y="662"/>
                  </a:cubicBezTo>
                  <a:lnTo>
                    <a:pt x="13125" y="639"/>
                  </a:lnTo>
                  <a:cubicBezTo>
                    <a:pt x="13011" y="616"/>
                    <a:pt x="12920" y="593"/>
                    <a:pt x="12829" y="571"/>
                  </a:cubicBezTo>
                  <a:cubicBezTo>
                    <a:pt x="12760" y="548"/>
                    <a:pt x="12692" y="525"/>
                    <a:pt x="12623" y="502"/>
                  </a:cubicBezTo>
                  <a:cubicBezTo>
                    <a:pt x="12463" y="479"/>
                    <a:pt x="12326" y="434"/>
                    <a:pt x="12167" y="388"/>
                  </a:cubicBezTo>
                  <a:lnTo>
                    <a:pt x="12121" y="388"/>
                  </a:lnTo>
                  <a:lnTo>
                    <a:pt x="12053" y="365"/>
                  </a:lnTo>
                  <a:cubicBezTo>
                    <a:pt x="11916" y="342"/>
                    <a:pt x="11779" y="297"/>
                    <a:pt x="11642" y="274"/>
                  </a:cubicBezTo>
                  <a:cubicBezTo>
                    <a:pt x="11459" y="228"/>
                    <a:pt x="11277" y="205"/>
                    <a:pt x="11094" y="160"/>
                  </a:cubicBezTo>
                  <a:cubicBezTo>
                    <a:pt x="10957" y="160"/>
                    <a:pt x="10797" y="114"/>
                    <a:pt x="10615" y="114"/>
                  </a:cubicBezTo>
                  <a:lnTo>
                    <a:pt x="10523" y="114"/>
                  </a:lnTo>
                  <a:cubicBezTo>
                    <a:pt x="10478" y="114"/>
                    <a:pt x="10409" y="91"/>
                    <a:pt x="10363" y="91"/>
                  </a:cubicBezTo>
                  <a:lnTo>
                    <a:pt x="10067" y="91"/>
                  </a:lnTo>
                  <a:cubicBezTo>
                    <a:pt x="9998" y="46"/>
                    <a:pt x="9930" y="46"/>
                    <a:pt x="9884" y="23"/>
                  </a:cubicBezTo>
                  <a:cubicBezTo>
                    <a:pt x="9816" y="0"/>
                    <a:pt x="9747" y="0"/>
                    <a:pt x="9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320759" y="2833284"/>
              <a:ext cx="149436" cy="99642"/>
            </a:xfrm>
            <a:custGeom>
              <a:avLst/>
              <a:gdLst/>
              <a:ahLst/>
              <a:cxnLst/>
              <a:rect l="l" t="t" r="r" b="b"/>
              <a:pathLst>
                <a:path w="2671" h="1781" extrusionOk="0">
                  <a:moveTo>
                    <a:pt x="411" y="0"/>
                  </a:moveTo>
                  <a:cubicBezTo>
                    <a:pt x="366" y="0"/>
                    <a:pt x="320" y="23"/>
                    <a:pt x="274" y="23"/>
                  </a:cubicBezTo>
                  <a:cubicBezTo>
                    <a:pt x="229" y="46"/>
                    <a:pt x="183" y="69"/>
                    <a:pt x="160" y="92"/>
                  </a:cubicBezTo>
                  <a:cubicBezTo>
                    <a:pt x="137" y="115"/>
                    <a:pt x="115" y="115"/>
                    <a:pt x="115" y="137"/>
                  </a:cubicBezTo>
                  <a:cubicBezTo>
                    <a:pt x="92" y="137"/>
                    <a:pt x="69" y="137"/>
                    <a:pt x="46" y="160"/>
                  </a:cubicBezTo>
                  <a:cubicBezTo>
                    <a:pt x="23" y="160"/>
                    <a:pt x="0" y="183"/>
                    <a:pt x="0" y="206"/>
                  </a:cubicBezTo>
                  <a:cubicBezTo>
                    <a:pt x="0" y="229"/>
                    <a:pt x="0" y="252"/>
                    <a:pt x="23" y="274"/>
                  </a:cubicBezTo>
                  <a:cubicBezTo>
                    <a:pt x="46" y="343"/>
                    <a:pt x="69" y="411"/>
                    <a:pt x="92" y="480"/>
                  </a:cubicBezTo>
                  <a:cubicBezTo>
                    <a:pt x="137" y="548"/>
                    <a:pt x="183" y="594"/>
                    <a:pt x="206" y="662"/>
                  </a:cubicBezTo>
                  <a:cubicBezTo>
                    <a:pt x="297" y="777"/>
                    <a:pt x="388" y="891"/>
                    <a:pt x="503" y="1005"/>
                  </a:cubicBezTo>
                  <a:cubicBezTo>
                    <a:pt x="548" y="1050"/>
                    <a:pt x="617" y="1119"/>
                    <a:pt x="685" y="1165"/>
                  </a:cubicBezTo>
                  <a:cubicBezTo>
                    <a:pt x="754" y="1210"/>
                    <a:pt x="822" y="1256"/>
                    <a:pt x="868" y="1302"/>
                  </a:cubicBezTo>
                  <a:cubicBezTo>
                    <a:pt x="936" y="1347"/>
                    <a:pt x="1005" y="1370"/>
                    <a:pt x="1050" y="1416"/>
                  </a:cubicBezTo>
                  <a:cubicBezTo>
                    <a:pt x="1119" y="1461"/>
                    <a:pt x="1210" y="1484"/>
                    <a:pt x="1279" y="1507"/>
                  </a:cubicBezTo>
                  <a:cubicBezTo>
                    <a:pt x="1416" y="1575"/>
                    <a:pt x="1553" y="1644"/>
                    <a:pt x="1712" y="1667"/>
                  </a:cubicBezTo>
                  <a:cubicBezTo>
                    <a:pt x="1781" y="1690"/>
                    <a:pt x="1849" y="1712"/>
                    <a:pt x="1918" y="1735"/>
                  </a:cubicBezTo>
                  <a:cubicBezTo>
                    <a:pt x="1986" y="1758"/>
                    <a:pt x="2055" y="1758"/>
                    <a:pt x="2146" y="1781"/>
                  </a:cubicBezTo>
                  <a:lnTo>
                    <a:pt x="2329" y="1781"/>
                  </a:lnTo>
                  <a:cubicBezTo>
                    <a:pt x="2420" y="1781"/>
                    <a:pt x="2534" y="1781"/>
                    <a:pt x="2602" y="1690"/>
                  </a:cubicBezTo>
                  <a:cubicBezTo>
                    <a:pt x="2625" y="1667"/>
                    <a:pt x="2648" y="1644"/>
                    <a:pt x="2671" y="1598"/>
                  </a:cubicBezTo>
                  <a:cubicBezTo>
                    <a:pt x="2671" y="1553"/>
                    <a:pt x="2671" y="1507"/>
                    <a:pt x="2671" y="1484"/>
                  </a:cubicBezTo>
                  <a:cubicBezTo>
                    <a:pt x="2648" y="1461"/>
                    <a:pt x="2648" y="1416"/>
                    <a:pt x="2648" y="1416"/>
                  </a:cubicBezTo>
                  <a:cubicBezTo>
                    <a:pt x="2625" y="1370"/>
                    <a:pt x="2625" y="1347"/>
                    <a:pt x="2602" y="1324"/>
                  </a:cubicBezTo>
                  <a:cubicBezTo>
                    <a:pt x="2557" y="1233"/>
                    <a:pt x="2511" y="1165"/>
                    <a:pt x="2466" y="1119"/>
                  </a:cubicBezTo>
                  <a:cubicBezTo>
                    <a:pt x="2420" y="1050"/>
                    <a:pt x="2374" y="982"/>
                    <a:pt x="2306" y="914"/>
                  </a:cubicBezTo>
                  <a:cubicBezTo>
                    <a:pt x="2260" y="845"/>
                    <a:pt x="2192" y="777"/>
                    <a:pt x="2123" y="731"/>
                  </a:cubicBezTo>
                  <a:cubicBezTo>
                    <a:pt x="2055" y="662"/>
                    <a:pt x="1986" y="594"/>
                    <a:pt x="1895" y="548"/>
                  </a:cubicBezTo>
                  <a:cubicBezTo>
                    <a:pt x="1826" y="480"/>
                    <a:pt x="1758" y="434"/>
                    <a:pt x="1667" y="389"/>
                  </a:cubicBezTo>
                  <a:cubicBezTo>
                    <a:pt x="1507" y="297"/>
                    <a:pt x="1324" y="206"/>
                    <a:pt x="1142" y="137"/>
                  </a:cubicBezTo>
                  <a:cubicBezTo>
                    <a:pt x="982" y="92"/>
                    <a:pt x="799" y="46"/>
                    <a:pt x="640" y="23"/>
                  </a:cubicBezTo>
                  <a:cubicBezTo>
                    <a:pt x="571" y="23"/>
                    <a:pt x="503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281203" y="2086206"/>
              <a:ext cx="661579" cy="516004"/>
            </a:xfrm>
            <a:custGeom>
              <a:avLst/>
              <a:gdLst/>
              <a:ahLst/>
              <a:cxnLst/>
              <a:rect l="l" t="t" r="r" b="b"/>
              <a:pathLst>
                <a:path w="11825" h="9223" extrusionOk="0">
                  <a:moveTo>
                    <a:pt x="2238" y="1"/>
                  </a:moveTo>
                  <a:cubicBezTo>
                    <a:pt x="2215" y="1"/>
                    <a:pt x="2169" y="1"/>
                    <a:pt x="2169" y="46"/>
                  </a:cubicBezTo>
                  <a:cubicBezTo>
                    <a:pt x="2147" y="46"/>
                    <a:pt x="2147" y="46"/>
                    <a:pt x="2147" y="69"/>
                  </a:cubicBezTo>
                  <a:cubicBezTo>
                    <a:pt x="2124" y="69"/>
                    <a:pt x="2124" y="92"/>
                    <a:pt x="2101" y="115"/>
                  </a:cubicBezTo>
                  <a:lnTo>
                    <a:pt x="2101" y="138"/>
                  </a:lnTo>
                  <a:lnTo>
                    <a:pt x="2101" y="160"/>
                  </a:lnTo>
                  <a:cubicBezTo>
                    <a:pt x="2078" y="206"/>
                    <a:pt x="2055" y="252"/>
                    <a:pt x="2032" y="297"/>
                  </a:cubicBezTo>
                  <a:lnTo>
                    <a:pt x="1941" y="480"/>
                  </a:lnTo>
                  <a:cubicBezTo>
                    <a:pt x="1873" y="594"/>
                    <a:pt x="1827" y="708"/>
                    <a:pt x="1759" y="845"/>
                  </a:cubicBezTo>
                  <a:cubicBezTo>
                    <a:pt x="1713" y="891"/>
                    <a:pt x="1690" y="959"/>
                    <a:pt x="1667" y="1005"/>
                  </a:cubicBezTo>
                  <a:lnTo>
                    <a:pt x="1622" y="1074"/>
                  </a:lnTo>
                  <a:lnTo>
                    <a:pt x="1622" y="1096"/>
                  </a:lnTo>
                  <a:lnTo>
                    <a:pt x="1553" y="1233"/>
                  </a:lnTo>
                  <a:cubicBezTo>
                    <a:pt x="1462" y="1370"/>
                    <a:pt x="1416" y="1507"/>
                    <a:pt x="1348" y="1644"/>
                  </a:cubicBezTo>
                  <a:cubicBezTo>
                    <a:pt x="1302" y="1713"/>
                    <a:pt x="1279" y="1758"/>
                    <a:pt x="1234" y="1827"/>
                  </a:cubicBezTo>
                  <a:lnTo>
                    <a:pt x="1211" y="1895"/>
                  </a:lnTo>
                  <a:lnTo>
                    <a:pt x="1142" y="2032"/>
                  </a:lnTo>
                  <a:lnTo>
                    <a:pt x="1142" y="2032"/>
                  </a:lnTo>
                  <a:lnTo>
                    <a:pt x="1165" y="2009"/>
                  </a:lnTo>
                  <a:lnTo>
                    <a:pt x="1165" y="2009"/>
                  </a:lnTo>
                  <a:cubicBezTo>
                    <a:pt x="1074" y="2192"/>
                    <a:pt x="982" y="2352"/>
                    <a:pt x="914" y="2534"/>
                  </a:cubicBezTo>
                  <a:lnTo>
                    <a:pt x="891" y="2557"/>
                  </a:lnTo>
                  <a:lnTo>
                    <a:pt x="891" y="2580"/>
                  </a:lnTo>
                  <a:lnTo>
                    <a:pt x="823" y="2694"/>
                  </a:lnTo>
                  <a:lnTo>
                    <a:pt x="709" y="2922"/>
                  </a:lnTo>
                  <a:cubicBezTo>
                    <a:pt x="686" y="2991"/>
                    <a:pt x="663" y="3059"/>
                    <a:pt x="617" y="3105"/>
                  </a:cubicBezTo>
                  <a:lnTo>
                    <a:pt x="594" y="3151"/>
                  </a:lnTo>
                  <a:lnTo>
                    <a:pt x="549" y="3242"/>
                  </a:lnTo>
                  <a:cubicBezTo>
                    <a:pt x="503" y="3356"/>
                    <a:pt x="457" y="3470"/>
                    <a:pt x="389" y="3584"/>
                  </a:cubicBezTo>
                  <a:cubicBezTo>
                    <a:pt x="343" y="3653"/>
                    <a:pt x="321" y="3721"/>
                    <a:pt x="275" y="3813"/>
                  </a:cubicBezTo>
                  <a:lnTo>
                    <a:pt x="229" y="3927"/>
                  </a:lnTo>
                  <a:lnTo>
                    <a:pt x="206" y="3949"/>
                  </a:lnTo>
                  <a:lnTo>
                    <a:pt x="184" y="3972"/>
                  </a:lnTo>
                  <a:lnTo>
                    <a:pt x="161" y="4018"/>
                  </a:lnTo>
                  <a:lnTo>
                    <a:pt x="161" y="4041"/>
                  </a:lnTo>
                  <a:lnTo>
                    <a:pt x="138" y="4086"/>
                  </a:lnTo>
                  <a:cubicBezTo>
                    <a:pt x="138" y="4086"/>
                    <a:pt x="115" y="4109"/>
                    <a:pt x="115" y="4109"/>
                  </a:cubicBezTo>
                  <a:cubicBezTo>
                    <a:pt x="115" y="4109"/>
                    <a:pt x="92" y="4132"/>
                    <a:pt x="92" y="4155"/>
                  </a:cubicBezTo>
                  <a:cubicBezTo>
                    <a:pt x="47" y="4201"/>
                    <a:pt x="24" y="4223"/>
                    <a:pt x="24" y="4269"/>
                  </a:cubicBezTo>
                  <a:cubicBezTo>
                    <a:pt x="1" y="4338"/>
                    <a:pt x="24" y="4406"/>
                    <a:pt x="69" y="4474"/>
                  </a:cubicBezTo>
                  <a:cubicBezTo>
                    <a:pt x="115" y="4520"/>
                    <a:pt x="138" y="4543"/>
                    <a:pt x="206" y="4566"/>
                  </a:cubicBezTo>
                  <a:cubicBezTo>
                    <a:pt x="229" y="4589"/>
                    <a:pt x="275" y="4611"/>
                    <a:pt x="321" y="4634"/>
                  </a:cubicBezTo>
                  <a:cubicBezTo>
                    <a:pt x="389" y="4680"/>
                    <a:pt x="480" y="4703"/>
                    <a:pt x="549" y="4748"/>
                  </a:cubicBezTo>
                  <a:lnTo>
                    <a:pt x="594" y="4771"/>
                  </a:lnTo>
                  <a:cubicBezTo>
                    <a:pt x="663" y="4794"/>
                    <a:pt x="731" y="4817"/>
                    <a:pt x="800" y="4862"/>
                  </a:cubicBezTo>
                  <a:lnTo>
                    <a:pt x="868" y="4885"/>
                  </a:lnTo>
                  <a:cubicBezTo>
                    <a:pt x="914" y="4908"/>
                    <a:pt x="982" y="4931"/>
                    <a:pt x="1028" y="4954"/>
                  </a:cubicBezTo>
                  <a:cubicBezTo>
                    <a:pt x="1074" y="4977"/>
                    <a:pt x="1142" y="4999"/>
                    <a:pt x="1211" y="5045"/>
                  </a:cubicBezTo>
                  <a:lnTo>
                    <a:pt x="1256" y="5068"/>
                  </a:lnTo>
                  <a:cubicBezTo>
                    <a:pt x="1302" y="5091"/>
                    <a:pt x="1371" y="5136"/>
                    <a:pt x="1439" y="5159"/>
                  </a:cubicBezTo>
                  <a:cubicBezTo>
                    <a:pt x="1576" y="5228"/>
                    <a:pt x="1713" y="5296"/>
                    <a:pt x="1850" y="5365"/>
                  </a:cubicBezTo>
                  <a:cubicBezTo>
                    <a:pt x="1941" y="5410"/>
                    <a:pt x="2055" y="5456"/>
                    <a:pt x="2147" y="5524"/>
                  </a:cubicBezTo>
                  <a:lnTo>
                    <a:pt x="2261" y="5570"/>
                  </a:lnTo>
                  <a:cubicBezTo>
                    <a:pt x="2329" y="5616"/>
                    <a:pt x="2398" y="5639"/>
                    <a:pt x="2466" y="5684"/>
                  </a:cubicBezTo>
                  <a:cubicBezTo>
                    <a:pt x="2535" y="5707"/>
                    <a:pt x="2603" y="5753"/>
                    <a:pt x="2672" y="5776"/>
                  </a:cubicBezTo>
                  <a:lnTo>
                    <a:pt x="2740" y="5821"/>
                  </a:lnTo>
                  <a:lnTo>
                    <a:pt x="2763" y="5821"/>
                  </a:lnTo>
                  <a:lnTo>
                    <a:pt x="2808" y="5844"/>
                  </a:lnTo>
                  <a:lnTo>
                    <a:pt x="2831" y="5844"/>
                  </a:lnTo>
                  <a:lnTo>
                    <a:pt x="2854" y="5867"/>
                  </a:lnTo>
                  <a:lnTo>
                    <a:pt x="2945" y="5912"/>
                  </a:lnTo>
                  <a:cubicBezTo>
                    <a:pt x="3060" y="5958"/>
                    <a:pt x="3151" y="6004"/>
                    <a:pt x="3242" y="6049"/>
                  </a:cubicBezTo>
                  <a:lnTo>
                    <a:pt x="3265" y="6049"/>
                  </a:lnTo>
                  <a:lnTo>
                    <a:pt x="3379" y="6095"/>
                  </a:lnTo>
                  <a:cubicBezTo>
                    <a:pt x="3516" y="6164"/>
                    <a:pt x="3653" y="6232"/>
                    <a:pt x="3790" y="6300"/>
                  </a:cubicBezTo>
                  <a:cubicBezTo>
                    <a:pt x="3881" y="6346"/>
                    <a:pt x="3950" y="6392"/>
                    <a:pt x="4041" y="6415"/>
                  </a:cubicBezTo>
                  <a:lnTo>
                    <a:pt x="4224" y="6506"/>
                  </a:lnTo>
                  <a:cubicBezTo>
                    <a:pt x="4361" y="6574"/>
                    <a:pt x="4498" y="6643"/>
                    <a:pt x="4635" y="6734"/>
                  </a:cubicBezTo>
                  <a:lnTo>
                    <a:pt x="4657" y="6734"/>
                  </a:lnTo>
                  <a:cubicBezTo>
                    <a:pt x="4817" y="6803"/>
                    <a:pt x="4954" y="6894"/>
                    <a:pt x="5091" y="6962"/>
                  </a:cubicBezTo>
                  <a:lnTo>
                    <a:pt x="5502" y="7168"/>
                  </a:lnTo>
                  <a:lnTo>
                    <a:pt x="5639" y="7259"/>
                  </a:lnTo>
                  <a:lnTo>
                    <a:pt x="5753" y="7305"/>
                  </a:lnTo>
                  <a:lnTo>
                    <a:pt x="6027" y="7465"/>
                  </a:lnTo>
                  <a:lnTo>
                    <a:pt x="6118" y="7510"/>
                  </a:lnTo>
                  <a:cubicBezTo>
                    <a:pt x="6232" y="7579"/>
                    <a:pt x="6346" y="7624"/>
                    <a:pt x="6461" y="7693"/>
                  </a:cubicBezTo>
                  <a:lnTo>
                    <a:pt x="6757" y="7853"/>
                  </a:lnTo>
                  <a:lnTo>
                    <a:pt x="6917" y="7921"/>
                  </a:lnTo>
                  <a:lnTo>
                    <a:pt x="7328" y="8127"/>
                  </a:lnTo>
                  <a:lnTo>
                    <a:pt x="7670" y="8309"/>
                  </a:lnTo>
                  <a:lnTo>
                    <a:pt x="7807" y="8378"/>
                  </a:lnTo>
                  <a:cubicBezTo>
                    <a:pt x="7876" y="8423"/>
                    <a:pt x="7967" y="8446"/>
                    <a:pt x="8035" y="8492"/>
                  </a:cubicBezTo>
                  <a:lnTo>
                    <a:pt x="8104" y="8515"/>
                  </a:lnTo>
                  <a:lnTo>
                    <a:pt x="8150" y="8537"/>
                  </a:lnTo>
                  <a:lnTo>
                    <a:pt x="8218" y="8583"/>
                  </a:lnTo>
                  <a:lnTo>
                    <a:pt x="8264" y="8583"/>
                  </a:lnTo>
                  <a:cubicBezTo>
                    <a:pt x="8378" y="8651"/>
                    <a:pt x="8515" y="8720"/>
                    <a:pt x="8652" y="8788"/>
                  </a:cubicBezTo>
                  <a:cubicBezTo>
                    <a:pt x="8720" y="8834"/>
                    <a:pt x="8812" y="8857"/>
                    <a:pt x="8880" y="8903"/>
                  </a:cubicBezTo>
                  <a:cubicBezTo>
                    <a:pt x="9017" y="8948"/>
                    <a:pt x="9131" y="9017"/>
                    <a:pt x="9245" y="9062"/>
                  </a:cubicBezTo>
                  <a:cubicBezTo>
                    <a:pt x="9291" y="9085"/>
                    <a:pt x="9337" y="9108"/>
                    <a:pt x="9382" y="9154"/>
                  </a:cubicBezTo>
                  <a:lnTo>
                    <a:pt x="9405" y="9154"/>
                  </a:lnTo>
                  <a:cubicBezTo>
                    <a:pt x="9451" y="9199"/>
                    <a:pt x="9519" y="9222"/>
                    <a:pt x="9565" y="9222"/>
                  </a:cubicBezTo>
                  <a:lnTo>
                    <a:pt x="9610" y="9222"/>
                  </a:lnTo>
                  <a:cubicBezTo>
                    <a:pt x="9679" y="9199"/>
                    <a:pt x="9747" y="9154"/>
                    <a:pt x="9793" y="9062"/>
                  </a:cubicBezTo>
                  <a:cubicBezTo>
                    <a:pt x="9816" y="9040"/>
                    <a:pt x="9839" y="8994"/>
                    <a:pt x="9839" y="8948"/>
                  </a:cubicBezTo>
                  <a:cubicBezTo>
                    <a:pt x="9862" y="8925"/>
                    <a:pt x="9862" y="8880"/>
                    <a:pt x="9884" y="8857"/>
                  </a:cubicBezTo>
                  <a:lnTo>
                    <a:pt x="9884" y="8857"/>
                  </a:lnTo>
                  <a:lnTo>
                    <a:pt x="9862" y="8880"/>
                  </a:lnTo>
                  <a:cubicBezTo>
                    <a:pt x="9907" y="8788"/>
                    <a:pt x="9953" y="8697"/>
                    <a:pt x="9998" y="8606"/>
                  </a:cubicBezTo>
                  <a:cubicBezTo>
                    <a:pt x="10021" y="8560"/>
                    <a:pt x="10044" y="8537"/>
                    <a:pt x="10044" y="8492"/>
                  </a:cubicBezTo>
                  <a:cubicBezTo>
                    <a:pt x="10067" y="8469"/>
                    <a:pt x="10090" y="8423"/>
                    <a:pt x="10113" y="8400"/>
                  </a:cubicBezTo>
                  <a:cubicBezTo>
                    <a:pt x="10158" y="8309"/>
                    <a:pt x="10181" y="8218"/>
                    <a:pt x="10227" y="8127"/>
                  </a:cubicBezTo>
                  <a:lnTo>
                    <a:pt x="10272" y="7990"/>
                  </a:lnTo>
                  <a:cubicBezTo>
                    <a:pt x="10318" y="7875"/>
                    <a:pt x="10364" y="7761"/>
                    <a:pt x="10432" y="7647"/>
                  </a:cubicBezTo>
                  <a:cubicBezTo>
                    <a:pt x="10478" y="7510"/>
                    <a:pt x="10546" y="7373"/>
                    <a:pt x="10615" y="7259"/>
                  </a:cubicBezTo>
                  <a:lnTo>
                    <a:pt x="10638" y="7213"/>
                  </a:lnTo>
                  <a:lnTo>
                    <a:pt x="10660" y="7191"/>
                  </a:lnTo>
                  <a:lnTo>
                    <a:pt x="10683" y="7145"/>
                  </a:lnTo>
                  <a:lnTo>
                    <a:pt x="10729" y="7031"/>
                  </a:lnTo>
                  <a:cubicBezTo>
                    <a:pt x="10752" y="7008"/>
                    <a:pt x="10775" y="6962"/>
                    <a:pt x="10820" y="6917"/>
                  </a:cubicBezTo>
                  <a:cubicBezTo>
                    <a:pt x="10820" y="6894"/>
                    <a:pt x="10843" y="6848"/>
                    <a:pt x="10866" y="6825"/>
                  </a:cubicBezTo>
                  <a:cubicBezTo>
                    <a:pt x="11048" y="6529"/>
                    <a:pt x="11185" y="6232"/>
                    <a:pt x="11300" y="5935"/>
                  </a:cubicBezTo>
                  <a:lnTo>
                    <a:pt x="11322" y="5867"/>
                  </a:lnTo>
                  <a:cubicBezTo>
                    <a:pt x="11345" y="5821"/>
                    <a:pt x="11368" y="5753"/>
                    <a:pt x="11391" y="5707"/>
                  </a:cubicBezTo>
                  <a:cubicBezTo>
                    <a:pt x="11414" y="5661"/>
                    <a:pt x="11436" y="5616"/>
                    <a:pt x="11482" y="5570"/>
                  </a:cubicBezTo>
                  <a:cubicBezTo>
                    <a:pt x="11505" y="5502"/>
                    <a:pt x="11528" y="5433"/>
                    <a:pt x="11573" y="5365"/>
                  </a:cubicBezTo>
                  <a:cubicBezTo>
                    <a:pt x="11596" y="5296"/>
                    <a:pt x="11642" y="5205"/>
                    <a:pt x="11688" y="5136"/>
                  </a:cubicBezTo>
                  <a:lnTo>
                    <a:pt x="11733" y="5068"/>
                  </a:lnTo>
                  <a:lnTo>
                    <a:pt x="11756" y="5022"/>
                  </a:lnTo>
                  <a:cubicBezTo>
                    <a:pt x="11756" y="5022"/>
                    <a:pt x="11779" y="4999"/>
                    <a:pt x="11779" y="4977"/>
                  </a:cubicBezTo>
                  <a:cubicBezTo>
                    <a:pt x="11802" y="4931"/>
                    <a:pt x="11824" y="4885"/>
                    <a:pt x="11802" y="4817"/>
                  </a:cubicBezTo>
                  <a:cubicBezTo>
                    <a:pt x="11802" y="4771"/>
                    <a:pt x="11779" y="4748"/>
                    <a:pt x="11733" y="4726"/>
                  </a:cubicBezTo>
                  <a:cubicBezTo>
                    <a:pt x="11710" y="4703"/>
                    <a:pt x="11665" y="4680"/>
                    <a:pt x="11642" y="4680"/>
                  </a:cubicBezTo>
                  <a:cubicBezTo>
                    <a:pt x="11642" y="4680"/>
                    <a:pt x="11619" y="4703"/>
                    <a:pt x="11619" y="4703"/>
                  </a:cubicBezTo>
                  <a:cubicBezTo>
                    <a:pt x="11573" y="4657"/>
                    <a:pt x="11528" y="4657"/>
                    <a:pt x="11505" y="4634"/>
                  </a:cubicBezTo>
                  <a:lnTo>
                    <a:pt x="11436" y="4611"/>
                  </a:lnTo>
                  <a:cubicBezTo>
                    <a:pt x="11391" y="4589"/>
                    <a:pt x="11345" y="4543"/>
                    <a:pt x="11277" y="4520"/>
                  </a:cubicBezTo>
                  <a:lnTo>
                    <a:pt x="11231" y="4497"/>
                  </a:lnTo>
                  <a:cubicBezTo>
                    <a:pt x="11163" y="4452"/>
                    <a:pt x="11094" y="4429"/>
                    <a:pt x="11026" y="4406"/>
                  </a:cubicBezTo>
                  <a:lnTo>
                    <a:pt x="10980" y="4383"/>
                  </a:lnTo>
                  <a:cubicBezTo>
                    <a:pt x="10911" y="4338"/>
                    <a:pt x="10843" y="4292"/>
                    <a:pt x="10775" y="4269"/>
                  </a:cubicBezTo>
                  <a:cubicBezTo>
                    <a:pt x="10660" y="4201"/>
                    <a:pt x="10546" y="4155"/>
                    <a:pt x="10432" y="4086"/>
                  </a:cubicBezTo>
                  <a:lnTo>
                    <a:pt x="10295" y="4018"/>
                  </a:lnTo>
                  <a:cubicBezTo>
                    <a:pt x="10158" y="3949"/>
                    <a:pt x="9998" y="3881"/>
                    <a:pt x="9862" y="3813"/>
                  </a:cubicBezTo>
                  <a:lnTo>
                    <a:pt x="9793" y="3767"/>
                  </a:lnTo>
                  <a:lnTo>
                    <a:pt x="9702" y="3744"/>
                  </a:lnTo>
                  <a:lnTo>
                    <a:pt x="9679" y="3721"/>
                  </a:lnTo>
                  <a:cubicBezTo>
                    <a:pt x="9588" y="3676"/>
                    <a:pt x="9519" y="3653"/>
                    <a:pt x="9428" y="3607"/>
                  </a:cubicBezTo>
                  <a:lnTo>
                    <a:pt x="9382" y="3584"/>
                  </a:lnTo>
                  <a:cubicBezTo>
                    <a:pt x="9337" y="3561"/>
                    <a:pt x="9291" y="3539"/>
                    <a:pt x="9222" y="3516"/>
                  </a:cubicBezTo>
                  <a:cubicBezTo>
                    <a:pt x="9108" y="3447"/>
                    <a:pt x="8994" y="3402"/>
                    <a:pt x="8880" y="3333"/>
                  </a:cubicBezTo>
                  <a:lnTo>
                    <a:pt x="8766" y="3288"/>
                  </a:lnTo>
                  <a:lnTo>
                    <a:pt x="8332" y="3059"/>
                  </a:lnTo>
                  <a:lnTo>
                    <a:pt x="8172" y="2991"/>
                  </a:lnTo>
                  <a:lnTo>
                    <a:pt x="8150" y="2968"/>
                  </a:lnTo>
                  <a:lnTo>
                    <a:pt x="8104" y="2945"/>
                  </a:lnTo>
                  <a:cubicBezTo>
                    <a:pt x="8013" y="2900"/>
                    <a:pt x="7944" y="2877"/>
                    <a:pt x="7876" y="2831"/>
                  </a:cubicBezTo>
                  <a:lnTo>
                    <a:pt x="7807" y="2785"/>
                  </a:lnTo>
                  <a:cubicBezTo>
                    <a:pt x="7693" y="2740"/>
                    <a:pt x="7556" y="2671"/>
                    <a:pt x="7419" y="2603"/>
                  </a:cubicBezTo>
                  <a:cubicBezTo>
                    <a:pt x="7374" y="2580"/>
                    <a:pt x="7328" y="2557"/>
                    <a:pt x="7282" y="2511"/>
                  </a:cubicBezTo>
                  <a:lnTo>
                    <a:pt x="7214" y="2489"/>
                  </a:lnTo>
                  <a:lnTo>
                    <a:pt x="7054" y="2397"/>
                  </a:lnTo>
                  <a:lnTo>
                    <a:pt x="6986" y="2375"/>
                  </a:lnTo>
                  <a:lnTo>
                    <a:pt x="6803" y="2283"/>
                  </a:lnTo>
                  <a:cubicBezTo>
                    <a:pt x="6712" y="2238"/>
                    <a:pt x="6620" y="2192"/>
                    <a:pt x="6529" y="2123"/>
                  </a:cubicBezTo>
                  <a:cubicBezTo>
                    <a:pt x="6415" y="2078"/>
                    <a:pt x="6324" y="2032"/>
                    <a:pt x="6232" y="1987"/>
                  </a:cubicBezTo>
                  <a:lnTo>
                    <a:pt x="6073" y="1895"/>
                  </a:lnTo>
                  <a:lnTo>
                    <a:pt x="5958" y="1850"/>
                  </a:lnTo>
                  <a:lnTo>
                    <a:pt x="5844" y="1804"/>
                  </a:lnTo>
                  <a:cubicBezTo>
                    <a:pt x="5799" y="1758"/>
                    <a:pt x="5730" y="1735"/>
                    <a:pt x="5684" y="1690"/>
                  </a:cubicBezTo>
                  <a:lnTo>
                    <a:pt x="5616" y="1667"/>
                  </a:lnTo>
                  <a:lnTo>
                    <a:pt x="5570" y="1644"/>
                  </a:lnTo>
                  <a:cubicBezTo>
                    <a:pt x="5433" y="1576"/>
                    <a:pt x="5296" y="1507"/>
                    <a:pt x="5160" y="1416"/>
                  </a:cubicBezTo>
                  <a:cubicBezTo>
                    <a:pt x="5091" y="1370"/>
                    <a:pt x="5000" y="1347"/>
                    <a:pt x="4931" y="1302"/>
                  </a:cubicBezTo>
                  <a:cubicBezTo>
                    <a:pt x="4840" y="1256"/>
                    <a:pt x="4749" y="1210"/>
                    <a:pt x="4680" y="1165"/>
                  </a:cubicBezTo>
                  <a:cubicBezTo>
                    <a:pt x="4543" y="1096"/>
                    <a:pt x="4429" y="1028"/>
                    <a:pt x="4292" y="959"/>
                  </a:cubicBezTo>
                  <a:lnTo>
                    <a:pt x="4269" y="959"/>
                  </a:lnTo>
                  <a:cubicBezTo>
                    <a:pt x="4132" y="868"/>
                    <a:pt x="3973" y="800"/>
                    <a:pt x="3813" y="708"/>
                  </a:cubicBezTo>
                  <a:cubicBezTo>
                    <a:pt x="3744" y="663"/>
                    <a:pt x="3676" y="617"/>
                    <a:pt x="3585" y="594"/>
                  </a:cubicBezTo>
                  <a:lnTo>
                    <a:pt x="3607" y="594"/>
                  </a:lnTo>
                  <a:cubicBezTo>
                    <a:pt x="3493" y="549"/>
                    <a:pt x="3379" y="503"/>
                    <a:pt x="3265" y="457"/>
                  </a:cubicBezTo>
                  <a:lnTo>
                    <a:pt x="3219" y="434"/>
                  </a:lnTo>
                  <a:cubicBezTo>
                    <a:pt x="3128" y="389"/>
                    <a:pt x="3037" y="343"/>
                    <a:pt x="2945" y="297"/>
                  </a:cubicBezTo>
                  <a:cubicBezTo>
                    <a:pt x="2900" y="297"/>
                    <a:pt x="2854" y="275"/>
                    <a:pt x="2808" y="252"/>
                  </a:cubicBezTo>
                  <a:lnTo>
                    <a:pt x="2763" y="229"/>
                  </a:lnTo>
                  <a:lnTo>
                    <a:pt x="2694" y="206"/>
                  </a:lnTo>
                  <a:cubicBezTo>
                    <a:pt x="2603" y="160"/>
                    <a:pt x="2535" y="115"/>
                    <a:pt x="2443" y="92"/>
                  </a:cubicBezTo>
                  <a:lnTo>
                    <a:pt x="2398" y="69"/>
                  </a:lnTo>
                  <a:cubicBezTo>
                    <a:pt x="2375" y="46"/>
                    <a:pt x="2329" y="24"/>
                    <a:pt x="23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706412" y="2874127"/>
              <a:ext cx="51136" cy="145240"/>
            </a:xfrm>
            <a:custGeom>
              <a:avLst/>
              <a:gdLst/>
              <a:ahLst/>
              <a:cxnLst/>
              <a:rect l="l" t="t" r="r" b="b"/>
              <a:pathLst>
                <a:path w="914" h="2596" extrusionOk="0">
                  <a:moveTo>
                    <a:pt x="117" y="1609"/>
                  </a:moveTo>
                  <a:cubicBezTo>
                    <a:pt x="117" y="1610"/>
                    <a:pt x="117" y="1611"/>
                    <a:pt x="117" y="1611"/>
                  </a:cubicBezTo>
                  <a:lnTo>
                    <a:pt x="117" y="1611"/>
                  </a:lnTo>
                  <a:cubicBezTo>
                    <a:pt x="117" y="1611"/>
                    <a:pt x="117" y="1610"/>
                    <a:pt x="117" y="1609"/>
                  </a:cubicBezTo>
                  <a:close/>
                  <a:moveTo>
                    <a:pt x="160" y="1"/>
                  </a:moveTo>
                  <a:cubicBezTo>
                    <a:pt x="137" y="1"/>
                    <a:pt x="114" y="1"/>
                    <a:pt x="114" y="24"/>
                  </a:cubicBezTo>
                  <a:cubicBezTo>
                    <a:pt x="69" y="161"/>
                    <a:pt x="46" y="275"/>
                    <a:pt x="23" y="412"/>
                  </a:cubicBezTo>
                  <a:cubicBezTo>
                    <a:pt x="0" y="549"/>
                    <a:pt x="0" y="686"/>
                    <a:pt x="0" y="823"/>
                  </a:cubicBezTo>
                  <a:cubicBezTo>
                    <a:pt x="0" y="937"/>
                    <a:pt x="0" y="1074"/>
                    <a:pt x="23" y="1188"/>
                  </a:cubicBezTo>
                  <a:cubicBezTo>
                    <a:pt x="46" y="1325"/>
                    <a:pt x="91" y="1462"/>
                    <a:pt x="114" y="1621"/>
                  </a:cubicBezTo>
                  <a:cubicBezTo>
                    <a:pt x="114" y="1599"/>
                    <a:pt x="114" y="1576"/>
                    <a:pt x="114" y="1576"/>
                  </a:cubicBezTo>
                  <a:cubicBezTo>
                    <a:pt x="114" y="1587"/>
                    <a:pt x="114" y="1598"/>
                    <a:pt x="117" y="1609"/>
                  </a:cubicBezTo>
                  <a:lnTo>
                    <a:pt x="117" y="1609"/>
                  </a:lnTo>
                  <a:cubicBezTo>
                    <a:pt x="116" y="1606"/>
                    <a:pt x="115" y="1602"/>
                    <a:pt x="114" y="1599"/>
                  </a:cubicBezTo>
                  <a:lnTo>
                    <a:pt x="114" y="1599"/>
                  </a:lnTo>
                  <a:cubicBezTo>
                    <a:pt x="114" y="1614"/>
                    <a:pt x="114" y="1619"/>
                    <a:pt x="122" y="1628"/>
                  </a:cubicBezTo>
                  <a:lnTo>
                    <a:pt x="122" y="1628"/>
                  </a:lnTo>
                  <a:cubicBezTo>
                    <a:pt x="120" y="1623"/>
                    <a:pt x="119" y="1617"/>
                    <a:pt x="117" y="1611"/>
                  </a:cubicBezTo>
                  <a:lnTo>
                    <a:pt x="117" y="1611"/>
                  </a:lnTo>
                  <a:cubicBezTo>
                    <a:pt x="120" y="1622"/>
                    <a:pt x="126" y="1633"/>
                    <a:pt x="137" y="1644"/>
                  </a:cubicBezTo>
                  <a:cubicBezTo>
                    <a:pt x="130" y="1637"/>
                    <a:pt x="125" y="1632"/>
                    <a:pt x="122" y="1628"/>
                  </a:cubicBezTo>
                  <a:lnTo>
                    <a:pt x="122" y="1628"/>
                  </a:lnTo>
                  <a:cubicBezTo>
                    <a:pt x="165" y="1799"/>
                    <a:pt x="209" y="1950"/>
                    <a:pt x="274" y="2101"/>
                  </a:cubicBezTo>
                  <a:cubicBezTo>
                    <a:pt x="297" y="2169"/>
                    <a:pt x="343" y="2261"/>
                    <a:pt x="388" y="2306"/>
                  </a:cubicBezTo>
                  <a:cubicBezTo>
                    <a:pt x="411" y="2329"/>
                    <a:pt x="434" y="2352"/>
                    <a:pt x="457" y="2375"/>
                  </a:cubicBezTo>
                  <a:cubicBezTo>
                    <a:pt x="457" y="2398"/>
                    <a:pt x="479" y="2420"/>
                    <a:pt x="502" y="2420"/>
                  </a:cubicBezTo>
                  <a:cubicBezTo>
                    <a:pt x="536" y="2454"/>
                    <a:pt x="569" y="2475"/>
                    <a:pt x="612" y="2475"/>
                  </a:cubicBezTo>
                  <a:cubicBezTo>
                    <a:pt x="627" y="2475"/>
                    <a:pt x="644" y="2472"/>
                    <a:pt x="662" y="2466"/>
                  </a:cubicBezTo>
                  <a:cubicBezTo>
                    <a:pt x="662" y="2466"/>
                    <a:pt x="685" y="2443"/>
                    <a:pt x="685" y="2443"/>
                  </a:cubicBezTo>
                  <a:cubicBezTo>
                    <a:pt x="685" y="2466"/>
                    <a:pt x="685" y="2489"/>
                    <a:pt x="708" y="2489"/>
                  </a:cubicBezTo>
                  <a:cubicBezTo>
                    <a:pt x="708" y="2535"/>
                    <a:pt x="731" y="2557"/>
                    <a:pt x="753" y="2557"/>
                  </a:cubicBezTo>
                  <a:cubicBezTo>
                    <a:pt x="767" y="2584"/>
                    <a:pt x="788" y="2595"/>
                    <a:pt x="812" y="2595"/>
                  </a:cubicBezTo>
                  <a:cubicBezTo>
                    <a:pt x="830" y="2595"/>
                    <a:pt x="849" y="2590"/>
                    <a:pt x="868" y="2580"/>
                  </a:cubicBezTo>
                  <a:cubicBezTo>
                    <a:pt x="890" y="2557"/>
                    <a:pt x="913" y="2489"/>
                    <a:pt x="890" y="2466"/>
                  </a:cubicBezTo>
                  <a:cubicBezTo>
                    <a:pt x="868" y="2443"/>
                    <a:pt x="868" y="2398"/>
                    <a:pt x="845" y="2375"/>
                  </a:cubicBezTo>
                  <a:cubicBezTo>
                    <a:pt x="822" y="2329"/>
                    <a:pt x="799" y="2283"/>
                    <a:pt x="776" y="2238"/>
                  </a:cubicBezTo>
                  <a:cubicBezTo>
                    <a:pt x="731" y="2146"/>
                    <a:pt x="708" y="2055"/>
                    <a:pt x="685" y="1964"/>
                  </a:cubicBezTo>
                  <a:cubicBezTo>
                    <a:pt x="685" y="1895"/>
                    <a:pt x="662" y="1804"/>
                    <a:pt x="662" y="1736"/>
                  </a:cubicBezTo>
                  <a:cubicBezTo>
                    <a:pt x="639" y="1667"/>
                    <a:pt x="639" y="1576"/>
                    <a:pt x="616" y="1507"/>
                  </a:cubicBezTo>
                  <a:cubicBezTo>
                    <a:pt x="616" y="1348"/>
                    <a:pt x="594" y="1188"/>
                    <a:pt x="594" y="1028"/>
                  </a:cubicBezTo>
                  <a:cubicBezTo>
                    <a:pt x="594" y="914"/>
                    <a:pt x="616" y="777"/>
                    <a:pt x="616" y="663"/>
                  </a:cubicBezTo>
                  <a:cubicBezTo>
                    <a:pt x="616" y="617"/>
                    <a:pt x="616" y="549"/>
                    <a:pt x="639" y="503"/>
                  </a:cubicBezTo>
                  <a:cubicBezTo>
                    <a:pt x="639" y="457"/>
                    <a:pt x="639" y="435"/>
                    <a:pt x="662" y="412"/>
                  </a:cubicBezTo>
                  <a:cubicBezTo>
                    <a:pt x="662" y="389"/>
                    <a:pt x="662" y="366"/>
                    <a:pt x="662" y="343"/>
                  </a:cubicBezTo>
                  <a:cubicBezTo>
                    <a:pt x="662" y="320"/>
                    <a:pt x="662" y="298"/>
                    <a:pt x="662" y="275"/>
                  </a:cubicBezTo>
                  <a:cubicBezTo>
                    <a:pt x="662" y="252"/>
                    <a:pt x="639" y="206"/>
                    <a:pt x="594" y="206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29"/>
                    <a:pt x="502" y="206"/>
                    <a:pt x="502" y="206"/>
                  </a:cubicBezTo>
                  <a:cubicBezTo>
                    <a:pt x="502" y="184"/>
                    <a:pt x="479" y="161"/>
                    <a:pt x="434" y="138"/>
                  </a:cubicBezTo>
                  <a:cubicBezTo>
                    <a:pt x="434" y="138"/>
                    <a:pt x="434" y="138"/>
                    <a:pt x="411" y="115"/>
                  </a:cubicBezTo>
                  <a:cubicBezTo>
                    <a:pt x="365" y="92"/>
                    <a:pt x="297" y="47"/>
                    <a:pt x="228" y="47"/>
                  </a:cubicBezTo>
                  <a:cubicBezTo>
                    <a:pt x="228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677039" y="3012095"/>
              <a:ext cx="768775" cy="357281"/>
            </a:xfrm>
            <a:custGeom>
              <a:avLst/>
              <a:gdLst/>
              <a:ahLst/>
              <a:cxnLst/>
              <a:rect l="l" t="t" r="r" b="b"/>
              <a:pathLst>
                <a:path w="13741" h="6386" extrusionOk="0">
                  <a:moveTo>
                    <a:pt x="91" y="0"/>
                  </a:moveTo>
                  <a:cubicBezTo>
                    <a:pt x="91" y="0"/>
                    <a:pt x="69" y="23"/>
                    <a:pt x="69" y="23"/>
                  </a:cubicBezTo>
                  <a:cubicBezTo>
                    <a:pt x="46" y="46"/>
                    <a:pt x="23" y="69"/>
                    <a:pt x="23" y="91"/>
                  </a:cubicBezTo>
                  <a:cubicBezTo>
                    <a:pt x="0" y="137"/>
                    <a:pt x="69" y="183"/>
                    <a:pt x="91" y="205"/>
                  </a:cubicBezTo>
                  <a:cubicBezTo>
                    <a:pt x="114" y="228"/>
                    <a:pt x="114" y="228"/>
                    <a:pt x="114" y="251"/>
                  </a:cubicBezTo>
                  <a:lnTo>
                    <a:pt x="160" y="297"/>
                  </a:lnTo>
                  <a:cubicBezTo>
                    <a:pt x="160" y="320"/>
                    <a:pt x="160" y="342"/>
                    <a:pt x="183" y="365"/>
                  </a:cubicBezTo>
                  <a:cubicBezTo>
                    <a:pt x="183" y="388"/>
                    <a:pt x="206" y="388"/>
                    <a:pt x="228" y="411"/>
                  </a:cubicBezTo>
                  <a:cubicBezTo>
                    <a:pt x="251" y="434"/>
                    <a:pt x="274" y="457"/>
                    <a:pt x="297" y="479"/>
                  </a:cubicBezTo>
                  <a:cubicBezTo>
                    <a:pt x="343" y="525"/>
                    <a:pt x="388" y="548"/>
                    <a:pt x="434" y="593"/>
                  </a:cubicBezTo>
                  <a:cubicBezTo>
                    <a:pt x="525" y="639"/>
                    <a:pt x="616" y="708"/>
                    <a:pt x="685" y="776"/>
                  </a:cubicBezTo>
                  <a:cubicBezTo>
                    <a:pt x="708" y="776"/>
                    <a:pt x="731" y="799"/>
                    <a:pt x="753" y="799"/>
                  </a:cubicBezTo>
                  <a:cubicBezTo>
                    <a:pt x="845" y="890"/>
                    <a:pt x="959" y="982"/>
                    <a:pt x="1050" y="1050"/>
                  </a:cubicBezTo>
                  <a:cubicBezTo>
                    <a:pt x="1119" y="1096"/>
                    <a:pt x="1187" y="1141"/>
                    <a:pt x="1233" y="1164"/>
                  </a:cubicBezTo>
                  <a:cubicBezTo>
                    <a:pt x="1278" y="1187"/>
                    <a:pt x="1301" y="1210"/>
                    <a:pt x="1324" y="1233"/>
                  </a:cubicBezTo>
                  <a:cubicBezTo>
                    <a:pt x="1347" y="1255"/>
                    <a:pt x="1392" y="1278"/>
                    <a:pt x="1438" y="1301"/>
                  </a:cubicBezTo>
                  <a:lnTo>
                    <a:pt x="1461" y="1301"/>
                  </a:lnTo>
                  <a:cubicBezTo>
                    <a:pt x="1484" y="1324"/>
                    <a:pt x="1507" y="1347"/>
                    <a:pt x="1529" y="1347"/>
                  </a:cubicBezTo>
                  <a:cubicBezTo>
                    <a:pt x="1575" y="1370"/>
                    <a:pt x="1598" y="1415"/>
                    <a:pt x="1644" y="1415"/>
                  </a:cubicBezTo>
                  <a:cubicBezTo>
                    <a:pt x="1735" y="1484"/>
                    <a:pt x="1803" y="1529"/>
                    <a:pt x="1895" y="1575"/>
                  </a:cubicBezTo>
                  <a:cubicBezTo>
                    <a:pt x="2054" y="1666"/>
                    <a:pt x="2237" y="1758"/>
                    <a:pt x="2397" y="1849"/>
                  </a:cubicBezTo>
                  <a:cubicBezTo>
                    <a:pt x="2488" y="1872"/>
                    <a:pt x="2557" y="1917"/>
                    <a:pt x="2625" y="1963"/>
                  </a:cubicBezTo>
                  <a:cubicBezTo>
                    <a:pt x="2694" y="1986"/>
                    <a:pt x="2739" y="2009"/>
                    <a:pt x="2808" y="2054"/>
                  </a:cubicBezTo>
                  <a:cubicBezTo>
                    <a:pt x="2853" y="2077"/>
                    <a:pt x="2899" y="2100"/>
                    <a:pt x="2945" y="2146"/>
                  </a:cubicBezTo>
                  <a:cubicBezTo>
                    <a:pt x="3104" y="2237"/>
                    <a:pt x="3287" y="2328"/>
                    <a:pt x="3447" y="2420"/>
                  </a:cubicBezTo>
                  <a:cubicBezTo>
                    <a:pt x="3607" y="2511"/>
                    <a:pt x="3766" y="2602"/>
                    <a:pt x="3926" y="2693"/>
                  </a:cubicBezTo>
                  <a:cubicBezTo>
                    <a:pt x="4040" y="2739"/>
                    <a:pt x="4132" y="2785"/>
                    <a:pt x="4223" y="2853"/>
                  </a:cubicBezTo>
                  <a:cubicBezTo>
                    <a:pt x="4291" y="2876"/>
                    <a:pt x="4337" y="2899"/>
                    <a:pt x="4405" y="2922"/>
                  </a:cubicBezTo>
                  <a:cubicBezTo>
                    <a:pt x="4451" y="2944"/>
                    <a:pt x="4497" y="2967"/>
                    <a:pt x="4565" y="2990"/>
                  </a:cubicBezTo>
                  <a:cubicBezTo>
                    <a:pt x="4577" y="3002"/>
                    <a:pt x="4594" y="3007"/>
                    <a:pt x="4611" y="3007"/>
                  </a:cubicBezTo>
                  <a:cubicBezTo>
                    <a:pt x="4628" y="3007"/>
                    <a:pt x="4645" y="3002"/>
                    <a:pt x="4657" y="2990"/>
                  </a:cubicBezTo>
                  <a:cubicBezTo>
                    <a:pt x="4771" y="3059"/>
                    <a:pt x="4885" y="3104"/>
                    <a:pt x="4999" y="3173"/>
                  </a:cubicBezTo>
                  <a:cubicBezTo>
                    <a:pt x="5045" y="3196"/>
                    <a:pt x="5090" y="3218"/>
                    <a:pt x="5136" y="3241"/>
                  </a:cubicBezTo>
                  <a:cubicBezTo>
                    <a:pt x="5227" y="3287"/>
                    <a:pt x="5296" y="3310"/>
                    <a:pt x="5364" y="3355"/>
                  </a:cubicBezTo>
                  <a:cubicBezTo>
                    <a:pt x="5433" y="3378"/>
                    <a:pt x="5478" y="3424"/>
                    <a:pt x="5547" y="3447"/>
                  </a:cubicBezTo>
                  <a:cubicBezTo>
                    <a:pt x="5570" y="3447"/>
                    <a:pt x="5592" y="3469"/>
                    <a:pt x="5615" y="3469"/>
                  </a:cubicBezTo>
                  <a:cubicBezTo>
                    <a:pt x="5661" y="3492"/>
                    <a:pt x="5706" y="3515"/>
                    <a:pt x="5752" y="3538"/>
                  </a:cubicBezTo>
                  <a:lnTo>
                    <a:pt x="5821" y="3538"/>
                  </a:lnTo>
                  <a:cubicBezTo>
                    <a:pt x="5935" y="3606"/>
                    <a:pt x="6049" y="3652"/>
                    <a:pt x="6163" y="3721"/>
                  </a:cubicBezTo>
                  <a:cubicBezTo>
                    <a:pt x="6254" y="3766"/>
                    <a:pt x="6346" y="3812"/>
                    <a:pt x="6460" y="3857"/>
                  </a:cubicBezTo>
                  <a:cubicBezTo>
                    <a:pt x="6505" y="3880"/>
                    <a:pt x="6551" y="3903"/>
                    <a:pt x="6597" y="3926"/>
                  </a:cubicBezTo>
                  <a:cubicBezTo>
                    <a:pt x="6597" y="3949"/>
                    <a:pt x="6619" y="3949"/>
                    <a:pt x="6642" y="3949"/>
                  </a:cubicBezTo>
                  <a:cubicBezTo>
                    <a:pt x="6665" y="3972"/>
                    <a:pt x="6711" y="3994"/>
                    <a:pt x="6756" y="4017"/>
                  </a:cubicBezTo>
                  <a:lnTo>
                    <a:pt x="6802" y="4017"/>
                  </a:lnTo>
                  <a:cubicBezTo>
                    <a:pt x="6871" y="4040"/>
                    <a:pt x="6939" y="4086"/>
                    <a:pt x="7008" y="4109"/>
                  </a:cubicBezTo>
                  <a:lnTo>
                    <a:pt x="7030" y="4109"/>
                  </a:lnTo>
                  <a:cubicBezTo>
                    <a:pt x="7144" y="4177"/>
                    <a:pt x="7259" y="4246"/>
                    <a:pt x="7396" y="4291"/>
                  </a:cubicBezTo>
                  <a:cubicBezTo>
                    <a:pt x="7418" y="4314"/>
                    <a:pt x="7441" y="4314"/>
                    <a:pt x="7464" y="4337"/>
                  </a:cubicBezTo>
                  <a:cubicBezTo>
                    <a:pt x="7487" y="4337"/>
                    <a:pt x="7487" y="4337"/>
                    <a:pt x="7510" y="4360"/>
                  </a:cubicBezTo>
                  <a:cubicBezTo>
                    <a:pt x="7852" y="4497"/>
                    <a:pt x="8194" y="4656"/>
                    <a:pt x="8514" y="4816"/>
                  </a:cubicBezTo>
                  <a:cubicBezTo>
                    <a:pt x="8582" y="4839"/>
                    <a:pt x="8651" y="4862"/>
                    <a:pt x="8697" y="4885"/>
                  </a:cubicBezTo>
                  <a:cubicBezTo>
                    <a:pt x="8765" y="4907"/>
                    <a:pt x="8834" y="4953"/>
                    <a:pt x="8879" y="4976"/>
                  </a:cubicBezTo>
                  <a:cubicBezTo>
                    <a:pt x="8925" y="4976"/>
                    <a:pt x="8970" y="4976"/>
                    <a:pt x="8993" y="4953"/>
                  </a:cubicBezTo>
                  <a:cubicBezTo>
                    <a:pt x="9085" y="4999"/>
                    <a:pt x="9153" y="5022"/>
                    <a:pt x="9244" y="5067"/>
                  </a:cubicBezTo>
                  <a:cubicBezTo>
                    <a:pt x="9427" y="5136"/>
                    <a:pt x="9587" y="5227"/>
                    <a:pt x="9769" y="5295"/>
                  </a:cubicBezTo>
                  <a:cubicBezTo>
                    <a:pt x="9792" y="5318"/>
                    <a:pt x="9838" y="5318"/>
                    <a:pt x="9883" y="5341"/>
                  </a:cubicBezTo>
                  <a:cubicBezTo>
                    <a:pt x="9929" y="5364"/>
                    <a:pt x="9952" y="5387"/>
                    <a:pt x="9998" y="5387"/>
                  </a:cubicBezTo>
                  <a:lnTo>
                    <a:pt x="10020" y="5387"/>
                  </a:lnTo>
                  <a:cubicBezTo>
                    <a:pt x="10203" y="5478"/>
                    <a:pt x="10408" y="5547"/>
                    <a:pt x="10614" y="5615"/>
                  </a:cubicBezTo>
                  <a:cubicBezTo>
                    <a:pt x="10705" y="5638"/>
                    <a:pt x="10797" y="5684"/>
                    <a:pt x="10911" y="5706"/>
                  </a:cubicBezTo>
                  <a:cubicBezTo>
                    <a:pt x="10933" y="5729"/>
                    <a:pt x="10979" y="5729"/>
                    <a:pt x="11025" y="5752"/>
                  </a:cubicBezTo>
                  <a:cubicBezTo>
                    <a:pt x="11070" y="5775"/>
                    <a:pt x="11116" y="5775"/>
                    <a:pt x="11162" y="5798"/>
                  </a:cubicBezTo>
                  <a:lnTo>
                    <a:pt x="11253" y="5798"/>
                  </a:lnTo>
                  <a:cubicBezTo>
                    <a:pt x="11253" y="5798"/>
                    <a:pt x="11276" y="5798"/>
                    <a:pt x="11299" y="5820"/>
                  </a:cubicBezTo>
                  <a:cubicBezTo>
                    <a:pt x="11344" y="5820"/>
                    <a:pt x="11390" y="5843"/>
                    <a:pt x="11436" y="5866"/>
                  </a:cubicBezTo>
                  <a:lnTo>
                    <a:pt x="11573" y="5912"/>
                  </a:lnTo>
                  <a:cubicBezTo>
                    <a:pt x="11595" y="5912"/>
                    <a:pt x="11618" y="5912"/>
                    <a:pt x="11618" y="5935"/>
                  </a:cubicBezTo>
                  <a:cubicBezTo>
                    <a:pt x="11732" y="5957"/>
                    <a:pt x="11846" y="6003"/>
                    <a:pt x="11961" y="6049"/>
                  </a:cubicBezTo>
                  <a:cubicBezTo>
                    <a:pt x="12052" y="6072"/>
                    <a:pt x="12143" y="6094"/>
                    <a:pt x="12235" y="6117"/>
                  </a:cubicBezTo>
                  <a:cubicBezTo>
                    <a:pt x="12280" y="6117"/>
                    <a:pt x="12326" y="6140"/>
                    <a:pt x="12371" y="6140"/>
                  </a:cubicBezTo>
                  <a:lnTo>
                    <a:pt x="12440" y="6163"/>
                  </a:lnTo>
                  <a:cubicBezTo>
                    <a:pt x="12463" y="6163"/>
                    <a:pt x="12463" y="6186"/>
                    <a:pt x="12463" y="6186"/>
                  </a:cubicBezTo>
                  <a:lnTo>
                    <a:pt x="12600" y="6186"/>
                  </a:lnTo>
                  <a:cubicBezTo>
                    <a:pt x="12668" y="6186"/>
                    <a:pt x="12737" y="6209"/>
                    <a:pt x="12805" y="6231"/>
                  </a:cubicBezTo>
                  <a:cubicBezTo>
                    <a:pt x="12942" y="6277"/>
                    <a:pt x="13102" y="6300"/>
                    <a:pt x="13239" y="6323"/>
                  </a:cubicBezTo>
                  <a:cubicBezTo>
                    <a:pt x="13330" y="6345"/>
                    <a:pt x="13421" y="6368"/>
                    <a:pt x="13513" y="6368"/>
                  </a:cubicBezTo>
                  <a:cubicBezTo>
                    <a:pt x="13536" y="6380"/>
                    <a:pt x="13558" y="6385"/>
                    <a:pt x="13581" y="6385"/>
                  </a:cubicBezTo>
                  <a:cubicBezTo>
                    <a:pt x="13604" y="6385"/>
                    <a:pt x="13627" y="6380"/>
                    <a:pt x="13650" y="6368"/>
                  </a:cubicBezTo>
                  <a:cubicBezTo>
                    <a:pt x="13695" y="6368"/>
                    <a:pt x="13741" y="6323"/>
                    <a:pt x="13741" y="6254"/>
                  </a:cubicBezTo>
                  <a:cubicBezTo>
                    <a:pt x="13741" y="6231"/>
                    <a:pt x="13741" y="6209"/>
                    <a:pt x="13741" y="6186"/>
                  </a:cubicBezTo>
                  <a:cubicBezTo>
                    <a:pt x="13718" y="6163"/>
                    <a:pt x="13695" y="6140"/>
                    <a:pt x="13672" y="6117"/>
                  </a:cubicBezTo>
                  <a:cubicBezTo>
                    <a:pt x="13650" y="6117"/>
                    <a:pt x="13627" y="6094"/>
                    <a:pt x="13627" y="6094"/>
                  </a:cubicBezTo>
                  <a:cubicBezTo>
                    <a:pt x="13650" y="6072"/>
                    <a:pt x="13650" y="6049"/>
                    <a:pt x="13672" y="6026"/>
                  </a:cubicBezTo>
                  <a:cubicBezTo>
                    <a:pt x="13672" y="6003"/>
                    <a:pt x="13672" y="5957"/>
                    <a:pt x="13650" y="5912"/>
                  </a:cubicBezTo>
                  <a:cubicBezTo>
                    <a:pt x="13604" y="5889"/>
                    <a:pt x="13558" y="5866"/>
                    <a:pt x="13513" y="5866"/>
                  </a:cubicBezTo>
                  <a:lnTo>
                    <a:pt x="13421" y="5866"/>
                  </a:lnTo>
                  <a:cubicBezTo>
                    <a:pt x="13330" y="5866"/>
                    <a:pt x="13239" y="5843"/>
                    <a:pt x="13125" y="5843"/>
                  </a:cubicBezTo>
                  <a:cubicBezTo>
                    <a:pt x="12896" y="5843"/>
                    <a:pt x="12668" y="5798"/>
                    <a:pt x="12440" y="5752"/>
                  </a:cubicBezTo>
                  <a:cubicBezTo>
                    <a:pt x="12280" y="5729"/>
                    <a:pt x="12143" y="5706"/>
                    <a:pt x="11983" y="5684"/>
                  </a:cubicBezTo>
                  <a:cubicBezTo>
                    <a:pt x="11892" y="5661"/>
                    <a:pt x="11824" y="5661"/>
                    <a:pt x="11732" y="5638"/>
                  </a:cubicBezTo>
                  <a:cubicBezTo>
                    <a:pt x="11687" y="5615"/>
                    <a:pt x="11618" y="5592"/>
                    <a:pt x="11550" y="5592"/>
                  </a:cubicBezTo>
                  <a:cubicBezTo>
                    <a:pt x="11504" y="5569"/>
                    <a:pt x="11458" y="5569"/>
                    <a:pt x="11413" y="5547"/>
                  </a:cubicBezTo>
                  <a:cubicBezTo>
                    <a:pt x="11367" y="5547"/>
                    <a:pt x="11321" y="5524"/>
                    <a:pt x="11276" y="5524"/>
                  </a:cubicBezTo>
                  <a:lnTo>
                    <a:pt x="11253" y="5524"/>
                  </a:lnTo>
                  <a:cubicBezTo>
                    <a:pt x="11230" y="5501"/>
                    <a:pt x="11185" y="5501"/>
                    <a:pt x="11162" y="5478"/>
                  </a:cubicBezTo>
                  <a:cubicBezTo>
                    <a:pt x="11139" y="5478"/>
                    <a:pt x="11116" y="5478"/>
                    <a:pt x="11093" y="5455"/>
                  </a:cubicBezTo>
                  <a:cubicBezTo>
                    <a:pt x="11048" y="5455"/>
                    <a:pt x="10979" y="5432"/>
                    <a:pt x="10933" y="5410"/>
                  </a:cubicBezTo>
                  <a:cubicBezTo>
                    <a:pt x="10819" y="5364"/>
                    <a:pt x="10682" y="5318"/>
                    <a:pt x="10568" y="5273"/>
                  </a:cubicBezTo>
                  <a:cubicBezTo>
                    <a:pt x="10340" y="5181"/>
                    <a:pt x="10112" y="5113"/>
                    <a:pt x="9883" y="5044"/>
                  </a:cubicBezTo>
                  <a:cubicBezTo>
                    <a:pt x="9815" y="5022"/>
                    <a:pt x="9747" y="4999"/>
                    <a:pt x="9678" y="4976"/>
                  </a:cubicBezTo>
                  <a:cubicBezTo>
                    <a:pt x="9564" y="4907"/>
                    <a:pt x="9450" y="4862"/>
                    <a:pt x="9336" y="4816"/>
                  </a:cubicBezTo>
                  <a:cubicBezTo>
                    <a:pt x="9199" y="4748"/>
                    <a:pt x="9085" y="4702"/>
                    <a:pt x="8948" y="4634"/>
                  </a:cubicBezTo>
                  <a:cubicBezTo>
                    <a:pt x="8879" y="4611"/>
                    <a:pt x="8834" y="4588"/>
                    <a:pt x="8765" y="4565"/>
                  </a:cubicBezTo>
                  <a:cubicBezTo>
                    <a:pt x="8719" y="4542"/>
                    <a:pt x="8697" y="4519"/>
                    <a:pt x="8674" y="4519"/>
                  </a:cubicBezTo>
                  <a:cubicBezTo>
                    <a:pt x="8628" y="4497"/>
                    <a:pt x="8605" y="4497"/>
                    <a:pt x="8582" y="4474"/>
                  </a:cubicBezTo>
                  <a:cubicBezTo>
                    <a:pt x="8537" y="4474"/>
                    <a:pt x="8514" y="4474"/>
                    <a:pt x="8491" y="4497"/>
                  </a:cubicBezTo>
                  <a:cubicBezTo>
                    <a:pt x="8446" y="4474"/>
                    <a:pt x="8400" y="4451"/>
                    <a:pt x="8377" y="4451"/>
                  </a:cubicBezTo>
                  <a:cubicBezTo>
                    <a:pt x="8263" y="4405"/>
                    <a:pt x="8149" y="4360"/>
                    <a:pt x="8057" y="4314"/>
                  </a:cubicBezTo>
                  <a:cubicBezTo>
                    <a:pt x="8012" y="4314"/>
                    <a:pt x="7989" y="4291"/>
                    <a:pt x="7943" y="4291"/>
                  </a:cubicBezTo>
                  <a:cubicBezTo>
                    <a:pt x="7943" y="4268"/>
                    <a:pt x="7921" y="4223"/>
                    <a:pt x="7898" y="4223"/>
                  </a:cubicBezTo>
                  <a:cubicBezTo>
                    <a:pt x="7806" y="4177"/>
                    <a:pt x="7715" y="4154"/>
                    <a:pt x="7624" y="4109"/>
                  </a:cubicBezTo>
                  <a:cubicBezTo>
                    <a:pt x="7578" y="4086"/>
                    <a:pt x="7510" y="4063"/>
                    <a:pt x="7441" y="4017"/>
                  </a:cubicBezTo>
                  <a:cubicBezTo>
                    <a:pt x="7327" y="3972"/>
                    <a:pt x="7190" y="3926"/>
                    <a:pt x="7076" y="3857"/>
                  </a:cubicBezTo>
                  <a:cubicBezTo>
                    <a:pt x="7008" y="3812"/>
                    <a:pt x="6939" y="3789"/>
                    <a:pt x="6848" y="3743"/>
                  </a:cubicBezTo>
                  <a:cubicBezTo>
                    <a:pt x="6825" y="3721"/>
                    <a:pt x="6802" y="3721"/>
                    <a:pt x="6779" y="3698"/>
                  </a:cubicBezTo>
                  <a:cubicBezTo>
                    <a:pt x="6756" y="3698"/>
                    <a:pt x="6756" y="3698"/>
                    <a:pt x="6734" y="3675"/>
                  </a:cubicBezTo>
                  <a:cubicBezTo>
                    <a:pt x="6688" y="3652"/>
                    <a:pt x="6665" y="3652"/>
                    <a:pt x="6619" y="3629"/>
                  </a:cubicBezTo>
                  <a:lnTo>
                    <a:pt x="6414" y="3515"/>
                  </a:lnTo>
                  <a:lnTo>
                    <a:pt x="6414" y="3515"/>
                  </a:lnTo>
                  <a:cubicBezTo>
                    <a:pt x="6414" y="3521"/>
                    <a:pt x="6415" y="3525"/>
                    <a:pt x="6418" y="3528"/>
                  </a:cubicBezTo>
                  <a:lnTo>
                    <a:pt x="6418" y="3528"/>
                  </a:lnTo>
                  <a:cubicBezTo>
                    <a:pt x="6241" y="3440"/>
                    <a:pt x="6064" y="3351"/>
                    <a:pt x="5866" y="3241"/>
                  </a:cubicBezTo>
                  <a:cubicBezTo>
                    <a:pt x="5775" y="3196"/>
                    <a:pt x="5684" y="3150"/>
                    <a:pt x="5570" y="3104"/>
                  </a:cubicBezTo>
                  <a:cubicBezTo>
                    <a:pt x="5524" y="3081"/>
                    <a:pt x="5478" y="3059"/>
                    <a:pt x="5455" y="3036"/>
                  </a:cubicBezTo>
                  <a:cubicBezTo>
                    <a:pt x="5410" y="3013"/>
                    <a:pt x="5387" y="3013"/>
                    <a:pt x="5341" y="2990"/>
                  </a:cubicBezTo>
                  <a:cubicBezTo>
                    <a:pt x="5341" y="2990"/>
                    <a:pt x="5318" y="2990"/>
                    <a:pt x="5318" y="2967"/>
                  </a:cubicBezTo>
                  <a:lnTo>
                    <a:pt x="5250" y="2967"/>
                  </a:lnTo>
                  <a:cubicBezTo>
                    <a:pt x="5204" y="2944"/>
                    <a:pt x="5159" y="2922"/>
                    <a:pt x="5113" y="2899"/>
                  </a:cubicBezTo>
                  <a:cubicBezTo>
                    <a:pt x="4999" y="2830"/>
                    <a:pt x="4885" y="2785"/>
                    <a:pt x="4771" y="2716"/>
                  </a:cubicBezTo>
                  <a:cubicBezTo>
                    <a:pt x="4702" y="2693"/>
                    <a:pt x="4634" y="2671"/>
                    <a:pt x="4565" y="2625"/>
                  </a:cubicBezTo>
                  <a:cubicBezTo>
                    <a:pt x="4542" y="2625"/>
                    <a:pt x="4520" y="2602"/>
                    <a:pt x="4497" y="2602"/>
                  </a:cubicBezTo>
                  <a:cubicBezTo>
                    <a:pt x="4474" y="2579"/>
                    <a:pt x="4451" y="2579"/>
                    <a:pt x="4428" y="2579"/>
                  </a:cubicBezTo>
                  <a:cubicBezTo>
                    <a:pt x="4383" y="2556"/>
                    <a:pt x="4360" y="2534"/>
                    <a:pt x="4337" y="2511"/>
                  </a:cubicBezTo>
                  <a:cubicBezTo>
                    <a:pt x="4200" y="2442"/>
                    <a:pt x="4063" y="2374"/>
                    <a:pt x="3926" y="2305"/>
                  </a:cubicBezTo>
                  <a:cubicBezTo>
                    <a:pt x="3858" y="2260"/>
                    <a:pt x="3766" y="2214"/>
                    <a:pt x="3698" y="2168"/>
                  </a:cubicBezTo>
                  <a:cubicBezTo>
                    <a:pt x="3675" y="2168"/>
                    <a:pt x="3652" y="2146"/>
                    <a:pt x="3607" y="2123"/>
                  </a:cubicBezTo>
                  <a:lnTo>
                    <a:pt x="3561" y="2100"/>
                  </a:lnTo>
                  <a:cubicBezTo>
                    <a:pt x="3538" y="2077"/>
                    <a:pt x="3492" y="2077"/>
                    <a:pt x="3470" y="2054"/>
                  </a:cubicBezTo>
                  <a:cubicBezTo>
                    <a:pt x="3447" y="2054"/>
                    <a:pt x="3424" y="2077"/>
                    <a:pt x="3424" y="2077"/>
                  </a:cubicBezTo>
                  <a:cubicBezTo>
                    <a:pt x="3401" y="2077"/>
                    <a:pt x="3378" y="2054"/>
                    <a:pt x="3378" y="2054"/>
                  </a:cubicBezTo>
                  <a:cubicBezTo>
                    <a:pt x="3333" y="2031"/>
                    <a:pt x="3287" y="2009"/>
                    <a:pt x="3219" y="1986"/>
                  </a:cubicBezTo>
                  <a:cubicBezTo>
                    <a:pt x="3219" y="1963"/>
                    <a:pt x="3196" y="1940"/>
                    <a:pt x="3196" y="1940"/>
                  </a:cubicBezTo>
                  <a:cubicBezTo>
                    <a:pt x="3150" y="1917"/>
                    <a:pt x="3127" y="1895"/>
                    <a:pt x="3082" y="1872"/>
                  </a:cubicBezTo>
                  <a:cubicBezTo>
                    <a:pt x="3059" y="1849"/>
                    <a:pt x="3013" y="1849"/>
                    <a:pt x="2990" y="1826"/>
                  </a:cubicBezTo>
                  <a:cubicBezTo>
                    <a:pt x="2922" y="1803"/>
                    <a:pt x="2876" y="1780"/>
                    <a:pt x="2808" y="1735"/>
                  </a:cubicBezTo>
                  <a:cubicBezTo>
                    <a:pt x="2785" y="1735"/>
                    <a:pt x="2785" y="1735"/>
                    <a:pt x="2762" y="1712"/>
                  </a:cubicBezTo>
                  <a:cubicBezTo>
                    <a:pt x="2762" y="1712"/>
                    <a:pt x="2739" y="1712"/>
                    <a:pt x="2739" y="1689"/>
                  </a:cubicBezTo>
                  <a:cubicBezTo>
                    <a:pt x="2694" y="1666"/>
                    <a:pt x="2648" y="1643"/>
                    <a:pt x="2602" y="1621"/>
                  </a:cubicBezTo>
                  <a:cubicBezTo>
                    <a:pt x="2557" y="1598"/>
                    <a:pt x="2534" y="1575"/>
                    <a:pt x="2488" y="1552"/>
                  </a:cubicBezTo>
                  <a:cubicBezTo>
                    <a:pt x="2420" y="1506"/>
                    <a:pt x="2351" y="1484"/>
                    <a:pt x="2283" y="1438"/>
                  </a:cubicBezTo>
                  <a:cubicBezTo>
                    <a:pt x="2146" y="1347"/>
                    <a:pt x="2009" y="1278"/>
                    <a:pt x="1872" y="1187"/>
                  </a:cubicBezTo>
                  <a:cubicBezTo>
                    <a:pt x="1735" y="1096"/>
                    <a:pt x="1575" y="1004"/>
                    <a:pt x="1438" y="913"/>
                  </a:cubicBezTo>
                  <a:cubicBezTo>
                    <a:pt x="1370" y="890"/>
                    <a:pt x="1301" y="845"/>
                    <a:pt x="1233" y="799"/>
                  </a:cubicBezTo>
                  <a:cubicBezTo>
                    <a:pt x="1210" y="776"/>
                    <a:pt x="1164" y="753"/>
                    <a:pt x="1141" y="730"/>
                  </a:cubicBezTo>
                  <a:cubicBezTo>
                    <a:pt x="1119" y="730"/>
                    <a:pt x="1096" y="708"/>
                    <a:pt x="1073" y="708"/>
                  </a:cubicBezTo>
                  <a:cubicBezTo>
                    <a:pt x="1073" y="685"/>
                    <a:pt x="1050" y="685"/>
                    <a:pt x="1027" y="685"/>
                  </a:cubicBezTo>
                  <a:cubicBezTo>
                    <a:pt x="913" y="593"/>
                    <a:pt x="799" y="525"/>
                    <a:pt x="685" y="434"/>
                  </a:cubicBezTo>
                  <a:cubicBezTo>
                    <a:pt x="594" y="388"/>
                    <a:pt x="502" y="320"/>
                    <a:pt x="434" y="251"/>
                  </a:cubicBezTo>
                  <a:cubicBezTo>
                    <a:pt x="388" y="205"/>
                    <a:pt x="343" y="183"/>
                    <a:pt x="297" y="137"/>
                  </a:cubicBezTo>
                  <a:cubicBezTo>
                    <a:pt x="274" y="137"/>
                    <a:pt x="251" y="114"/>
                    <a:pt x="228" y="91"/>
                  </a:cubicBezTo>
                  <a:cubicBezTo>
                    <a:pt x="206" y="69"/>
                    <a:pt x="183" y="46"/>
                    <a:pt x="137" y="23"/>
                  </a:cubicBezTo>
                  <a:cubicBezTo>
                    <a:pt x="137" y="23"/>
                    <a:pt x="114" y="0"/>
                    <a:pt x="91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2798" y="2391404"/>
              <a:ext cx="561937" cy="969346"/>
            </a:xfrm>
            <a:custGeom>
              <a:avLst/>
              <a:gdLst/>
              <a:ahLst/>
              <a:cxnLst/>
              <a:rect l="l" t="t" r="r" b="b"/>
              <a:pathLst>
                <a:path w="10044" h="17326" extrusionOk="0">
                  <a:moveTo>
                    <a:pt x="9815" y="1"/>
                  </a:moveTo>
                  <a:cubicBezTo>
                    <a:pt x="9792" y="1"/>
                    <a:pt x="9747" y="24"/>
                    <a:pt x="9724" y="47"/>
                  </a:cubicBezTo>
                  <a:cubicBezTo>
                    <a:pt x="9724" y="69"/>
                    <a:pt x="9701" y="92"/>
                    <a:pt x="9724" y="92"/>
                  </a:cubicBezTo>
                  <a:cubicBezTo>
                    <a:pt x="9724" y="115"/>
                    <a:pt x="9724" y="115"/>
                    <a:pt x="9724" y="115"/>
                  </a:cubicBezTo>
                  <a:cubicBezTo>
                    <a:pt x="9701" y="138"/>
                    <a:pt x="9701" y="138"/>
                    <a:pt x="9678" y="161"/>
                  </a:cubicBezTo>
                  <a:cubicBezTo>
                    <a:pt x="9678" y="161"/>
                    <a:pt x="9678" y="184"/>
                    <a:pt x="9655" y="184"/>
                  </a:cubicBezTo>
                  <a:cubicBezTo>
                    <a:pt x="9655" y="206"/>
                    <a:pt x="9632" y="229"/>
                    <a:pt x="9632" y="229"/>
                  </a:cubicBezTo>
                  <a:cubicBezTo>
                    <a:pt x="9610" y="275"/>
                    <a:pt x="9564" y="321"/>
                    <a:pt x="9541" y="366"/>
                  </a:cubicBezTo>
                  <a:cubicBezTo>
                    <a:pt x="9496" y="457"/>
                    <a:pt x="9450" y="526"/>
                    <a:pt x="9404" y="617"/>
                  </a:cubicBezTo>
                  <a:cubicBezTo>
                    <a:pt x="9381" y="709"/>
                    <a:pt x="9313" y="777"/>
                    <a:pt x="9267" y="845"/>
                  </a:cubicBezTo>
                  <a:cubicBezTo>
                    <a:pt x="9222" y="937"/>
                    <a:pt x="9176" y="1005"/>
                    <a:pt x="9130" y="1097"/>
                  </a:cubicBezTo>
                  <a:cubicBezTo>
                    <a:pt x="9039" y="1256"/>
                    <a:pt x="8925" y="1416"/>
                    <a:pt x="8834" y="1576"/>
                  </a:cubicBezTo>
                  <a:cubicBezTo>
                    <a:pt x="8742" y="1713"/>
                    <a:pt x="8651" y="1873"/>
                    <a:pt x="8560" y="2032"/>
                  </a:cubicBezTo>
                  <a:cubicBezTo>
                    <a:pt x="8537" y="2055"/>
                    <a:pt x="8514" y="2101"/>
                    <a:pt x="8491" y="2147"/>
                  </a:cubicBezTo>
                  <a:cubicBezTo>
                    <a:pt x="8468" y="2169"/>
                    <a:pt x="8468" y="2192"/>
                    <a:pt x="8446" y="2215"/>
                  </a:cubicBezTo>
                  <a:cubicBezTo>
                    <a:pt x="8446" y="2238"/>
                    <a:pt x="8423" y="2238"/>
                    <a:pt x="8423" y="2261"/>
                  </a:cubicBezTo>
                  <a:cubicBezTo>
                    <a:pt x="8423" y="2283"/>
                    <a:pt x="8400" y="2306"/>
                    <a:pt x="8400" y="2329"/>
                  </a:cubicBezTo>
                  <a:cubicBezTo>
                    <a:pt x="8400" y="2352"/>
                    <a:pt x="8400" y="2375"/>
                    <a:pt x="8400" y="2375"/>
                  </a:cubicBezTo>
                  <a:cubicBezTo>
                    <a:pt x="8400" y="2420"/>
                    <a:pt x="8377" y="2466"/>
                    <a:pt x="8354" y="2512"/>
                  </a:cubicBezTo>
                  <a:cubicBezTo>
                    <a:pt x="8331" y="2512"/>
                    <a:pt x="8309" y="2535"/>
                    <a:pt x="8286" y="2557"/>
                  </a:cubicBezTo>
                  <a:cubicBezTo>
                    <a:pt x="8240" y="2603"/>
                    <a:pt x="8217" y="2672"/>
                    <a:pt x="8172" y="2740"/>
                  </a:cubicBezTo>
                  <a:cubicBezTo>
                    <a:pt x="8149" y="2763"/>
                    <a:pt x="8126" y="2808"/>
                    <a:pt x="8103" y="2854"/>
                  </a:cubicBezTo>
                  <a:cubicBezTo>
                    <a:pt x="8058" y="2923"/>
                    <a:pt x="8012" y="3014"/>
                    <a:pt x="7966" y="3082"/>
                  </a:cubicBezTo>
                  <a:cubicBezTo>
                    <a:pt x="7875" y="3265"/>
                    <a:pt x="7784" y="3425"/>
                    <a:pt x="7692" y="3607"/>
                  </a:cubicBezTo>
                  <a:cubicBezTo>
                    <a:pt x="7601" y="3767"/>
                    <a:pt x="7510" y="3927"/>
                    <a:pt x="7418" y="4087"/>
                  </a:cubicBezTo>
                  <a:cubicBezTo>
                    <a:pt x="7327" y="4246"/>
                    <a:pt x="7236" y="4406"/>
                    <a:pt x="7145" y="4589"/>
                  </a:cubicBezTo>
                  <a:cubicBezTo>
                    <a:pt x="7099" y="4657"/>
                    <a:pt x="7053" y="4703"/>
                    <a:pt x="7030" y="4771"/>
                  </a:cubicBezTo>
                  <a:cubicBezTo>
                    <a:pt x="6985" y="4840"/>
                    <a:pt x="6939" y="4908"/>
                    <a:pt x="6916" y="4977"/>
                  </a:cubicBezTo>
                  <a:cubicBezTo>
                    <a:pt x="6916" y="5000"/>
                    <a:pt x="6893" y="5023"/>
                    <a:pt x="6916" y="5045"/>
                  </a:cubicBezTo>
                  <a:cubicBezTo>
                    <a:pt x="6916" y="5045"/>
                    <a:pt x="6916" y="5045"/>
                    <a:pt x="6916" y="5068"/>
                  </a:cubicBezTo>
                  <a:cubicBezTo>
                    <a:pt x="6871" y="5114"/>
                    <a:pt x="6848" y="5159"/>
                    <a:pt x="6825" y="5228"/>
                  </a:cubicBezTo>
                  <a:cubicBezTo>
                    <a:pt x="6802" y="5228"/>
                    <a:pt x="6802" y="5251"/>
                    <a:pt x="6802" y="5274"/>
                  </a:cubicBezTo>
                  <a:cubicBezTo>
                    <a:pt x="6756" y="5274"/>
                    <a:pt x="6711" y="5296"/>
                    <a:pt x="6688" y="5319"/>
                  </a:cubicBezTo>
                  <a:cubicBezTo>
                    <a:pt x="6642" y="5388"/>
                    <a:pt x="6620" y="5433"/>
                    <a:pt x="6574" y="5502"/>
                  </a:cubicBezTo>
                  <a:cubicBezTo>
                    <a:pt x="6551" y="5570"/>
                    <a:pt x="6528" y="5616"/>
                    <a:pt x="6483" y="5662"/>
                  </a:cubicBezTo>
                  <a:cubicBezTo>
                    <a:pt x="6437" y="5753"/>
                    <a:pt x="6391" y="5821"/>
                    <a:pt x="6346" y="5913"/>
                  </a:cubicBezTo>
                  <a:cubicBezTo>
                    <a:pt x="6254" y="6072"/>
                    <a:pt x="6163" y="6232"/>
                    <a:pt x="6072" y="6392"/>
                  </a:cubicBezTo>
                  <a:cubicBezTo>
                    <a:pt x="6026" y="6483"/>
                    <a:pt x="6003" y="6552"/>
                    <a:pt x="5958" y="6620"/>
                  </a:cubicBezTo>
                  <a:cubicBezTo>
                    <a:pt x="5912" y="6689"/>
                    <a:pt x="5866" y="6780"/>
                    <a:pt x="5821" y="6871"/>
                  </a:cubicBezTo>
                  <a:cubicBezTo>
                    <a:pt x="5775" y="6940"/>
                    <a:pt x="5729" y="7031"/>
                    <a:pt x="5707" y="7100"/>
                  </a:cubicBezTo>
                  <a:cubicBezTo>
                    <a:pt x="5661" y="7191"/>
                    <a:pt x="5615" y="7259"/>
                    <a:pt x="5570" y="7328"/>
                  </a:cubicBezTo>
                  <a:cubicBezTo>
                    <a:pt x="5570" y="7351"/>
                    <a:pt x="5547" y="7396"/>
                    <a:pt x="5524" y="7419"/>
                  </a:cubicBezTo>
                  <a:cubicBezTo>
                    <a:pt x="5524" y="7442"/>
                    <a:pt x="5501" y="7465"/>
                    <a:pt x="5478" y="7510"/>
                  </a:cubicBezTo>
                  <a:cubicBezTo>
                    <a:pt x="5455" y="7556"/>
                    <a:pt x="5410" y="7625"/>
                    <a:pt x="5387" y="7670"/>
                  </a:cubicBezTo>
                  <a:cubicBezTo>
                    <a:pt x="5364" y="7716"/>
                    <a:pt x="5318" y="7762"/>
                    <a:pt x="5296" y="7807"/>
                  </a:cubicBezTo>
                  <a:cubicBezTo>
                    <a:pt x="5250" y="7898"/>
                    <a:pt x="5204" y="7967"/>
                    <a:pt x="5136" y="8035"/>
                  </a:cubicBezTo>
                  <a:cubicBezTo>
                    <a:pt x="5090" y="8127"/>
                    <a:pt x="5045" y="8218"/>
                    <a:pt x="4999" y="8287"/>
                  </a:cubicBezTo>
                  <a:cubicBezTo>
                    <a:pt x="4908" y="8469"/>
                    <a:pt x="4794" y="8629"/>
                    <a:pt x="4702" y="8789"/>
                  </a:cubicBezTo>
                  <a:cubicBezTo>
                    <a:pt x="4611" y="8948"/>
                    <a:pt x="4520" y="9131"/>
                    <a:pt x="4428" y="9291"/>
                  </a:cubicBezTo>
                  <a:cubicBezTo>
                    <a:pt x="4337" y="9451"/>
                    <a:pt x="4246" y="9610"/>
                    <a:pt x="4154" y="9770"/>
                  </a:cubicBezTo>
                  <a:cubicBezTo>
                    <a:pt x="4132" y="9839"/>
                    <a:pt x="4086" y="9907"/>
                    <a:pt x="4063" y="9953"/>
                  </a:cubicBezTo>
                  <a:lnTo>
                    <a:pt x="3995" y="10067"/>
                  </a:lnTo>
                  <a:cubicBezTo>
                    <a:pt x="3995" y="10090"/>
                    <a:pt x="3972" y="10090"/>
                    <a:pt x="3972" y="10113"/>
                  </a:cubicBezTo>
                  <a:cubicBezTo>
                    <a:pt x="3949" y="10135"/>
                    <a:pt x="3949" y="10135"/>
                    <a:pt x="3926" y="10158"/>
                  </a:cubicBezTo>
                  <a:cubicBezTo>
                    <a:pt x="3812" y="10318"/>
                    <a:pt x="3721" y="10501"/>
                    <a:pt x="3629" y="10660"/>
                  </a:cubicBezTo>
                  <a:cubicBezTo>
                    <a:pt x="3538" y="10843"/>
                    <a:pt x="3447" y="11003"/>
                    <a:pt x="3356" y="11185"/>
                  </a:cubicBezTo>
                  <a:cubicBezTo>
                    <a:pt x="3173" y="11505"/>
                    <a:pt x="3013" y="11824"/>
                    <a:pt x="2831" y="12144"/>
                  </a:cubicBezTo>
                  <a:cubicBezTo>
                    <a:pt x="2785" y="12235"/>
                    <a:pt x="2739" y="12304"/>
                    <a:pt x="2694" y="12395"/>
                  </a:cubicBezTo>
                  <a:cubicBezTo>
                    <a:pt x="2671" y="12418"/>
                    <a:pt x="2648" y="12464"/>
                    <a:pt x="2625" y="12509"/>
                  </a:cubicBezTo>
                  <a:cubicBezTo>
                    <a:pt x="2625" y="12532"/>
                    <a:pt x="2602" y="12532"/>
                    <a:pt x="2602" y="12555"/>
                  </a:cubicBezTo>
                  <a:cubicBezTo>
                    <a:pt x="2579" y="12578"/>
                    <a:pt x="2579" y="12578"/>
                    <a:pt x="2579" y="12600"/>
                  </a:cubicBezTo>
                  <a:cubicBezTo>
                    <a:pt x="2557" y="12623"/>
                    <a:pt x="2557" y="12646"/>
                    <a:pt x="2557" y="12669"/>
                  </a:cubicBezTo>
                  <a:cubicBezTo>
                    <a:pt x="2557" y="12669"/>
                    <a:pt x="2557" y="12692"/>
                    <a:pt x="2557" y="12692"/>
                  </a:cubicBezTo>
                  <a:cubicBezTo>
                    <a:pt x="2488" y="12783"/>
                    <a:pt x="2443" y="12874"/>
                    <a:pt x="2374" y="12966"/>
                  </a:cubicBezTo>
                  <a:cubicBezTo>
                    <a:pt x="2328" y="13034"/>
                    <a:pt x="2283" y="13125"/>
                    <a:pt x="2237" y="13194"/>
                  </a:cubicBezTo>
                  <a:cubicBezTo>
                    <a:pt x="2146" y="13354"/>
                    <a:pt x="2054" y="13491"/>
                    <a:pt x="1963" y="13650"/>
                  </a:cubicBezTo>
                  <a:cubicBezTo>
                    <a:pt x="1895" y="13765"/>
                    <a:pt x="1826" y="13879"/>
                    <a:pt x="1758" y="14016"/>
                  </a:cubicBezTo>
                  <a:lnTo>
                    <a:pt x="1735" y="14016"/>
                  </a:lnTo>
                  <a:cubicBezTo>
                    <a:pt x="1712" y="14061"/>
                    <a:pt x="1689" y="14107"/>
                    <a:pt x="1666" y="14153"/>
                  </a:cubicBezTo>
                  <a:cubicBezTo>
                    <a:pt x="1575" y="14312"/>
                    <a:pt x="1484" y="14472"/>
                    <a:pt x="1370" y="14632"/>
                  </a:cubicBezTo>
                  <a:cubicBezTo>
                    <a:pt x="1324" y="14723"/>
                    <a:pt x="1278" y="14792"/>
                    <a:pt x="1256" y="14860"/>
                  </a:cubicBezTo>
                  <a:cubicBezTo>
                    <a:pt x="1233" y="14906"/>
                    <a:pt x="1210" y="14929"/>
                    <a:pt x="1210" y="14951"/>
                  </a:cubicBezTo>
                  <a:cubicBezTo>
                    <a:pt x="1187" y="14951"/>
                    <a:pt x="1187" y="14974"/>
                    <a:pt x="1187" y="14974"/>
                  </a:cubicBezTo>
                  <a:cubicBezTo>
                    <a:pt x="1141" y="15043"/>
                    <a:pt x="1096" y="15111"/>
                    <a:pt x="1050" y="15180"/>
                  </a:cubicBezTo>
                  <a:cubicBezTo>
                    <a:pt x="982" y="15271"/>
                    <a:pt x="936" y="15362"/>
                    <a:pt x="868" y="15454"/>
                  </a:cubicBezTo>
                  <a:cubicBezTo>
                    <a:pt x="822" y="15522"/>
                    <a:pt x="776" y="15613"/>
                    <a:pt x="731" y="15705"/>
                  </a:cubicBezTo>
                  <a:cubicBezTo>
                    <a:pt x="548" y="16024"/>
                    <a:pt x="343" y="16321"/>
                    <a:pt x="160" y="16641"/>
                  </a:cubicBezTo>
                  <a:cubicBezTo>
                    <a:pt x="160" y="16663"/>
                    <a:pt x="137" y="16686"/>
                    <a:pt x="137" y="16709"/>
                  </a:cubicBezTo>
                  <a:cubicBezTo>
                    <a:pt x="114" y="16755"/>
                    <a:pt x="91" y="16800"/>
                    <a:pt x="69" y="16823"/>
                  </a:cubicBezTo>
                  <a:cubicBezTo>
                    <a:pt x="69" y="16869"/>
                    <a:pt x="69" y="16892"/>
                    <a:pt x="91" y="16937"/>
                  </a:cubicBezTo>
                  <a:cubicBezTo>
                    <a:pt x="69" y="16960"/>
                    <a:pt x="46" y="16983"/>
                    <a:pt x="46" y="17029"/>
                  </a:cubicBezTo>
                  <a:cubicBezTo>
                    <a:pt x="23" y="17029"/>
                    <a:pt x="23" y="17051"/>
                    <a:pt x="23" y="17074"/>
                  </a:cubicBezTo>
                  <a:cubicBezTo>
                    <a:pt x="0" y="17120"/>
                    <a:pt x="23" y="17188"/>
                    <a:pt x="69" y="17211"/>
                  </a:cubicBezTo>
                  <a:cubicBezTo>
                    <a:pt x="69" y="17211"/>
                    <a:pt x="69" y="17211"/>
                    <a:pt x="69" y="17234"/>
                  </a:cubicBezTo>
                  <a:lnTo>
                    <a:pt x="114" y="17234"/>
                  </a:lnTo>
                  <a:cubicBezTo>
                    <a:pt x="137" y="17280"/>
                    <a:pt x="160" y="17303"/>
                    <a:pt x="183" y="17325"/>
                  </a:cubicBezTo>
                  <a:cubicBezTo>
                    <a:pt x="228" y="17325"/>
                    <a:pt x="274" y="17325"/>
                    <a:pt x="297" y="17303"/>
                  </a:cubicBezTo>
                  <a:cubicBezTo>
                    <a:pt x="343" y="17257"/>
                    <a:pt x="365" y="17211"/>
                    <a:pt x="388" y="17166"/>
                  </a:cubicBezTo>
                  <a:cubicBezTo>
                    <a:pt x="411" y="17143"/>
                    <a:pt x="411" y="17097"/>
                    <a:pt x="434" y="17074"/>
                  </a:cubicBezTo>
                  <a:cubicBezTo>
                    <a:pt x="457" y="17051"/>
                    <a:pt x="457" y="17029"/>
                    <a:pt x="480" y="16983"/>
                  </a:cubicBezTo>
                  <a:cubicBezTo>
                    <a:pt x="502" y="16960"/>
                    <a:pt x="502" y="16937"/>
                    <a:pt x="525" y="16914"/>
                  </a:cubicBezTo>
                  <a:cubicBezTo>
                    <a:pt x="571" y="16846"/>
                    <a:pt x="594" y="16778"/>
                    <a:pt x="639" y="16709"/>
                  </a:cubicBezTo>
                  <a:cubicBezTo>
                    <a:pt x="731" y="16572"/>
                    <a:pt x="799" y="16412"/>
                    <a:pt x="890" y="16275"/>
                  </a:cubicBezTo>
                  <a:cubicBezTo>
                    <a:pt x="959" y="16116"/>
                    <a:pt x="1050" y="15979"/>
                    <a:pt x="1141" y="15819"/>
                  </a:cubicBezTo>
                  <a:cubicBezTo>
                    <a:pt x="1164" y="15750"/>
                    <a:pt x="1210" y="15682"/>
                    <a:pt x="1256" y="15613"/>
                  </a:cubicBezTo>
                  <a:cubicBezTo>
                    <a:pt x="1278" y="15568"/>
                    <a:pt x="1301" y="15545"/>
                    <a:pt x="1301" y="15522"/>
                  </a:cubicBezTo>
                  <a:cubicBezTo>
                    <a:pt x="1324" y="15499"/>
                    <a:pt x="1324" y="15476"/>
                    <a:pt x="1347" y="15431"/>
                  </a:cubicBezTo>
                  <a:cubicBezTo>
                    <a:pt x="1370" y="15431"/>
                    <a:pt x="1393" y="15408"/>
                    <a:pt x="1415" y="15385"/>
                  </a:cubicBezTo>
                  <a:cubicBezTo>
                    <a:pt x="1415" y="15362"/>
                    <a:pt x="1438" y="15340"/>
                    <a:pt x="1461" y="15317"/>
                  </a:cubicBezTo>
                  <a:cubicBezTo>
                    <a:pt x="1529" y="15203"/>
                    <a:pt x="1598" y="15088"/>
                    <a:pt x="1666" y="14974"/>
                  </a:cubicBezTo>
                  <a:cubicBezTo>
                    <a:pt x="1689" y="14906"/>
                    <a:pt x="1735" y="14837"/>
                    <a:pt x="1781" y="14769"/>
                  </a:cubicBezTo>
                  <a:cubicBezTo>
                    <a:pt x="1826" y="14700"/>
                    <a:pt x="1872" y="14609"/>
                    <a:pt x="1918" y="14541"/>
                  </a:cubicBezTo>
                  <a:cubicBezTo>
                    <a:pt x="1986" y="14381"/>
                    <a:pt x="2077" y="14244"/>
                    <a:pt x="2146" y="14107"/>
                  </a:cubicBezTo>
                  <a:cubicBezTo>
                    <a:pt x="2169" y="14084"/>
                    <a:pt x="2191" y="14038"/>
                    <a:pt x="2191" y="14016"/>
                  </a:cubicBezTo>
                  <a:cubicBezTo>
                    <a:pt x="2237" y="13970"/>
                    <a:pt x="2260" y="13902"/>
                    <a:pt x="2306" y="13856"/>
                  </a:cubicBezTo>
                  <a:cubicBezTo>
                    <a:pt x="2351" y="13765"/>
                    <a:pt x="2420" y="13696"/>
                    <a:pt x="2443" y="13605"/>
                  </a:cubicBezTo>
                  <a:cubicBezTo>
                    <a:pt x="2465" y="13582"/>
                    <a:pt x="2465" y="13559"/>
                    <a:pt x="2443" y="13536"/>
                  </a:cubicBezTo>
                  <a:cubicBezTo>
                    <a:pt x="2465" y="13491"/>
                    <a:pt x="2488" y="13468"/>
                    <a:pt x="2511" y="13422"/>
                  </a:cubicBezTo>
                  <a:cubicBezTo>
                    <a:pt x="2557" y="13354"/>
                    <a:pt x="2579" y="13285"/>
                    <a:pt x="2625" y="13217"/>
                  </a:cubicBezTo>
                  <a:cubicBezTo>
                    <a:pt x="2648" y="13171"/>
                    <a:pt x="2671" y="13148"/>
                    <a:pt x="2671" y="13125"/>
                  </a:cubicBezTo>
                  <a:cubicBezTo>
                    <a:pt x="2694" y="13125"/>
                    <a:pt x="2716" y="13103"/>
                    <a:pt x="2739" y="13080"/>
                  </a:cubicBezTo>
                  <a:cubicBezTo>
                    <a:pt x="2762" y="13057"/>
                    <a:pt x="2785" y="13011"/>
                    <a:pt x="2808" y="12989"/>
                  </a:cubicBezTo>
                  <a:cubicBezTo>
                    <a:pt x="2808" y="12966"/>
                    <a:pt x="2808" y="12943"/>
                    <a:pt x="2831" y="12920"/>
                  </a:cubicBezTo>
                  <a:cubicBezTo>
                    <a:pt x="2853" y="12874"/>
                    <a:pt x="2876" y="12852"/>
                    <a:pt x="2899" y="12806"/>
                  </a:cubicBezTo>
                  <a:cubicBezTo>
                    <a:pt x="2945" y="12715"/>
                    <a:pt x="2990" y="12623"/>
                    <a:pt x="3036" y="12555"/>
                  </a:cubicBezTo>
                  <a:cubicBezTo>
                    <a:pt x="3127" y="12372"/>
                    <a:pt x="3219" y="12212"/>
                    <a:pt x="3310" y="12030"/>
                  </a:cubicBezTo>
                  <a:cubicBezTo>
                    <a:pt x="3401" y="11870"/>
                    <a:pt x="3492" y="11687"/>
                    <a:pt x="3584" y="11528"/>
                  </a:cubicBezTo>
                  <a:cubicBezTo>
                    <a:pt x="3629" y="11459"/>
                    <a:pt x="3675" y="11391"/>
                    <a:pt x="3698" y="11299"/>
                  </a:cubicBezTo>
                  <a:cubicBezTo>
                    <a:pt x="3744" y="11231"/>
                    <a:pt x="3789" y="11163"/>
                    <a:pt x="3835" y="11094"/>
                  </a:cubicBezTo>
                  <a:cubicBezTo>
                    <a:pt x="3858" y="11094"/>
                    <a:pt x="3880" y="11071"/>
                    <a:pt x="3880" y="11048"/>
                  </a:cubicBezTo>
                  <a:cubicBezTo>
                    <a:pt x="3949" y="10980"/>
                    <a:pt x="3995" y="10889"/>
                    <a:pt x="4040" y="10797"/>
                  </a:cubicBezTo>
                  <a:cubicBezTo>
                    <a:pt x="4086" y="10729"/>
                    <a:pt x="4132" y="10638"/>
                    <a:pt x="4177" y="10569"/>
                  </a:cubicBezTo>
                  <a:cubicBezTo>
                    <a:pt x="4269" y="10432"/>
                    <a:pt x="4337" y="10295"/>
                    <a:pt x="4405" y="10135"/>
                  </a:cubicBezTo>
                  <a:cubicBezTo>
                    <a:pt x="4497" y="9976"/>
                    <a:pt x="4588" y="9816"/>
                    <a:pt x="4679" y="9656"/>
                  </a:cubicBezTo>
                  <a:cubicBezTo>
                    <a:pt x="4771" y="9496"/>
                    <a:pt x="4885" y="9314"/>
                    <a:pt x="4976" y="9131"/>
                  </a:cubicBezTo>
                  <a:cubicBezTo>
                    <a:pt x="5045" y="8994"/>
                    <a:pt x="5136" y="8834"/>
                    <a:pt x="5204" y="8675"/>
                  </a:cubicBezTo>
                  <a:cubicBezTo>
                    <a:pt x="5227" y="8675"/>
                    <a:pt x="5250" y="8652"/>
                    <a:pt x="5273" y="8629"/>
                  </a:cubicBezTo>
                  <a:cubicBezTo>
                    <a:pt x="5318" y="8583"/>
                    <a:pt x="5341" y="8538"/>
                    <a:pt x="5364" y="8492"/>
                  </a:cubicBezTo>
                  <a:cubicBezTo>
                    <a:pt x="5387" y="8469"/>
                    <a:pt x="5410" y="8423"/>
                    <a:pt x="5433" y="8401"/>
                  </a:cubicBezTo>
                  <a:cubicBezTo>
                    <a:pt x="5478" y="8309"/>
                    <a:pt x="5501" y="8241"/>
                    <a:pt x="5547" y="8172"/>
                  </a:cubicBezTo>
                  <a:cubicBezTo>
                    <a:pt x="5638" y="8013"/>
                    <a:pt x="5707" y="7876"/>
                    <a:pt x="5775" y="7716"/>
                  </a:cubicBezTo>
                  <a:cubicBezTo>
                    <a:pt x="5821" y="7625"/>
                    <a:pt x="5889" y="7533"/>
                    <a:pt x="5935" y="7442"/>
                  </a:cubicBezTo>
                  <a:cubicBezTo>
                    <a:pt x="6003" y="7328"/>
                    <a:pt x="6095" y="7191"/>
                    <a:pt x="6163" y="7077"/>
                  </a:cubicBezTo>
                  <a:cubicBezTo>
                    <a:pt x="6277" y="6917"/>
                    <a:pt x="6368" y="6757"/>
                    <a:pt x="6460" y="6597"/>
                  </a:cubicBezTo>
                  <a:cubicBezTo>
                    <a:pt x="6483" y="6575"/>
                    <a:pt x="6505" y="6552"/>
                    <a:pt x="6505" y="6529"/>
                  </a:cubicBezTo>
                  <a:cubicBezTo>
                    <a:pt x="6528" y="6506"/>
                    <a:pt x="6528" y="6483"/>
                    <a:pt x="6528" y="6461"/>
                  </a:cubicBezTo>
                  <a:cubicBezTo>
                    <a:pt x="6551" y="6392"/>
                    <a:pt x="6597" y="6346"/>
                    <a:pt x="6620" y="6278"/>
                  </a:cubicBezTo>
                  <a:lnTo>
                    <a:pt x="6734" y="6072"/>
                  </a:lnTo>
                  <a:cubicBezTo>
                    <a:pt x="6802" y="5936"/>
                    <a:pt x="6893" y="5799"/>
                    <a:pt x="6962" y="5662"/>
                  </a:cubicBezTo>
                  <a:cubicBezTo>
                    <a:pt x="7053" y="5525"/>
                    <a:pt x="7122" y="5388"/>
                    <a:pt x="7190" y="5251"/>
                  </a:cubicBezTo>
                  <a:cubicBezTo>
                    <a:pt x="7236" y="5182"/>
                    <a:pt x="7259" y="5137"/>
                    <a:pt x="7304" y="5068"/>
                  </a:cubicBezTo>
                  <a:cubicBezTo>
                    <a:pt x="7350" y="5000"/>
                    <a:pt x="7373" y="4931"/>
                    <a:pt x="7418" y="4863"/>
                  </a:cubicBezTo>
                  <a:cubicBezTo>
                    <a:pt x="7418" y="4840"/>
                    <a:pt x="7418" y="4817"/>
                    <a:pt x="7418" y="4817"/>
                  </a:cubicBezTo>
                  <a:cubicBezTo>
                    <a:pt x="7464" y="4749"/>
                    <a:pt x="7510" y="4680"/>
                    <a:pt x="7533" y="4612"/>
                  </a:cubicBezTo>
                  <a:cubicBezTo>
                    <a:pt x="7624" y="4475"/>
                    <a:pt x="7692" y="4338"/>
                    <a:pt x="7761" y="4224"/>
                  </a:cubicBezTo>
                  <a:cubicBezTo>
                    <a:pt x="7806" y="4155"/>
                    <a:pt x="7829" y="4087"/>
                    <a:pt x="7875" y="3995"/>
                  </a:cubicBezTo>
                  <a:cubicBezTo>
                    <a:pt x="7875" y="3995"/>
                    <a:pt x="7898" y="3973"/>
                    <a:pt x="7898" y="3973"/>
                  </a:cubicBezTo>
                  <a:cubicBezTo>
                    <a:pt x="7921" y="3927"/>
                    <a:pt x="7943" y="3904"/>
                    <a:pt x="7966" y="3858"/>
                  </a:cubicBezTo>
                  <a:cubicBezTo>
                    <a:pt x="8035" y="3721"/>
                    <a:pt x="8126" y="3585"/>
                    <a:pt x="8194" y="3448"/>
                  </a:cubicBezTo>
                  <a:cubicBezTo>
                    <a:pt x="8217" y="3448"/>
                    <a:pt x="8240" y="3448"/>
                    <a:pt x="8240" y="3425"/>
                  </a:cubicBezTo>
                  <a:cubicBezTo>
                    <a:pt x="8286" y="3402"/>
                    <a:pt x="8309" y="3356"/>
                    <a:pt x="8309" y="3311"/>
                  </a:cubicBezTo>
                  <a:cubicBezTo>
                    <a:pt x="8331" y="3288"/>
                    <a:pt x="8354" y="3265"/>
                    <a:pt x="8377" y="3219"/>
                  </a:cubicBezTo>
                  <a:cubicBezTo>
                    <a:pt x="8400" y="3151"/>
                    <a:pt x="8446" y="3105"/>
                    <a:pt x="8468" y="3037"/>
                  </a:cubicBezTo>
                  <a:cubicBezTo>
                    <a:pt x="8514" y="2968"/>
                    <a:pt x="8560" y="2877"/>
                    <a:pt x="8583" y="2808"/>
                  </a:cubicBezTo>
                  <a:cubicBezTo>
                    <a:pt x="8651" y="2717"/>
                    <a:pt x="8697" y="2626"/>
                    <a:pt x="8742" y="2557"/>
                  </a:cubicBezTo>
                  <a:cubicBezTo>
                    <a:pt x="8742" y="2557"/>
                    <a:pt x="8742" y="2535"/>
                    <a:pt x="8742" y="2535"/>
                  </a:cubicBezTo>
                  <a:cubicBezTo>
                    <a:pt x="8834" y="2398"/>
                    <a:pt x="8925" y="2261"/>
                    <a:pt x="8993" y="2124"/>
                  </a:cubicBezTo>
                  <a:cubicBezTo>
                    <a:pt x="9062" y="1987"/>
                    <a:pt x="9153" y="1850"/>
                    <a:pt x="9222" y="1713"/>
                  </a:cubicBezTo>
                  <a:cubicBezTo>
                    <a:pt x="9267" y="1644"/>
                    <a:pt x="9290" y="1599"/>
                    <a:pt x="9336" y="1530"/>
                  </a:cubicBezTo>
                  <a:cubicBezTo>
                    <a:pt x="9336" y="1507"/>
                    <a:pt x="9359" y="1462"/>
                    <a:pt x="9381" y="1439"/>
                  </a:cubicBezTo>
                  <a:cubicBezTo>
                    <a:pt x="9404" y="1416"/>
                    <a:pt x="9427" y="1370"/>
                    <a:pt x="9450" y="1325"/>
                  </a:cubicBezTo>
                  <a:cubicBezTo>
                    <a:pt x="9450" y="1325"/>
                    <a:pt x="9450" y="1302"/>
                    <a:pt x="9450" y="1279"/>
                  </a:cubicBezTo>
                  <a:cubicBezTo>
                    <a:pt x="9450" y="1256"/>
                    <a:pt x="9450" y="1256"/>
                    <a:pt x="9450" y="1256"/>
                  </a:cubicBezTo>
                  <a:cubicBezTo>
                    <a:pt x="9473" y="1234"/>
                    <a:pt x="9473" y="1234"/>
                    <a:pt x="9496" y="1234"/>
                  </a:cubicBezTo>
                  <a:cubicBezTo>
                    <a:pt x="9541" y="1165"/>
                    <a:pt x="9587" y="1119"/>
                    <a:pt x="9610" y="1051"/>
                  </a:cubicBezTo>
                  <a:cubicBezTo>
                    <a:pt x="9610" y="1028"/>
                    <a:pt x="9632" y="1005"/>
                    <a:pt x="9632" y="982"/>
                  </a:cubicBezTo>
                  <a:cubicBezTo>
                    <a:pt x="9655" y="960"/>
                    <a:pt x="9678" y="937"/>
                    <a:pt x="9701" y="891"/>
                  </a:cubicBezTo>
                  <a:cubicBezTo>
                    <a:pt x="9747" y="800"/>
                    <a:pt x="9815" y="686"/>
                    <a:pt x="9884" y="594"/>
                  </a:cubicBezTo>
                  <a:cubicBezTo>
                    <a:pt x="9906" y="526"/>
                    <a:pt x="9952" y="457"/>
                    <a:pt x="9998" y="389"/>
                  </a:cubicBezTo>
                  <a:cubicBezTo>
                    <a:pt x="9998" y="366"/>
                    <a:pt x="10021" y="343"/>
                    <a:pt x="10021" y="298"/>
                  </a:cubicBezTo>
                  <a:cubicBezTo>
                    <a:pt x="10043" y="275"/>
                    <a:pt x="10043" y="229"/>
                    <a:pt x="10043" y="206"/>
                  </a:cubicBezTo>
                  <a:cubicBezTo>
                    <a:pt x="10043" y="184"/>
                    <a:pt x="10043" y="184"/>
                    <a:pt x="10043" y="161"/>
                  </a:cubicBezTo>
                  <a:cubicBezTo>
                    <a:pt x="10043" y="138"/>
                    <a:pt x="10043" y="138"/>
                    <a:pt x="10021" y="115"/>
                  </a:cubicBezTo>
                  <a:cubicBezTo>
                    <a:pt x="10021" y="92"/>
                    <a:pt x="9998" y="69"/>
                    <a:pt x="9975" y="69"/>
                  </a:cubicBezTo>
                  <a:cubicBezTo>
                    <a:pt x="9952" y="47"/>
                    <a:pt x="9929" y="47"/>
                    <a:pt x="9906" y="24"/>
                  </a:cubicBezTo>
                  <a:cubicBezTo>
                    <a:pt x="9884" y="24"/>
                    <a:pt x="9861" y="1"/>
                    <a:pt x="9838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2559" y="2342897"/>
              <a:ext cx="552985" cy="994858"/>
            </a:xfrm>
            <a:custGeom>
              <a:avLst/>
              <a:gdLst/>
              <a:ahLst/>
              <a:cxnLst/>
              <a:rect l="l" t="t" r="r" b="b"/>
              <a:pathLst>
                <a:path w="9884" h="17782" extrusionOk="0">
                  <a:moveTo>
                    <a:pt x="1188" y="16024"/>
                  </a:moveTo>
                  <a:lnTo>
                    <a:pt x="1188" y="16024"/>
                  </a:lnTo>
                  <a:cubicBezTo>
                    <a:pt x="1183" y="16031"/>
                    <a:pt x="1179" y="16038"/>
                    <a:pt x="1175" y="16045"/>
                  </a:cubicBezTo>
                  <a:lnTo>
                    <a:pt x="1175" y="16045"/>
                  </a:lnTo>
                  <a:cubicBezTo>
                    <a:pt x="1188" y="16040"/>
                    <a:pt x="1188" y="16024"/>
                    <a:pt x="1188" y="16024"/>
                  </a:cubicBezTo>
                  <a:close/>
                  <a:moveTo>
                    <a:pt x="8834" y="1"/>
                  </a:moveTo>
                  <a:cubicBezTo>
                    <a:pt x="8811" y="1"/>
                    <a:pt x="8766" y="23"/>
                    <a:pt x="8743" y="46"/>
                  </a:cubicBezTo>
                  <a:cubicBezTo>
                    <a:pt x="8720" y="115"/>
                    <a:pt x="8697" y="160"/>
                    <a:pt x="8651" y="229"/>
                  </a:cubicBezTo>
                  <a:cubicBezTo>
                    <a:pt x="8629" y="274"/>
                    <a:pt x="8606" y="320"/>
                    <a:pt x="8583" y="389"/>
                  </a:cubicBezTo>
                  <a:cubicBezTo>
                    <a:pt x="8560" y="389"/>
                    <a:pt x="8514" y="411"/>
                    <a:pt x="8514" y="434"/>
                  </a:cubicBezTo>
                  <a:cubicBezTo>
                    <a:pt x="8492" y="457"/>
                    <a:pt x="8492" y="503"/>
                    <a:pt x="8492" y="548"/>
                  </a:cubicBezTo>
                  <a:lnTo>
                    <a:pt x="8514" y="548"/>
                  </a:lnTo>
                  <a:cubicBezTo>
                    <a:pt x="8514" y="548"/>
                    <a:pt x="8537" y="571"/>
                    <a:pt x="8560" y="571"/>
                  </a:cubicBezTo>
                  <a:cubicBezTo>
                    <a:pt x="8583" y="594"/>
                    <a:pt x="8606" y="594"/>
                    <a:pt x="8629" y="617"/>
                  </a:cubicBezTo>
                  <a:cubicBezTo>
                    <a:pt x="8651" y="663"/>
                    <a:pt x="8674" y="685"/>
                    <a:pt x="8697" y="731"/>
                  </a:cubicBezTo>
                  <a:cubicBezTo>
                    <a:pt x="8720" y="777"/>
                    <a:pt x="8766" y="822"/>
                    <a:pt x="8811" y="868"/>
                  </a:cubicBezTo>
                  <a:cubicBezTo>
                    <a:pt x="8811" y="891"/>
                    <a:pt x="8834" y="914"/>
                    <a:pt x="8880" y="936"/>
                  </a:cubicBezTo>
                  <a:lnTo>
                    <a:pt x="8902" y="959"/>
                  </a:lnTo>
                  <a:lnTo>
                    <a:pt x="8948" y="1005"/>
                  </a:lnTo>
                  <a:lnTo>
                    <a:pt x="8971" y="1028"/>
                  </a:lnTo>
                  <a:cubicBezTo>
                    <a:pt x="8994" y="1028"/>
                    <a:pt x="9017" y="1051"/>
                    <a:pt x="9062" y="1051"/>
                  </a:cubicBezTo>
                  <a:cubicBezTo>
                    <a:pt x="9062" y="1051"/>
                    <a:pt x="9085" y="1073"/>
                    <a:pt x="9108" y="1073"/>
                  </a:cubicBezTo>
                  <a:cubicBezTo>
                    <a:pt x="9108" y="1073"/>
                    <a:pt x="9131" y="1096"/>
                    <a:pt x="9131" y="1096"/>
                  </a:cubicBezTo>
                  <a:cubicBezTo>
                    <a:pt x="9154" y="1096"/>
                    <a:pt x="9154" y="1119"/>
                    <a:pt x="9176" y="1119"/>
                  </a:cubicBezTo>
                  <a:cubicBezTo>
                    <a:pt x="9154" y="1165"/>
                    <a:pt x="9154" y="1210"/>
                    <a:pt x="9176" y="1256"/>
                  </a:cubicBezTo>
                  <a:cubicBezTo>
                    <a:pt x="9176" y="1279"/>
                    <a:pt x="9199" y="1279"/>
                    <a:pt x="9199" y="1302"/>
                  </a:cubicBezTo>
                  <a:cubicBezTo>
                    <a:pt x="9154" y="1370"/>
                    <a:pt x="9131" y="1439"/>
                    <a:pt x="9085" y="1507"/>
                  </a:cubicBezTo>
                  <a:cubicBezTo>
                    <a:pt x="9017" y="1621"/>
                    <a:pt x="8948" y="1758"/>
                    <a:pt x="8880" y="1872"/>
                  </a:cubicBezTo>
                  <a:cubicBezTo>
                    <a:pt x="8811" y="2009"/>
                    <a:pt x="8720" y="2123"/>
                    <a:pt x="8651" y="2260"/>
                  </a:cubicBezTo>
                  <a:cubicBezTo>
                    <a:pt x="8583" y="2374"/>
                    <a:pt x="8514" y="2466"/>
                    <a:pt x="8446" y="2580"/>
                  </a:cubicBezTo>
                  <a:cubicBezTo>
                    <a:pt x="8423" y="2625"/>
                    <a:pt x="8423" y="2648"/>
                    <a:pt x="8423" y="2694"/>
                  </a:cubicBezTo>
                  <a:cubicBezTo>
                    <a:pt x="8423" y="2717"/>
                    <a:pt x="8400" y="2740"/>
                    <a:pt x="8377" y="2785"/>
                  </a:cubicBezTo>
                  <a:cubicBezTo>
                    <a:pt x="8332" y="2854"/>
                    <a:pt x="8286" y="2945"/>
                    <a:pt x="8241" y="3014"/>
                  </a:cubicBezTo>
                  <a:cubicBezTo>
                    <a:pt x="8172" y="3150"/>
                    <a:pt x="8104" y="3287"/>
                    <a:pt x="8035" y="3402"/>
                  </a:cubicBezTo>
                  <a:cubicBezTo>
                    <a:pt x="8012" y="3447"/>
                    <a:pt x="7989" y="3470"/>
                    <a:pt x="7967" y="3493"/>
                  </a:cubicBezTo>
                  <a:lnTo>
                    <a:pt x="7875" y="3653"/>
                  </a:lnTo>
                  <a:cubicBezTo>
                    <a:pt x="7807" y="3744"/>
                    <a:pt x="7761" y="3835"/>
                    <a:pt x="7716" y="3904"/>
                  </a:cubicBezTo>
                  <a:cubicBezTo>
                    <a:pt x="7624" y="4063"/>
                    <a:pt x="7533" y="4223"/>
                    <a:pt x="7442" y="4360"/>
                  </a:cubicBezTo>
                  <a:cubicBezTo>
                    <a:pt x="7350" y="4543"/>
                    <a:pt x="7259" y="4703"/>
                    <a:pt x="7145" y="4862"/>
                  </a:cubicBezTo>
                  <a:cubicBezTo>
                    <a:pt x="7054" y="5045"/>
                    <a:pt x="6962" y="5205"/>
                    <a:pt x="6871" y="5365"/>
                  </a:cubicBezTo>
                  <a:cubicBezTo>
                    <a:pt x="6825" y="5433"/>
                    <a:pt x="6803" y="5479"/>
                    <a:pt x="6757" y="5524"/>
                  </a:cubicBezTo>
                  <a:cubicBezTo>
                    <a:pt x="6757" y="5570"/>
                    <a:pt x="6734" y="5593"/>
                    <a:pt x="6711" y="5616"/>
                  </a:cubicBezTo>
                  <a:cubicBezTo>
                    <a:pt x="6688" y="5661"/>
                    <a:pt x="6666" y="5684"/>
                    <a:pt x="6666" y="5707"/>
                  </a:cubicBezTo>
                  <a:cubicBezTo>
                    <a:pt x="6643" y="5730"/>
                    <a:pt x="6643" y="5730"/>
                    <a:pt x="6643" y="5730"/>
                  </a:cubicBezTo>
                  <a:cubicBezTo>
                    <a:pt x="6551" y="5890"/>
                    <a:pt x="6437" y="6049"/>
                    <a:pt x="6346" y="6209"/>
                  </a:cubicBezTo>
                  <a:cubicBezTo>
                    <a:pt x="6346" y="6232"/>
                    <a:pt x="6323" y="6232"/>
                    <a:pt x="6300" y="6255"/>
                  </a:cubicBezTo>
                  <a:cubicBezTo>
                    <a:pt x="6300" y="6300"/>
                    <a:pt x="6278" y="6323"/>
                    <a:pt x="6255" y="6346"/>
                  </a:cubicBezTo>
                  <a:cubicBezTo>
                    <a:pt x="6209" y="6392"/>
                    <a:pt x="6209" y="6460"/>
                    <a:pt x="6232" y="6483"/>
                  </a:cubicBezTo>
                  <a:cubicBezTo>
                    <a:pt x="6232" y="6506"/>
                    <a:pt x="6232" y="6506"/>
                    <a:pt x="6232" y="6506"/>
                  </a:cubicBezTo>
                  <a:cubicBezTo>
                    <a:pt x="6118" y="6666"/>
                    <a:pt x="6026" y="6803"/>
                    <a:pt x="5935" y="6962"/>
                  </a:cubicBezTo>
                  <a:cubicBezTo>
                    <a:pt x="5912" y="6985"/>
                    <a:pt x="5890" y="7031"/>
                    <a:pt x="5890" y="7054"/>
                  </a:cubicBezTo>
                  <a:cubicBezTo>
                    <a:pt x="5867" y="7099"/>
                    <a:pt x="5844" y="7145"/>
                    <a:pt x="5798" y="7213"/>
                  </a:cubicBezTo>
                  <a:cubicBezTo>
                    <a:pt x="5775" y="7259"/>
                    <a:pt x="5753" y="7282"/>
                    <a:pt x="5730" y="7328"/>
                  </a:cubicBezTo>
                  <a:cubicBezTo>
                    <a:pt x="5684" y="7373"/>
                    <a:pt x="5661" y="7419"/>
                    <a:pt x="5638" y="7464"/>
                  </a:cubicBezTo>
                  <a:cubicBezTo>
                    <a:pt x="5616" y="7510"/>
                    <a:pt x="5616" y="7533"/>
                    <a:pt x="5616" y="7556"/>
                  </a:cubicBezTo>
                  <a:cubicBezTo>
                    <a:pt x="5593" y="7579"/>
                    <a:pt x="5570" y="7601"/>
                    <a:pt x="5570" y="7647"/>
                  </a:cubicBezTo>
                  <a:cubicBezTo>
                    <a:pt x="5547" y="7670"/>
                    <a:pt x="5524" y="7716"/>
                    <a:pt x="5501" y="7761"/>
                  </a:cubicBezTo>
                  <a:cubicBezTo>
                    <a:pt x="5456" y="7807"/>
                    <a:pt x="5433" y="7875"/>
                    <a:pt x="5387" y="7921"/>
                  </a:cubicBezTo>
                  <a:lnTo>
                    <a:pt x="5365" y="7967"/>
                  </a:lnTo>
                  <a:lnTo>
                    <a:pt x="5365" y="8012"/>
                  </a:lnTo>
                  <a:cubicBezTo>
                    <a:pt x="5342" y="8035"/>
                    <a:pt x="5319" y="8058"/>
                    <a:pt x="5319" y="8081"/>
                  </a:cubicBezTo>
                  <a:lnTo>
                    <a:pt x="5205" y="8263"/>
                  </a:lnTo>
                  <a:lnTo>
                    <a:pt x="5182" y="8332"/>
                  </a:lnTo>
                  <a:cubicBezTo>
                    <a:pt x="5159" y="8400"/>
                    <a:pt x="5113" y="8469"/>
                    <a:pt x="5091" y="8537"/>
                  </a:cubicBezTo>
                  <a:cubicBezTo>
                    <a:pt x="5045" y="8583"/>
                    <a:pt x="5022" y="8651"/>
                    <a:pt x="4977" y="8720"/>
                  </a:cubicBezTo>
                  <a:lnTo>
                    <a:pt x="4954" y="8765"/>
                  </a:lnTo>
                  <a:lnTo>
                    <a:pt x="4931" y="8811"/>
                  </a:lnTo>
                  <a:cubicBezTo>
                    <a:pt x="4908" y="8857"/>
                    <a:pt x="4885" y="8925"/>
                    <a:pt x="4840" y="8971"/>
                  </a:cubicBezTo>
                  <a:cubicBezTo>
                    <a:pt x="4794" y="9085"/>
                    <a:pt x="4748" y="9176"/>
                    <a:pt x="4703" y="9268"/>
                  </a:cubicBezTo>
                  <a:lnTo>
                    <a:pt x="4634" y="9382"/>
                  </a:lnTo>
                  <a:lnTo>
                    <a:pt x="4634" y="9427"/>
                  </a:lnTo>
                  <a:cubicBezTo>
                    <a:pt x="4566" y="9542"/>
                    <a:pt x="4497" y="9679"/>
                    <a:pt x="4429" y="9793"/>
                  </a:cubicBezTo>
                  <a:cubicBezTo>
                    <a:pt x="4406" y="9861"/>
                    <a:pt x="4360" y="9930"/>
                    <a:pt x="4315" y="9998"/>
                  </a:cubicBezTo>
                  <a:cubicBezTo>
                    <a:pt x="4269" y="10067"/>
                    <a:pt x="4223" y="10158"/>
                    <a:pt x="4178" y="10226"/>
                  </a:cubicBezTo>
                  <a:cubicBezTo>
                    <a:pt x="4109" y="10340"/>
                    <a:pt x="4041" y="10477"/>
                    <a:pt x="3972" y="10592"/>
                  </a:cubicBezTo>
                  <a:lnTo>
                    <a:pt x="3949" y="10637"/>
                  </a:lnTo>
                  <a:lnTo>
                    <a:pt x="3927" y="10683"/>
                  </a:lnTo>
                  <a:lnTo>
                    <a:pt x="3904" y="10706"/>
                  </a:lnTo>
                  <a:cubicBezTo>
                    <a:pt x="3835" y="10843"/>
                    <a:pt x="3767" y="10957"/>
                    <a:pt x="3698" y="11094"/>
                  </a:cubicBezTo>
                  <a:lnTo>
                    <a:pt x="3584" y="11299"/>
                  </a:lnTo>
                  <a:lnTo>
                    <a:pt x="3470" y="11505"/>
                  </a:lnTo>
                  <a:cubicBezTo>
                    <a:pt x="3379" y="11641"/>
                    <a:pt x="3310" y="11801"/>
                    <a:pt x="3219" y="11938"/>
                  </a:cubicBezTo>
                  <a:cubicBezTo>
                    <a:pt x="3059" y="12235"/>
                    <a:pt x="2899" y="12532"/>
                    <a:pt x="2717" y="12828"/>
                  </a:cubicBezTo>
                  <a:cubicBezTo>
                    <a:pt x="2580" y="13057"/>
                    <a:pt x="2443" y="13308"/>
                    <a:pt x="2306" y="13536"/>
                  </a:cubicBezTo>
                  <a:cubicBezTo>
                    <a:pt x="2237" y="13650"/>
                    <a:pt x="2192" y="13764"/>
                    <a:pt x="2123" y="13856"/>
                  </a:cubicBezTo>
                  <a:lnTo>
                    <a:pt x="2078" y="13970"/>
                  </a:lnTo>
                  <a:cubicBezTo>
                    <a:pt x="2009" y="14107"/>
                    <a:pt x="1918" y="14244"/>
                    <a:pt x="1849" y="14403"/>
                  </a:cubicBezTo>
                  <a:lnTo>
                    <a:pt x="1804" y="14472"/>
                  </a:lnTo>
                  <a:cubicBezTo>
                    <a:pt x="1781" y="14517"/>
                    <a:pt x="1758" y="14563"/>
                    <a:pt x="1735" y="14609"/>
                  </a:cubicBezTo>
                  <a:cubicBezTo>
                    <a:pt x="1690" y="14677"/>
                    <a:pt x="1644" y="14746"/>
                    <a:pt x="1621" y="14814"/>
                  </a:cubicBezTo>
                  <a:lnTo>
                    <a:pt x="1598" y="14860"/>
                  </a:lnTo>
                  <a:cubicBezTo>
                    <a:pt x="1553" y="14905"/>
                    <a:pt x="1530" y="14974"/>
                    <a:pt x="1507" y="15020"/>
                  </a:cubicBezTo>
                  <a:cubicBezTo>
                    <a:pt x="1461" y="15065"/>
                    <a:pt x="1439" y="15111"/>
                    <a:pt x="1416" y="15157"/>
                  </a:cubicBezTo>
                  <a:lnTo>
                    <a:pt x="1370" y="15225"/>
                  </a:lnTo>
                  <a:cubicBezTo>
                    <a:pt x="1302" y="15339"/>
                    <a:pt x="1233" y="15476"/>
                    <a:pt x="1188" y="15590"/>
                  </a:cubicBezTo>
                  <a:cubicBezTo>
                    <a:pt x="1119" y="15682"/>
                    <a:pt x="1073" y="15796"/>
                    <a:pt x="1028" y="15887"/>
                  </a:cubicBezTo>
                  <a:lnTo>
                    <a:pt x="936" y="16024"/>
                  </a:lnTo>
                  <a:lnTo>
                    <a:pt x="914" y="16070"/>
                  </a:lnTo>
                  <a:lnTo>
                    <a:pt x="891" y="16092"/>
                  </a:lnTo>
                  <a:cubicBezTo>
                    <a:pt x="822" y="16229"/>
                    <a:pt x="731" y="16366"/>
                    <a:pt x="663" y="16503"/>
                  </a:cubicBezTo>
                  <a:lnTo>
                    <a:pt x="640" y="16549"/>
                  </a:lnTo>
                  <a:cubicBezTo>
                    <a:pt x="571" y="16640"/>
                    <a:pt x="526" y="16732"/>
                    <a:pt x="480" y="16800"/>
                  </a:cubicBezTo>
                  <a:lnTo>
                    <a:pt x="411" y="16891"/>
                  </a:lnTo>
                  <a:lnTo>
                    <a:pt x="389" y="16937"/>
                  </a:lnTo>
                  <a:cubicBezTo>
                    <a:pt x="366" y="16983"/>
                    <a:pt x="343" y="17028"/>
                    <a:pt x="320" y="17051"/>
                  </a:cubicBezTo>
                  <a:cubicBezTo>
                    <a:pt x="297" y="17097"/>
                    <a:pt x="274" y="17120"/>
                    <a:pt x="252" y="17142"/>
                  </a:cubicBezTo>
                  <a:cubicBezTo>
                    <a:pt x="229" y="17188"/>
                    <a:pt x="206" y="17211"/>
                    <a:pt x="183" y="17234"/>
                  </a:cubicBezTo>
                  <a:cubicBezTo>
                    <a:pt x="160" y="17279"/>
                    <a:pt x="138" y="17325"/>
                    <a:pt x="115" y="17371"/>
                  </a:cubicBezTo>
                  <a:cubicBezTo>
                    <a:pt x="92" y="17393"/>
                    <a:pt x="92" y="17416"/>
                    <a:pt x="69" y="17439"/>
                  </a:cubicBezTo>
                  <a:cubicBezTo>
                    <a:pt x="46" y="17485"/>
                    <a:pt x="23" y="17508"/>
                    <a:pt x="23" y="17576"/>
                  </a:cubicBezTo>
                  <a:cubicBezTo>
                    <a:pt x="1" y="17599"/>
                    <a:pt x="1" y="17622"/>
                    <a:pt x="1" y="17645"/>
                  </a:cubicBezTo>
                  <a:cubicBezTo>
                    <a:pt x="1" y="17667"/>
                    <a:pt x="1" y="17690"/>
                    <a:pt x="1" y="17713"/>
                  </a:cubicBezTo>
                  <a:cubicBezTo>
                    <a:pt x="23" y="17736"/>
                    <a:pt x="46" y="17759"/>
                    <a:pt x="69" y="17781"/>
                  </a:cubicBezTo>
                  <a:cubicBezTo>
                    <a:pt x="115" y="17781"/>
                    <a:pt x="160" y="17781"/>
                    <a:pt x="183" y="17759"/>
                  </a:cubicBezTo>
                  <a:cubicBezTo>
                    <a:pt x="229" y="17713"/>
                    <a:pt x="252" y="17690"/>
                    <a:pt x="252" y="17645"/>
                  </a:cubicBezTo>
                  <a:cubicBezTo>
                    <a:pt x="274" y="17622"/>
                    <a:pt x="274" y="17599"/>
                    <a:pt x="297" y="17576"/>
                  </a:cubicBezTo>
                  <a:cubicBezTo>
                    <a:pt x="297" y="17553"/>
                    <a:pt x="297" y="17553"/>
                    <a:pt x="297" y="17530"/>
                  </a:cubicBezTo>
                  <a:cubicBezTo>
                    <a:pt x="320" y="17508"/>
                    <a:pt x="320" y="17485"/>
                    <a:pt x="343" y="17462"/>
                  </a:cubicBezTo>
                  <a:cubicBezTo>
                    <a:pt x="343" y="17462"/>
                    <a:pt x="343" y="17439"/>
                    <a:pt x="343" y="17439"/>
                  </a:cubicBezTo>
                  <a:cubicBezTo>
                    <a:pt x="343" y="17439"/>
                    <a:pt x="343" y="17416"/>
                    <a:pt x="366" y="17416"/>
                  </a:cubicBezTo>
                  <a:cubicBezTo>
                    <a:pt x="366" y="17393"/>
                    <a:pt x="389" y="17348"/>
                    <a:pt x="411" y="17325"/>
                  </a:cubicBezTo>
                  <a:cubicBezTo>
                    <a:pt x="434" y="17302"/>
                    <a:pt x="434" y="17256"/>
                    <a:pt x="457" y="17234"/>
                  </a:cubicBezTo>
                  <a:cubicBezTo>
                    <a:pt x="480" y="17211"/>
                    <a:pt x="480" y="17211"/>
                    <a:pt x="503" y="17188"/>
                  </a:cubicBezTo>
                  <a:cubicBezTo>
                    <a:pt x="526" y="17165"/>
                    <a:pt x="548" y="17142"/>
                    <a:pt x="571" y="17097"/>
                  </a:cubicBezTo>
                  <a:cubicBezTo>
                    <a:pt x="571" y="17074"/>
                    <a:pt x="594" y="17051"/>
                    <a:pt x="617" y="17005"/>
                  </a:cubicBezTo>
                  <a:cubicBezTo>
                    <a:pt x="640" y="16960"/>
                    <a:pt x="685" y="16891"/>
                    <a:pt x="708" y="16823"/>
                  </a:cubicBezTo>
                  <a:cubicBezTo>
                    <a:pt x="731" y="16777"/>
                    <a:pt x="777" y="16732"/>
                    <a:pt x="799" y="16663"/>
                  </a:cubicBezTo>
                  <a:cubicBezTo>
                    <a:pt x="799" y="16663"/>
                    <a:pt x="822" y="16640"/>
                    <a:pt x="822" y="16617"/>
                  </a:cubicBezTo>
                  <a:cubicBezTo>
                    <a:pt x="868" y="16526"/>
                    <a:pt x="936" y="16435"/>
                    <a:pt x="982" y="16343"/>
                  </a:cubicBezTo>
                  <a:lnTo>
                    <a:pt x="1028" y="16298"/>
                  </a:lnTo>
                  <a:cubicBezTo>
                    <a:pt x="1028" y="16275"/>
                    <a:pt x="1051" y="16275"/>
                    <a:pt x="1051" y="16252"/>
                  </a:cubicBezTo>
                  <a:cubicBezTo>
                    <a:pt x="1112" y="16191"/>
                    <a:pt x="1137" y="16110"/>
                    <a:pt x="1175" y="16045"/>
                  </a:cubicBezTo>
                  <a:lnTo>
                    <a:pt x="1175" y="16045"/>
                  </a:lnTo>
                  <a:cubicBezTo>
                    <a:pt x="1172" y="16046"/>
                    <a:pt x="1169" y="16047"/>
                    <a:pt x="1165" y="16047"/>
                  </a:cubicBezTo>
                  <a:cubicBezTo>
                    <a:pt x="1184" y="16028"/>
                    <a:pt x="1203" y="15993"/>
                    <a:pt x="1222" y="15955"/>
                  </a:cubicBezTo>
                  <a:lnTo>
                    <a:pt x="1222" y="15955"/>
                  </a:lnTo>
                  <a:cubicBezTo>
                    <a:pt x="1219" y="15955"/>
                    <a:pt x="1215" y="15955"/>
                    <a:pt x="1210" y="15955"/>
                  </a:cubicBezTo>
                  <a:cubicBezTo>
                    <a:pt x="1216" y="15955"/>
                    <a:pt x="1220" y="15954"/>
                    <a:pt x="1223" y="15952"/>
                  </a:cubicBezTo>
                  <a:lnTo>
                    <a:pt x="1223" y="15952"/>
                  </a:lnTo>
                  <a:cubicBezTo>
                    <a:pt x="1223" y="15953"/>
                    <a:pt x="1222" y="15954"/>
                    <a:pt x="1222" y="15955"/>
                  </a:cubicBezTo>
                  <a:lnTo>
                    <a:pt x="1222" y="15955"/>
                  </a:lnTo>
                  <a:cubicBezTo>
                    <a:pt x="1233" y="15954"/>
                    <a:pt x="1233" y="15951"/>
                    <a:pt x="1233" y="15933"/>
                  </a:cubicBezTo>
                  <a:lnTo>
                    <a:pt x="1233" y="15933"/>
                  </a:lnTo>
                  <a:cubicBezTo>
                    <a:pt x="1233" y="15933"/>
                    <a:pt x="1233" y="15946"/>
                    <a:pt x="1223" y="15952"/>
                  </a:cubicBezTo>
                  <a:lnTo>
                    <a:pt x="1223" y="15952"/>
                  </a:lnTo>
                  <a:cubicBezTo>
                    <a:pt x="1227" y="15946"/>
                    <a:pt x="1230" y="15939"/>
                    <a:pt x="1233" y="15933"/>
                  </a:cubicBezTo>
                  <a:cubicBezTo>
                    <a:pt x="1256" y="15910"/>
                    <a:pt x="1256" y="15864"/>
                    <a:pt x="1279" y="15841"/>
                  </a:cubicBezTo>
                  <a:cubicBezTo>
                    <a:pt x="1302" y="15818"/>
                    <a:pt x="1302" y="15796"/>
                    <a:pt x="1324" y="15750"/>
                  </a:cubicBezTo>
                  <a:cubicBezTo>
                    <a:pt x="1416" y="15590"/>
                    <a:pt x="1507" y="15453"/>
                    <a:pt x="1598" y="15294"/>
                  </a:cubicBezTo>
                  <a:cubicBezTo>
                    <a:pt x="1598" y="15271"/>
                    <a:pt x="1621" y="15248"/>
                    <a:pt x="1621" y="15225"/>
                  </a:cubicBezTo>
                  <a:cubicBezTo>
                    <a:pt x="1667" y="15179"/>
                    <a:pt x="1712" y="15111"/>
                    <a:pt x="1735" y="15065"/>
                  </a:cubicBezTo>
                  <a:cubicBezTo>
                    <a:pt x="1758" y="15020"/>
                    <a:pt x="1781" y="14974"/>
                    <a:pt x="1804" y="14951"/>
                  </a:cubicBezTo>
                  <a:cubicBezTo>
                    <a:pt x="1849" y="14860"/>
                    <a:pt x="1895" y="14791"/>
                    <a:pt x="1941" y="14700"/>
                  </a:cubicBezTo>
                  <a:cubicBezTo>
                    <a:pt x="2009" y="14609"/>
                    <a:pt x="2055" y="14495"/>
                    <a:pt x="2123" y="14381"/>
                  </a:cubicBezTo>
                  <a:cubicBezTo>
                    <a:pt x="2215" y="14244"/>
                    <a:pt x="2306" y="14084"/>
                    <a:pt x="2374" y="13947"/>
                  </a:cubicBezTo>
                  <a:cubicBezTo>
                    <a:pt x="2397" y="13901"/>
                    <a:pt x="2443" y="13833"/>
                    <a:pt x="2466" y="13787"/>
                  </a:cubicBezTo>
                  <a:lnTo>
                    <a:pt x="2511" y="13696"/>
                  </a:lnTo>
                  <a:cubicBezTo>
                    <a:pt x="2557" y="13627"/>
                    <a:pt x="2603" y="13559"/>
                    <a:pt x="2648" y="13467"/>
                  </a:cubicBezTo>
                  <a:cubicBezTo>
                    <a:pt x="2648" y="13467"/>
                    <a:pt x="2648" y="13445"/>
                    <a:pt x="2648" y="13445"/>
                  </a:cubicBezTo>
                  <a:cubicBezTo>
                    <a:pt x="2648" y="13422"/>
                    <a:pt x="2648" y="13422"/>
                    <a:pt x="2648" y="13422"/>
                  </a:cubicBezTo>
                  <a:cubicBezTo>
                    <a:pt x="2740" y="13285"/>
                    <a:pt x="2808" y="13148"/>
                    <a:pt x="2899" y="13011"/>
                  </a:cubicBezTo>
                  <a:cubicBezTo>
                    <a:pt x="2899" y="12988"/>
                    <a:pt x="2899" y="12988"/>
                    <a:pt x="2922" y="12965"/>
                  </a:cubicBezTo>
                  <a:cubicBezTo>
                    <a:pt x="2968" y="12897"/>
                    <a:pt x="3014" y="12806"/>
                    <a:pt x="3059" y="12714"/>
                  </a:cubicBezTo>
                  <a:cubicBezTo>
                    <a:pt x="3105" y="12669"/>
                    <a:pt x="3128" y="12623"/>
                    <a:pt x="3150" y="12577"/>
                  </a:cubicBezTo>
                  <a:cubicBezTo>
                    <a:pt x="3173" y="12554"/>
                    <a:pt x="3196" y="12509"/>
                    <a:pt x="3196" y="12463"/>
                  </a:cubicBezTo>
                  <a:cubicBezTo>
                    <a:pt x="3219" y="12463"/>
                    <a:pt x="3219" y="12440"/>
                    <a:pt x="3219" y="12440"/>
                  </a:cubicBezTo>
                  <a:cubicBezTo>
                    <a:pt x="3242" y="12418"/>
                    <a:pt x="3242" y="12395"/>
                    <a:pt x="3265" y="12372"/>
                  </a:cubicBezTo>
                  <a:cubicBezTo>
                    <a:pt x="3333" y="12258"/>
                    <a:pt x="3379" y="12166"/>
                    <a:pt x="3447" y="12075"/>
                  </a:cubicBezTo>
                  <a:cubicBezTo>
                    <a:pt x="3493" y="11984"/>
                    <a:pt x="3516" y="11915"/>
                    <a:pt x="3561" y="11847"/>
                  </a:cubicBezTo>
                  <a:cubicBezTo>
                    <a:pt x="3584" y="11847"/>
                    <a:pt x="3584" y="11824"/>
                    <a:pt x="3584" y="11824"/>
                  </a:cubicBezTo>
                  <a:cubicBezTo>
                    <a:pt x="3607" y="11778"/>
                    <a:pt x="3630" y="11756"/>
                    <a:pt x="3653" y="11733"/>
                  </a:cubicBezTo>
                  <a:cubicBezTo>
                    <a:pt x="3675" y="11687"/>
                    <a:pt x="3675" y="11664"/>
                    <a:pt x="3698" y="11641"/>
                  </a:cubicBezTo>
                  <a:cubicBezTo>
                    <a:pt x="3721" y="11619"/>
                    <a:pt x="3721" y="11596"/>
                    <a:pt x="3744" y="11573"/>
                  </a:cubicBezTo>
                  <a:cubicBezTo>
                    <a:pt x="3812" y="11459"/>
                    <a:pt x="3881" y="11345"/>
                    <a:pt x="3949" y="11231"/>
                  </a:cubicBezTo>
                  <a:cubicBezTo>
                    <a:pt x="3995" y="11116"/>
                    <a:pt x="4063" y="11002"/>
                    <a:pt x="4132" y="10865"/>
                  </a:cubicBezTo>
                  <a:cubicBezTo>
                    <a:pt x="4178" y="10820"/>
                    <a:pt x="4200" y="10751"/>
                    <a:pt x="4246" y="10706"/>
                  </a:cubicBezTo>
                  <a:cubicBezTo>
                    <a:pt x="4246" y="10683"/>
                    <a:pt x="4269" y="10660"/>
                    <a:pt x="4269" y="10614"/>
                  </a:cubicBezTo>
                  <a:cubicBezTo>
                    <a:pt x="4292" y="10592"/>
                    <a:pt x="4337" y="10546"/>
                    <a:pt x="4337" y="10500"/>
                  </a:cubicBezTo>
                  <a:cubicBezTo>
                    <a:pt x="4360" y="10477"/>
                    <a:pt x="4360" y="10455"/>
                    <a:pt x="4360" y="10455"/>
                  </a:cubicBezTo>
                  <a:cubicBezTo>
                    <a:pt x="4406" y="10363"/>
                    <a:pt x="4452" y="10295"/>
                    <a:pt x="4497" y="10203"/>
                  </a:cubicBezTo>
                  <a:cubicBezTo>
                    <a:pt x="4520" y="10203"/>
                    <a:pt x="4520" y="10181"/>
                    <a:pt x="4543" y="10181"/>
                  </a:cubicBezTo>
                  <a:cubicBezTo>
                    <a:pt x="4634" y="10021"/>
                    <a:pt x="4725" y="9861"/>
                    <a:pt x="4817" y="9724"/>
                  </a:cubicBezTo>
                  <a:cubicBezTo>
                    <a:pt x="4908" y="9564"/>
                    <a:pt x="4999" y="9405"/>
                    <a:pt x="5091" y="9222"/>
                  </a:cubicBezTo>
                  <a:cubicBezTo>
                    <a:pt x="5159" y="9085"/>
                    <a:pt x="5250" y="8925"/>
                    <a:pt x="5342" y="8788"/>
                  </a:cubicBezTo>
                  <a:cubicBezTo>
                    <a:pt x="5365" y="8697"/>
                    <a:pt x="5410" y="8629"/>
                    <a:pt x="5456" y="8537"/>
                  </a:cubicBezTo>
                  <a:cubicBezTo>
                    <a:pt x="5479" y="8514"/>
                    <a:pt x="5501" y="8469"/>
                    <a:pt x="5524" y="8446"/>
                  </a:cubicBezTo>
                  <a:cubicBezTo>
                    <a:pt x="5547" y="8400"/>
                    <a:pt x="5570" y="8355"/>
                    <a:pt x="5570" y="8332"/>
                  </a:cubicBezTo>
                  <a:cubicBezTo>
                    <a:pt x="5593" y="8286"/>
                    <a:pt x="5616" y="8263"/>
                    <a:pt x="5638" y="8218"/>
                  </a:cubicBezTo>
                  <a:cubicBezTo>
                    <a:pt x="5661" y="8195"/>
                    <a:pt x="5661" y="8149"/>
                    <a:pt x="5661" y="8126"/>
                  </a:cubicBezTo>
                  <a:cubicBezTo>
                    <a:pt x="5707" y="8035"/>
                    <a:pt x="5753" y="7967"/>
                    <a:pt x="5798" y="7875"/>
                  </a:cubicBezTo>
                  <a:cubicBezTo>
                    <a:pt x="5890" y="7761"/>
                    <a:pt x="5935" y="7624"/>
                    <a:pt x="6004" y="7510"/>
                  </a:cubicBezTo>
                  <a:cubicBezTo>
                    <a:pt x="6049" y="7464"/>
                    <a:pt x="6072" y="7419"/>
                    <a:pt x="6095" y="7373"/>
                  </a:cubicBezTo>
                  <a:cubicBezTo>
                    <a:pt x="6209" y="7213"/>
                    <a:pt x="6300" y="7054"/>
                    <a:pt x="6392" y="6871"/>
                  </a:cubicBezTo>
                  <a:cubicBezTo>
                    <a:pt x="6460" y="6734"/>
                    <a:pt x="6551" y="6597"/>
                    <a:pt x="6643" y="6483"/>
                  </a:cubicBezTo>
                  <a:cubicBezTo>
                    <a:pt x="6711" y="6369"/>
                    <a:pt x="6780" y="6255"/>
                    <a:pt x="6848" y="6141"/>
                  </a:cubicBezTo>
                  <a:cubicBezTo>
                    <a:pt x="6848" y="6118"/>
                    <a:pt x="6871" y="6095"/>
                    <a:pt x="6871" y="6072"/>
                  </a:cubicBezTo>
                  <a:cubicBezTo>
                    <a:pt x="6917" y="5981"/>
                    <a:pt x="6985" y="5890"/>
                    <a:pt x="7031" y="5798"/>
                  </a:cubicBezTo>
                  <a:cubicBezTo>
                    <a:pt x="7122" y="5661"/>
                    <a:pt x="7236" y="5524"/>
                    <a:pt x="7305" y="5365"/>
                  </a:cubicBezTo>
                  <a:cubicBezTo>
                    <a:pt x="7305" y="5342"/>
                    <a:pt x="7305" y="5319"/>
                    <a:pt x="7305" y="5296"/>
                  </a:cubicBezTo>
                  <a:cubicBezTo>
                    <a:pt x="7305" y="5296"/>
                    <a:pt x="7305" y="5273"/>
                    <a:pt x="7305" y="5273"/>
                  </a:cubicBezTo>
                  <a:cubicBezTo>
                    <a:pt x="7350" y="5205"/>
                    <a:pt x="7396" y="5136"/>
                    <a:pt x="7419" y="5068"/>
                  </a:cubicBezTo>
                  <a:cubicBezTo>
                    <a:pt x="7464" y="4977"/>
                    <a:pt x="7510" y="4908"/>
                    <a:pt x="7556" y="4817"/>
                  </a:cubicBezTo>
                  <a:lnTo>
                    <a:pt x="7579" y="4817"/>
                  </a:lnTo>
                  <a:cubicBezTo>
                    <a:pt x="7579" y="4771"/>
                    <a:pt x="7601" y="4748"/>
                    <a:pt x="7624" y="4725"/>
                  </a:cubicBezTo>
                  <a:cubicBezTo>
                    <a:pt x="7647" y="4725"/>
                    <a:pt x="7670" y="4703"/>
                    <a:pt x="7693" y="4680"/>
                  </a:cubicBezTo>
                  <a:cubicBezTo>
                    <a:pt x="7761" y="4588"/>
                    <a:pt x="7807" y="4497"/>
                    <a:pt x="7852" y="4406"/>
                  </a:cubicBezTo>
                  <a:cubicBezTo>
                    <a:pt x="7898" y="4337"/>
                    <a:pt x="7921" y="4269"/>
                    <a:pt x="7967" y="4200"/>
                  </a:cubicBezTo>
                  <a:cubicBezTo>
                    <a:pt x="7989" y="4155"/>
                    <a:pt x="8012" y="4086"/>
                    <a:pt x="8058" y="4041"/>
                  </a:cubicBezTo>
                  <a:lnTo>
                    <a:pt x="8058" y="4018"/>
                  </a:lnTo>
                  <a:cubicBezTo>
                    <a:pt x="8104" y="3949"/>
                    <a:pt x="8149" y="3858"/>
                    <a:pt x="8195" y="3790"/>
                  </a:cubicBezTo>
                  <a:cubicBezTo>
                    <a:pt x="8241" y="3721"/>
                    <a:pt x="8263" y="3653"/>
                    <a:pt x="8309" y="3584"/>
                  </a:cubicBezTo>
                  <a:cubicBezTo>
                    <a:pt x="8309" y="3561"/>
                    <a:pt x="8309" y="3561"/>
                    <a:pt x="8309" y="3561"/>
                  </a:cubicBezTo>
                  <a:cubicBezTo>
                    <a:pt x="8355" y="3516"/>
                    <a:pt x="8400" y="3447"/>
                    <a:pt x="8423" y="3379"/>
                  </a:cubicBezTo>
                  <a:cubicBezTo>
                    <a:pt x="8469" y="3333"/>
                    <a:pt x="8492" y="3265"/>
                    <a:pt x="8537" y="3219"/>
                  </a:cubicBezTo>
                  <a:cubicBezTo>
                    <a:pt x="8606" y="3105"/>
                    <a:pt x="8674" y="2991"/>
                    <a:pt x="8743" y="2877"/>
                  </a:cubicBezTo>
                  <a:cubicBezTo>
                    <a:pt x="8811" y="2762"/>
                    <a:pt x="8880" y="2648"/>
                    <a:pt x="8948" y="2534"/>
                  </a:cubicBezTo>
                  <a:cubicBezTo>
                    <a:pt x="8971" y="2489"/>
                    <a:pt x="8994" y="2420"/>
                    <a:pt x="9039" y="2352"/>
                  </a:cubicBezTo>
                  <a:cubicBezTo>
                    <a:pt x="9039" y="2329"/>
                    <a:pt x="9062" y="2306"/>
                    <a:pt x="9062" y="2283"/>
                  </a:cubicBezTo>
                  <a:cubicBezTo>
                    <a:pt x="9085" y="2260"/>
                    <a:pt x="9085" y="2237"/>
                    <a:pt x="9108" y="2215"/>
                  </a:cubicBezTo>
                  <a:cubicBezTo>
                    <a:pt x="9108" y="2192"/>
                    <a:pt x="9108" y="2192"/>
                    <a:pt x="9108" y="2169"/>
                  </a:cubicBezTo>
                  <a:cubicBezTo>
                    <a:pt x="9108" y="2146"/>
                    <a:pt x="9108" y="2123"/>
                    <a:pt x="9108" y="2123"/>
                  </a:cubicBezTo>
                  <a:cubicBezTo>
                    <a:pt x="9108" y="2101"/>
                    <a:pt x="9131" y="2055"/>
                    <a:pt x="9154" y="2032"/>
                  </a:cubicBezTo>
                  <a:cubicBezTo>
                    <a:pt x="9176" y="2032"/>
                    <a:pt x="9199" y="2009"/>
                    <a:pt x="9199" y="1986"/>
                  </a:cubicBezTo>
                  <a:cubicBezTo>
                    <a:pt x="9245" y="1964"/>
                    <a:pt x="9268" y="1918"/>
                    <a:pt x="9290" y="1895"/>
                  </a:cubicBezTo>
                  <a:cubicBezTo>
                    <a:pt x="9290" y="1849"/>
                    <a:pt x="9313" y="1804"/>
                    <a:pt x="9336" y="1781"/>
                  </a:cubicBezTo>
                  <a:cubicBezTo>
                    <a:pt x="9359" y="1735"/>
                    <a:pt x="9382" y="1690"/>
                    <a:pt x="9405" y="1667"/>
                  </a:cubicBezTo>
                  <a:cubicBezTo>
                    <a:pt x="9427" y="1621"/>
                    <a:pt x="9450" y="1553"/>
                    <a:pt x="9496" y="1507"/>
                  </a:cubicBezTo>
                  <a:cubicBezTo>
                    <a:pt x="9519" y="1439"/>
                    <a:pt x="9564" y="1393"/>
                    <a:pt x="9610" y="1324"/>
                  </a:cubicBezTo>
                  <a:cubicBezTo>
                    <a:pt x="9656" y="1256"/>
                    <a:pt x="9724" y="1188"/>
                    <a:pt x="9747" y="1119"/>
                  </a:cubicBezTo>
                  <a:cubicBezTo>
                    <a:pt x="9793" y="1073"/>
                    <a:pt x="9815" y="1028"/>
                    <a:pt x="9861" y="982"/>
                  </a:cubicBezTo>
                  <a:cubicBezTo>
                    <a:pt x="9861" y="982"/>
                    <a:pt x="9884" y="959"/>
                    <a:pt x="9884" y="936"/>
                  </a:cubicBezTo>
                  <a:cubicBezTo>
                    <a:pt x="9884" y="914"/>
                    <a:pt x="9884" y="891"/>
                    <a:pt x="9884" y="868"/>
                  </a:cubicBezTo>
                  <a:cubicBezTo>
                    <a:pt x="9884" y="868"/>
                    <a:pt x="9884" y="845"/>
                    <a:pt x="9861" y="822"/>
                  </a:cubicBezTo>
                  <a:cubicBezTo>
                    <a:pt x="9861" y="799"/>
                    <a:pt x="9861" y="777"/>
                    <a:pt x="9838" y="754"/>
                  </a:cubicBezTo>
                  <a:cubicBezTo>
                    <a:pt x="9838" y="731"/>
                    <a:pt x="9815" y="708"/>
                    <a:pt x="9793" y="685"/>
                  </a:cubicBezTo>
                  <a:cubicBezTo>
                    <a:pt x="9770" y="663"/>
                    <a:pt x="9770" y="663"/>
                    <a:pt x="9747" y="663"/>
                  </a:cubicBezTo>
                  <a:cubicBezTo>
                    <a:pt x="9724" y="594"/>
                    <a:pt x="9679" y="571"/>
                    <a:pt x="9610" y="548"/>
                  </a:cubicBezTo>
                  <a:cubicBezTo>
                    <a:pt x="9587" y="503"/>
                    <a:pt x="9564" y="457"/>
                    <a:pt x="9542" y="434"/>
                  </a:cubicBezTo>
                  <a:cubicBezTo>
                    <a:pt x="9450" y="343"/>
                    <a:pt x="9359" y="297"/>
                    <a:pt x="9245" y="229"/>
                  </a:cubicBezTo>
                  <a:cubicBezTo>
                    <a:pt x="9199" y="206"/>
                    <a:pt x="9154" y="183"/>
                    <a:pt x="9108" y="160"/>
                  </a:cubicBezTo>
                  <a:cubicBezTo>
                    <a:pt x="9062" y="138"/>
                    <a:pt x="8994" y="92"/>
                    <a:pt x="8925" y="92"/>
                  </a:cubicBezTo>
                  <a:cubicBezTo>
                    <a:pt x="8925" y="46"/>
                    <a:pt x="8902" y="23"/>
                    <a:pt x="8880" y="23"/>
                  </a:cubicBezTo>
                  <a:cubicBezTo>
                    <a:pt x="8880" y="1"/>
                    <a:pt x="8857" y="1"/>
                    <a:pt x="8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652814" y="3009522"/>
              <a:ext cx="736940" cy="326957"/>
            </a:xfrm>
            <a:custGeom>
              <a:avLst/>
              <a:gdLst/>
              <a:ahLst/>
              <a:cxnLst/>
              <a:rect l="l" t="t" r="r" b="b"/>
              <a:pathLst>
                <a:path w="13172" h="5844" extrusionOk="0">
                  <a:moveTo>
                    <a:pt x="92" y="0"/>
                  </a:moveTo>
                  <a:cubicBezTo>
                    <a:pt x="46" y="0"/>
                    <a:pt x="1" y="46"/>
                    <a:pt x="1" y="115"/>
                  </a:cubicBezTo>
                  <a:cubicBezTo>
                    <a:pt x="1" y="137"/>
                    <a:pt x="1" y="160"/>
                    <a:pt x="24" y="183"/>
                  </a:cubicBezTo>
                  <a:cubicBezTo>
                    <a:pt x="46" y="206"/>
                    <a:pt x="46" y="206"/>
                    <a:pt x="46" y="229"/>
                  </a:cubicBezTo>
                  <a:cubicBezTo>
                    <a:pt x="69" y="251"/>
                    <a:pt x="92" y="251"/>
                    <a:pt x="115" y="274"/>
                  </a:cubicBezTo>
                  <a:cubicBezTo>
                    <a:pt x="138" y="297"/>
                    <a:pt x="161" y="320"/>
                    <a:pt x="206" y="320"/>
                  </a:cubicBezTo>
                  <a:cubicBezTo>
                    <a:pt x="252" y="366"/>
                    <a:pt x="320" y="411"/>
                    <a:pt x="389" y="434"/>
                  </a:cubicBezTo>
                  <a:cubicBezTo>
                    <a:pt x="389" y="457"/>
                    <a:pt x="412" y="480"/>
                    <a:pt x="435" y="480"/>
                  </a:cubicBezTo>
                  <a:cubicBezTo>
                    <a:pt x="457" y="503"/>
                    <a:pt x="480" y="525"/>
                    <a:pt x="503" y="548"/>
                  </a:cubicBezTo>
                  <a:cubicBezTo>
                    <a:pt x="549" y="571"/>
                    <a:pt x="594" y="617"/>
                    <a:pt x="640" y="639"/>
                  </a:cubicBezTo>
                  <a:lnTo>
                    <a:pt x="708" y="639"/>
                  </a:lnTo>
                  <a:cubicBezTo>
                    <a:pt x="823" y="731"/>
                    <a:pt x="959" y="822"/>
                    <a:pt x="1096" y="913"/>
                  </a:cubicBezTo>
                  <a:cubicBezTo>
                    <a:pt x="1256" y="1005"/>
                    <a:pt x="1393" y="1119"/>
                    <a:pt x="1553" y="1210"/>
                  </a:cubicBezTo>
                  <a:cubicBezTo>
                    <a:pt x="1690" y="1301"/>
                    <a:pt x="1827" y="1393"/>
                    <a:pt x="1964" y="1484"/>
                  </a:cubicBezTo>
                  <a:cubicBezTo>
                    <a:pt x="1987" y="1507"/>
                    <a:pt x="2009" y="1507"/>
                    <a:pt x="2009" y="1530"/>
                  </a:cubicBezTo>
                  <a:cubicBezTo>
                    <a:pt x="2023" y="1536"/>
                    <a:pt x="2036" y="1539"/>
                    <a:pt x="2050" y="1539"/>
                  </a:cubicBezTo>
                  <a:cubicBezTo>
                    <a:pt x="2082" y="1539"/>
                    <a:pt x="2114" y="1523"/>
                    <a:pt x="2146" y="1507"/>
                  </a:cubicBezTo>
                  <a:cubicBezTo>
                    <a:pt x="2215" y="1552"/>
                    <a:pt x="2283" y="1598"/>
                    <a:pt x="2352" y="1644"/>
                  </a:cubicBezTo>
                  <a:cubicBezTo>
                    <a:pt x="2352" y="1644"/>
                    <a:pt x="2329" y="1621"/>
                    <a:pt x="2329" y="1621"/>
                  </a:cubicBezTo>
                  <a:lnTo>
                    <a:pt x="2329" y="1621"/>
                  </a:lnTo>
                  <a:cubicBezTo>
                    <a:pt x="2466" y="1712"/>
                    <a:pt x="2580" y="1781"/>
                    <a:pt x="2717" y="1872"/>
                  </a:cubicBezTo>
                  <a:cubicBezTo>
                    <a:pt x="2763" y="1895"/>
                    <a:pt x="2808" y="1918"/>
                    <a:pt x="2877" y="1963"/>
                  </a:cubicBezTo>
                  <a:cubicBezTo>
                    <a:pt x="2900" y="1963"/>
                    <a:pt x="2945" y="1986"/>
                    <a:pt x="2968" y="2009"/>
                  </a:cubicBezTo>
                  <a:cubicBezTo>
                    <a:pt x="2991" y="2009"/>
                    <a:pt x="2991" y="2032"/>
                    <a:pt x="3014" y="2032"/>
                  </a:cubicBezTo>
                  <a:cubicBezTo>
                    <a:pt x="3037" y="2032"/>
                    <a:pt x="3059" y="2055"/>
                    <a:pt x="3082" y="2055"/>
                  </a:cubicBezTo>
                  <a:lnTo>
                    <a:pt x="3128" y="2055"/>
                  </a:lnTo>
                  <a:cubicBezTo>
                    <a:pt x="3151" y="2077"/>
                    <a:pt x="3174" y="2077"/>
                    <a:pt x="3219" y="2100"/>
                  </a:cubicBezTo>
                  <a:cubicBezTo>
                    <a:pt x="3379" y="2192"/>
                    <a:pt x="3539" y="2283"/>
                    <a:pt x="3699" y="2374"/>
                  </a:cubicBezTo>
                  <a:cubicBezTo>
                    <a:pt x="3858" y="2443"/>
                    <a:pt x="4018" y="2534"/>
                    <a:pt x="4178" y="2625"/>
                  </a:cubicBezTo>
                  <a:cubicBezTo>
                    <a:pt x="4224" y="2648"/>
                    <a:pt x="4292" y="2694"/>
                    <a:pt x="4360" y="2694"/>
                  </a:cubicBezTo>
                  <a:cubicBezTo>
                    <a:pt x="4360" y="2694"/>
                    <a:pt x="4383" y="2694"/>
                    <a:pt x="4406" y="2717"/>
                  </a:cubicBezTo>
                  <a:cubicBezTo>
                    <a:pt x="4726" y="2876"/>
                    <a:pt x="5045" y="3036"/>
                    <a:pt x="5365" y="3173"/>
                  </a:cubicBezTo>
                  <a:cubicBezTo>
                    <a:pt x="5388" y="3196"/>
                    <a:pt x="5410" y="3196"/>
                    <a:pt x="5433" y="3219"/>
                  </a:cubicBezTo>
                  <a:lnTo>
                    <a:pt x="5479" y="3219"/>
                  </a:lnTo>
                  <a:cubicBezTo>
                    <a:pt x="5502" y="3242"/>
                    <a:pt x="5525" y="3242"/>
                    <a:pt x="5547" y="3242"/>
                  </a:cubicBezTo>
                  <a:cubicBezTo>
                    <a:pt x="5593" y="3264"/>
                    <a:pt x="5616" y="3287"/>
                    <a:pt x="5661" y="3287"/>
                  </a:cubicBezTo>
                  <a:cubicBezTo>
                    <a:pt x="5707" y="3356"/>
                    <a:pt x="5776" y="3379"/>
                    <a:pt x="5844" y="3424"/>
                  </a:cubicBezTo>
                  <a:cubicBezTo>
                    <a:pt x="5890" y="3447"/>
                    <a:pt x="5935" y="3470"/>
                    <a:pt x="5981" y="3470"/>
                  </a:cubicBezTo>
                  <a:cubicBezTo>
                    <a:pt x="6072" y="3515"/>
                    <a:pt x="6164" y="3561"/>
                    <a:pt x="6232" y="3607"/>
                  </a:cubicBezTo>
                  <a:cubicBezTo>
                    <a:pt x="6301" y="3630"/>
                    <a:pt x="6346" y="3652"/>
                    <a:pt x="6392" y="3675"/>
                  </a:cubicBezTo>
                  <a:cubicBezTo>
                    <a:pt x="6415" y="3698"/>
                    <a:pt x="6438" y="3721"/>
                    <a:pt x="6460" y="3744"/>
                  </a:cubicBezTo>
                  <a:cubicBezTo>
                    <a:pt x="6460" y="3767"/>
                    <a:pt x="6483" y="3767"/>
                    <a:pt x="6506" y="3789"/>
                  </a:cubicBezTo>
                  <a:cubicBezTo>
                    <a:pt x="6552" y="3812"/>
                    <a:pt x="6597" y="3835"/>
                    <a:pt x="6643" y="3858"/>
                  </a:cubicBezTo>
                  <a:cubicBezTo>
                    <a:pt x="6689" y="3881"/>
                    <a:pt x="6734" y="3903"/>
                    <a:pt x="6780" y="3926"/>
                  </a:cubicBezTo>
                  <a:cubicBezTo>
                    <a:pt x="6871" y="3972"/>
                    <a:pt x="6963" y="4018"/>
                    <a:pt x="7054" y="4040"/>
                  </a:cubicBezTo>
                  <a:cubicBezTo>
                    <a:pt x="7122" y="4086"/>
                    <a:pt x="7191" y="4109"/>
                    <a:pt x="7282" y="4132"/>
                  </a:cubicBezTo>
                  <a:cubicBezTo>
                    <a:pt x="7351" y="4177"/>
                    <a:pt x="7442" y="4200"/>
                    <a:pt x="7533" y="4223"/>
                  </a:cubicBezTo>
                  <a:cubicBezTo>
                    <a:pt x="7693" y="4292"/>
                    <a:pt x="7876" y="4360"/>
                    <a:pt x="8035" y="4428"/>
                  </a:cubicBezTo>
                  <a:lnTo>
                    <a:pt x="8286" y="4543"/>
                  </a:lnTo>
                  <a:cubicBezTo>
                    <a:pt x="8332" y="4543"/>
                    <a:pt x="8378" y="4565"/>
                    <a:pt x="8401" y="4588"/>
                  </a:cubicBezTo>
                  <a:cubicBezTo>
                    <a:pt x="8446" y="4611"/>
                    <a:pt x="8492" y="4611"/>
                    <a:pt x="8537" y="4634"/>
                  </a:cubicBezTo>
                  <a:cubicBezTo>
                    <a:pt x="8720" y="4702"/>
                    <a:pt x="8880" y="4771"/>
                    <a:pt x="9040" y="4839"/>
                  </a:cubicBezTo>
                  <a:cubicBezTo>
                    <a:pt x="9131" y="4885"/>
                    <a:pt x="9199" y="4908"/>
                    <a:pt x="9291" y="4931"/>
                  </a:cubicBezTo>
                  <a:cubicBezTo>
                    <a:pt x="9336" y="4953"/>
                    <a:pt x="9382" y="4976"/>
                    <a:pt x="9428" y="4999"/>
                  </a:cubicBezTo>
                  <a:cubicBezTo>
                    <a:pt x="9450" y="4999"/>
                    <a:pt x="9473" y="5022"/>
                    <a:pt x="9496" y="5022"/>
                  </a:cubicBezTo>
                  <a:cubicBezTo>
                    <a:pt x="9519" y="5045"/>
                    <a:pt x="9542" y="5045"/>
                    <a:pt x="9565" y="5045"/>
                  </a:cubicBezTo>
                  <a:cubicBezTo>
                    <a:pt x="9587" y="5068"/>
                    <a:pt x="9610" y="5068"/>
                    <a:pt x="9633" y="5090"/>
                  </a:cubicBezTo>
                  <a:cubicBezTo>
                    <a:pt x="9656" y="5090"/>
                    <a:pt x="9679" y="5113"/>
                    <a:pt x="9724" y="5113"/>
                  </a:cubicBezTo>
                  <a:cubicBezTo>
                    <a:pt x="9770" y="5136"/>
                    <a:pt x="9839" y="5159"/>
                    <a:pt x="9884" y="5159"/>
                  </a:cubicBezTo>
                  <a:cubicBezTo>
                    <a:pt x="9998" y="5205"/>
                    <a:pt x="10090" y="5227"/>
                    <a:pt x="10204" y="5250"/>
                  </a:cubicBezTo>
                  <a:cubicBezTo>
                    <a:pt x="10227" y="5250"/>
                    <a:pt x="10249" y="5273"/>
                    <a:pt x="10272" y="5273"/>
                  </a:cubicBezTo>
                  <a:cubicBezTo>
                    <a:pt x="10341" y="5296"/>
                    <a:pt x="10386" y="5319"/>
                    <a:pt x="10455" y="5319"/>
                  </a:cubicBezTo>
                  <a:cubicBezTo>
                    <a:pt x="10500" y="5341"/>
                    <a:pt x="10523" y="5341"/>
                    <a:pt x="10569" y="5364"/>
                  </a:cubicBezTo>
                  <a:cubicBezTo>
                    <a:pt x="10592" y="5364"/>
                    <a:pt x="10615" y="5364"/>
                    <a:pt x="10637" y="5387"/>
                  </a:cubicBezTo>
                  <a:cubicBezTo>
                    <a:pt x="10683" y="5387"/>
                    <a:pt x="10706" y="5410"/>
                    <a:pt x="10752" y="5410"/>
                  </a:cubicBezTo>
                  <a:cubicBezTo>
                    <a:pt x="10774" y="5410"/>
                    <a:pt x="10797" y="5433"/>
                    <a:pt x="10843" y="5433"/>
                  </a:cubicBezTo>
                  <a:cubicBezTo>
                    <a:pt x="10888" y="5433"/>
                    <a:pt x="10911" y="5456"/>
                    <a:pt x="10957" y="5456"/>
                  </a:cubicBezTo>
                  <a:lnTo>
                    <a:pt x="10980" y="5456"/>
                  </a:lnTo>
                  <a:cubicBezTo>
                    <a:pt x="11048" y="5478"/>
                    <a:pt x="11140" y="5501"/>
                    <a:pt x="11231" y="5524"/>
                  </a:cubicBezTo>
                  <a:cubicBezTo>
                    <a:pt x="11413" y="5570"/>
                    <a:pt x="11573" y="5615"/>
                    <a:pt x="11756" y="5661"/>
                  </a:cubicBezTo>
                  <a:cubicBezTo>
                    <a:pt x="11779" y="5684"/>
                    <a:pt x="11802" y="5684"/>
                    <a:pt x="11824" y="5684"/>
                  </a:cubicBezTo>
                  <a:lnTo>
                    <a:pt x="11961" y="5684"/>
                  </a:lnTo>
                  <a:cubicBezTo>
                    <a:pt x="12007" y="5707"/>
                    <a:pt x="12053" y="5707"/>
                    <a:pt x="12098" y="5730"/>
                  </a:cubicBezTo>
                  <a:cubicBezTo>
                    <a:pt x="12190" y="5730"/>
                    <a:pt x="12304" y="5752"/>
                    <a:pt x="12395" y="5775"/>
                  </a:cubicBezTo>
                  <a:cubicBezTo>
                    <a:pt x="12486" y="5775"/>
                    <a:pt x="12600" y="5798"/>
                    <a:pt x="12692" y="5798"/>
                  </a:cubicBezTo>
                  <a:cubicBezTo>
                    <a:pt x="12737" y="5821"/>
                    <a:pt x="12783" y="5821"/>
                    <a:pt x="12829" y="5821"/>
                  </a:cubicBezTo>
                  <a:cubicBezTo>
                    <a:pt x="12851" y="5821"/>
                    <a:pt x="12874" y="5821"/>
                    <a:pt x="12897" y="5844"/>
                  </a:cubicBezTo>
                  <a:lnTo>
                    <a:pt x="12920" y="5844"/>
                  </a:lnTo>
                  <a:cubicBezTo>
                    <a:pt x="12966" y="5844"/>
                    <a:pt x="13011" y="5844"/>
                    <a:pt x="13034" y="5821"/>
                  </a:cubicBezTo>
                  <a:cubicBezTo>
                    <a:pt x="13057" y="5798"/>
                    <a:pt x="13057" y="5798"/>
                    <a:pt x="13057" y="5775"/>
                  </a:cubicBezTo>
                  <a:cubicBezTo>
                    <a:pt x="13103" y="5775"/>
                    <a:pt x="13125" y="5752"/>
                    <a:pt x="13125" y="5730"/>
                  </a:cubicBezTo>
                  <a:cubicBezTo>
                    <a:pt x="13148" y="5707"/>
                    <a:pt x="13171" y="5684"/>
                    <a:pt x="13171" y="5661"/>
                  </a:cubicBezTo>
                  <a:cubicBezTo>
                    <a:pt x="13171" y="5638"/>
                    <a:pt x="13171" y="5615"/>
                    <a:pt x="13171" y="5570"/>
                  </a:cubicBezTo>
                  <a:cubicBezTo>
                    <a:pt x="13148" y="5501"/>
                    <a:pt x="13034" y="5478"/>
                    <a:pt x="12966" y="5456"/>
                  </a:cubicBezTo>
                  <a:cubicBezTo>
                    <a:pt x="12943" y="5456"/>
                    <a:pt x="12943" y="5478"/>
                    <a:pt x="12920" y="5478"/>
                  </a:cubicBezTo>
                  <a:lnTo>
                    <a:pt x="12829" y="5478"/>
                  </a:lnTo>
                  <a:cubicBezTo>
                    <a:pt x="12532" y="5478"/>
                    <a:pt x="12235" y="5433"/>
                    <a:pt x="11961" y="5387"/>
                  </a:cubicBezTo>
                  <a:cubicBezTo>
                    <a:pt x="11938" y="5387"/>
                    <a:pt x="11916" y="5387"/>
                    <a:pt x="11916" y="5364"/>
                  </a:cubicBezTo>
                  <a:lnTo>
                    <a:pt x="11847" y="5364"/>
                  </a:lnTo>
                  <a:cubicBezTo>
                    <a:pt x="11802" y="5341"/>
                    <a:pt x="11756" y="5341"/>
                    <a:pt x="11710" y="5341"/>
                  </a:cubicBezTo>
                  <a:lnTo>
                    <a:pt x="11687" y="5319"/>
                  </a:lnTo>
                  <a:lnTo>
                    <a:pt x="11596" y="5319"/>
                  </a:lnTo>
                  <a:cubicBezTo>
                    <a:pt x="11528" y="5296"/>
                    <a:pt x="11459" y="5273"/>
                    <a:pt x="11391" y="5273"/>
                  </a:cubicBezTo>
                  <a:lnTo>
                    <a:pt x="11368" y="5250"/>
                  </a:lnTo>
                  <a:lnTo>
                    <a:pt x="11299" y="5250"/>
                  </a:lnTo>
                  <a:lnTo>
                    <a:pt x="11277" y="5227"/>
                  </a:lnTo>
                  <a:cubicBezTo>
                    <a:pt x="11140" y="5205"/>
                    <a:pt x="11025" y="5182"/>
                    <a:pt x="10911" y="5136"/>
                  </a:cubicBezTo>
                  <a:cubicBezTo>
                    <a:pt x="10843" y="5113"/>
                    <a:pt x="10797" y="5090"/>
                    <a:pt x="10729" y="5090"/>
                  </a:cubicBezTo>
                  <a:lnTo>
                    <a:pt x="10683" y="5068"/>
                  </a:lnTo>
                  <a:lnTo>
                    <a:pt x="10660" y="5045"/>
                  </a:lnTo>
                  <a:lnTo>
                    <a:pt x="10592" y="5022"/>
                  </a:lnTo>
                  <a:cubicBezTo>
                    <a:pt x="10455" y="4999"/>
                    <a:pt x="10341" y="4931"/>
                    <a:pt x="10204" y="4885"/>
                  </a:cubicBezTo>
                  <a:lnTo>
                    <a:pt x="10135" y="4862"/>
                  </a:lnTo>
                  <a:lnTo>
                    <a:pt x="10112" y="4862"/>
                  </a:lnTo>
                  <a:cubicBezTo>
                    <a:pt x="10090" y="4839"/>
                    <a:pt x="10067" y="4839"/>
                    <a:pt x="10044" y="4839"/>
                  </a:cubicBezTo>
                  <a:cubicBezTo>
                    <a:pt x="9861" y="4771"/>
                    <a:pt x="9679" y="4725"/>
                    <a:pt x="9519" y="4680"/>
                  </a:cubicBezTo>
                  <a:cubicBezTo>
                    <a:pt x="9405" y="4634"/>
                    <a:pt x="9291" y="4611"/>
                    <a:pt x="9199" y="4565"/>
                  </a:cubicBezTo>
                  <a:cubicBezTo>
                    <a:pt x="9177" y="4565"/>
                    <a:pt x="9177" y="4565"/>
                    <a:pt x="9154" y="4543"/>
                  </a:cubicBezTo>
                  <a:cubicBezTo>
                    <a:pt x="9040" y="4497"/>
                    <a:pt x="8903" y="4428"/>
                    <a:pt x="8766" y="4383"/>
                  </a:cubicBezTo>
                  <a:cubicBezTo>
                    <a:pt x="8652" y="4337"/>
                    <a:pt x="8537" y="4269"/>
                    <a:pt x="8401" y="4246"/>
                  </a:cubicBezTo>
                  <a:cubicBezTo>
                    <a:pt x="8401" y="4246"/>
                    <a:pt x="8401" y="4223"/>
                    <a:pt x="8378" y="4223"/>
                  </a:cubicBezTo>
                  <a:cubicBezTo>
                    <a:pt x="8332" y="4200"/>
                    <a:pt x="8264" y="4177"/>
                    <a:pt x="8218" y="4155"/>
                  </a:cubicBezTo>
                  <a:cubicBezTo>
                    <a:pt x="8172" y="4132"/>
                    <a:pt x="8127" y="4109"/>
                    <a:pt x="8081" y="4086"/>
                  </a:cubicBezTo>
                  <a:cubicBezTo>
                    <a:pt x="8058" y="4086"/>
                    <a:pt x="8013" y="4063"/>
                    <a:pt x="7990" y="4063"/>
                  </a:cubicBezTo>
                  <a:cubicBezTo>
                    <a:pt x="7921" y="4018"/>
                    <a:pt x="7853" y="3995"/>
                    <a:pt x="7784" y="3972"/>
                  </a:cubicBezTo>
                  <a:cubicBezTo>
                    <a:pt x="7647" y="3903"/>
                    <a:pt x="7510" y="3858"/>
                    <a:pt x="7373" y="3789"/>
                  </a:cubicBezTo>
                  <a:cubicBezTo>
                    <a:pt x="7282" y="3767"/>
                    <a:pt x="7168" y="3721"/>
                    <a:pt x="7077" y="3675"/>
                  </a:cubicBezTo>
                  <a:cubicBezTo>
                    <a:pt x="7077" y="3652"/>
                    <a:pt x="7077" y="3652"/>
                    <a:pt x="7077" y="3652"/>
                  </a:cubicBezTo>
                  <a:cubicBezTo>
                    <a:pt x="6940" y="3584"/>
                    <a:pt x="6803" y="3515"/>
                    <a:pt x="6666" y="3470"/>
                  </a:cubicBezTo>
                  <a:cubicBezTo>
                    <a:pt x="6529" y="3401"/>
                    <a:pt x="6415" y="3356"/>
                    <a:pt x="6278" y="3310"/>
                  </a:cubicBezTo>
                  <a:lnTo>
                    <a:pt x="6209" y="3264"/>
                  </a:lnTo>
                  <a:cubicBezTo>
                    <a:pt x="6050" y="3196"/>
                    <a:pt x="5890" y="3127"/>
                    <a:pt x="5753" y="3059"/>
                  </a:cubicBezTo>
                  <a:cubicBezTo>
                    <a:pt x="5707" y="3036"/>
                    <a:pt x="5639" y="3013"/>
                    <a:pt x="5593" y="2990"/>
                  </a:cubicBezTo>
                  <a:lnTo>
                    <a:pt x="5570" y="2990"/>
                  </a:lnTo>
                  <a:lnTo>
                    <a:pt x="5547" y="2968"/>
                  </a:lnTo>
                  <a:lnTo>
                    <a:pt x="5525" y="2968"/>
                  </a:lnTo>
                  <a:cubicBezTo>
                    <a:pt x="5479" y="2945"/>
                    <a:pt x="5433" y="2922"/>
                    <a:pt x="5410" y="2899"/>
                  </a:cubicBezTo>
                  <a:lnTo>
                    <a:pt x="5319" y="2876"/>
                  </a:lnTo>
                  <a:cubicBezTo>
                    <a:pt x="5273" y="2854"/>
                    <a:pt x="5251" y="2831"/>
                    <a:pt x="5205" y="2831"/>
                  </a:cubicBezTo>
                  <a:lnTo>
                    <a:pt x="5159" y="2808"/>
                  </a:lnTo>
                  <a:lnTo>
                    <a:pt x="5091" y="2762"/>
                  </a:lnTo>
                  <a:cubicBezTo>
                    <a:pt x="5022" y="2739"/>
                    <a:pt x="4954" y="2694"/>
                    <a:pt x="4885" y="2671"/>
                  </a:cubicBezTo>
                  <a:cubicBezTo>
                    <a:pt x="4840" y="2648"/>
                    <a:pt x="4794" y="2625"/>
                    <a:pt x="4726" y="2602"/>
                  </a:cubicBezTo>
                  <a:lnTo>
                    <a:pt x="4703" y="2580"/>
                  </a:lnTo>
                  <a:lnTo>
                    <a:pt x="4657" y="2557"/>
                  </a:lnTo>
                  <a:lnTo>
                    <a:pt x="4589" y="2534"/>
                  </a:lnTo>
                  <a:cubicBezTo>
                    <a:pt x="4543" y="2511"/>
                    <a:pt x="4497" y="2488"/>
                    <a:pt x="4452" y="2466"/>
                  </a:cubicBezTo>
                  <a:cubicBezTo>
                    <a:pt x="4383" y="2420"/>
                    <a:pt x="4315" y="2397"/>
                    <a:pt x="4224" y="2351"/>
                  </a:cubicBezTo>
                  <a:lnTo>
                    <a:pt x="4201" y="2329"/>
                  </a:lnTo>
                  <a:cubicBezTo>
                    <a:pt x="4132" y="2306"/>
                    <a:pt x="4087" y="2283"/>
                    <a:pt x="4018" y="2237"/>
                  </a:cubicBezTo>
                  <a:cubicBezTo>
                    <a:pt x="3927" y="2214"/>
                    <a:pt x="3858" y="2169"/>
                    <a:pt x="3767" y="2123"/>
                  </a:cubicBezTo>
                  <a:lnTo>
                    <a:pt x="3744" y="2100"/>
                  </a:lnTo>
                  <a:lnTo>
                    <a:pt x="3676" y="2055"/>
                  </a:lnTo>
                  <a:cubicBezTo>
                    <a:pt x="3516" y="1986"/>
                    <a:pt x="3379" y="1918"/>
                    <a:pt x="3219" y="1849"/>
                  </a:cubicBezTo>
                  <a:cubicBezTo>
                    <a:pt x="3151" y="1804"/>
                    <a:pt x="3082" y="1781"/>
                    <a:pt x="3014" y="1735"/>
                  </a:cubicBezTo>
                  <a:lnTo>
                    <a:pt x="2922" y="1689"/>
                  </a:lnTo>
                  <a:cubicBezTo>
                    <a:pt x="2900" y="1689"/>
                    <a:pt x="2854" y="1667"/>
                    <a:pt x="2831" y="1644"/>
                  </a:cubicBezTo>
                  <a:cubicBezTo>
                    <a:pt x="2740" y="1598"/>
                    <a:pt x="2671" y="1575"/>
                    <a:pt x="2603" y="1530"/>
                  </a:cubicBezTo>
                  <a:lnTo>
                    <a:pt x="2580" y="1507"/>
                  </a:lnTo>
                  <a:lnTo>
                    <a:pt x="2512" y="1484"/>
                  </a:lnTo>
                  <a:lnTo>
                    <a:pt x="2397" y="1416"/>
                  </a:lnTo>
                  <a:cubicBezTo>
                    <a:pt x="2329" y="1393"/>
                    <a:pt x="2261" y="1347"/>
                    <a:pt x="2192" y="1301"/>
                  </a:cubicBezTo>
                  <a:lnTo>
                    <a:pt x="2169" y="1279"/>
                  </a:lnTo>
                  <a:lnTo>
                    <a:pt x="2146" y="1279"/>
                  </a:lnTo>
                  <a:lnTo>
                    <a:pt x="1987" y="1187"/>
                  </a:lnTo>
                  <a:lnTo>
                    <a:pt x="1918" y="1142"/>
                  </a:lnTo>
                  <a:lnTo>
                    <a:pt x="1895" y="1142"/>
                  </a:lnTo>
                  <a:cubicBezTo>
                    <a:pt x="1850" y="1119"/>
                    <a:pt x="1804" y="1096"/>
                    <a:pt x="1758" y="1073"/>
                  </a:cubicBezTo>
                  <a:cubicBezTo>
                    <a:pt x="1690" y="1028"/>
                    <a:pt x="1644" y="1005"/>
                    <a:pt x="1576" y="959"/>
                  </a:cubicBezTo>
                  <a:cubicBezTo>
                    <a:pt x="1507" y="913"/>
                    <a:pt x="1416" y="868"/>
                    <a:pt x="1348" y="822"/>
                  </a:cubicBezTo>
                  <a:cubicBezTo>
                    <a:pt x="1279" y="799"/>
                    <a:pt x="1233" y="754"/>
                    <a:pt x="1165" y="708"/>
                  </a:cubicBezTo>
                  <a:cubicBezTo>
                    <a:pt x="1028" y="639"/>
                    <a:pt x="914" y="548"/>
                    <a:pt x="777" y="480"/>
                  </a:cubicBezTo>
                  <a:lnTo>
                    <a:pt x="754" y="457"/>
                  </a:lnTo>
                  <a:cubicBezTo>
                    <a:pt x="549" y="320"/>
                    <a:pt x="366" y="206"/>
                    <a:pt x="206" y="69"/>
                  </a:cubicBezTo>
                  <a:lnTo>
                    <a:pt x="138" y="46"/>
                  </a:ln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96429" y="2291816"/>
              <a:ext cx="383184" cy="664097"/>
            </a:xfrm>
            <a:custGeom>
              <a:avLst/>
              <a:gdLst/>
              <a:ahLst/>
              <a:cxnLst/>
              <a:rect l="l" t="t" r="r" b="b"/>
              <a:pathLst>
                <a:path w="6849" h="11870" extrusionOk="0">
                  <a:moveTo>
                    <a:pt x="6711" y="1"/>
                  </a:moveTo>
                  <a:cubicBezTo>
                    <a:pt x="6688" y="1"/>
                    <a:pt x="6643" y="23"/>
                    <a:pt x="6620" y="46"/>
                  </a:cubicBezTo>
                  <a:cubicBezTo>
                    <a:pt x="6620" y="69"/>
                    <a:pt x="6620" y="92"/>
                    <a:pt x="6620" y="115"/>
                  </a:cubicBezTo>
                  <a:cubicBezTo>
                    <a:pt x="6620" y="120"/>
                    <a:pt x="6620" y="126"/>
                    <a:pt x="6620" y="138"/>
                  </a:cubicBezTo>
                  <a:cubicBezTo>
                    <a:pt x="6620" y="160"/>
                    <a:pt x="6597" y="183"/>
                    <a:pt x="6597" y="183"/>
                  </a:cubicBezTo>
                  <a:cubicBezTo>
                    <a:pt x="6574" y="229"/>
                    <a:pt x="6552" y="274"/>
                    <a:pt x="6552" y="320"/>
                  </a:cubicBezTo>
                  <a:cubicBezTo>
                    <a:pt x="6552" y="320"/>
                    <a:pt x="6529" y="343"/>
                    <a:pt x="6529" y="343"/>
                  </a:cubicBezTo>
                  <a:cubicBezTo>
                    <a:pt x="6460" y="434"/>
                    <a:pt x="6415" y="548"/>
                    <a:pt x="6346" y="640"/>
                  </a:cubicBezTo>
                  <a:cubicBezTo>
                    <a:pt x="6346" y="640"/>
                    <a:pt x="6346" y="640"/>
                    <a:pt x="6323" y="663"/>
                  </a:cubicBezTo>
                  <a:cubicBezTo>
                    <a:pt x="6300" y="685"/>
                    <a:pt x="6255" y="731"/>
                    <a:pt x="6232" y="777"/>
                  </a:cubicBezTo>
                  <a:cubicBezTo>
                    <a:pt x="6209" y="822"/>
                    <a:pt x="6186" y="868"/>
                    <a:pt x="6141" y="914"/>
                  </a:cubicBezTo>
                  <a:cubicBezTo>
                    <a:pt x="6095" y="1005"/>
                    <a:pt x="6049" y="1096"/>
                    <a:pt x="5981" y="1210"/>
                  </a:cubicBezTo>
                  <a:cubicBezTo>
                    <a:pt x="5935" y="1302"/>
                    <a:pt x="5890" y="1393"/>
                    <a:pt x="5821" y="1484"/>
                  </a:cubicBezTo>
                  <a:cubicBezTo>
                    <a:pt x="5821" y="1484"/>
                    <a:pt x="5821" y="1507"/>
                    <a:pt x="5821" y="1507"/>
                  </a:cubicBezTo>
                  <a:cubicBezTo>
                    <a:pt x="5821" y="1507"/>
                    <a:pt x="5821" y="1507"/>
                    <a:pt x="5798" y="1530"/>
                  </a:cubicBezTo>
                  <a:cubicBezTo>
                    <a:pt x="5775" y="1553"/>
                    <a:pt x="5753" y="1598"/>
                    <a:pt x="5730" y="1621"/>
                  </a:cubicBezTo>
                  <a:cubicBezTo>
                    <a:pt x="5707" y="1690"/>
                    <a:pt x="5661" y="1735"/>
                    <a:pt x="5638" y="1804"/>
                  </a:cubicBezTo>
                  <a:cubicBezTo>
                    <a:pt x="5616" y="1849"/>
                    <a:pt x="5570" y="1895"/>
                    <a:pt x="5547" y="1941"/>
                  </a:cubicBezTo>
                  <a:cubicBezTo>
                    <a:pt x="5524" y="1986"/>
                    <a:pt x="5479" y="2032"/>
                    <a:pt x="5456" y="2078"/>
                  </a:cubicBezTo>
                  <a:cubicBezTo>
                    <a:pt x="5433" y="2123"/>
                    <a:pt x="5410" y="2146"/>
                    <a:pt x="5410" y="2192"/>
                  </a:cubicBezTo>
                  <a:cubicBezTo>
                    <a:pt x="5387" y="2215"/>
                    <a:pt x="5387" y="2215"/>
                    <a:pt x="5365" y="2237"/>
                  </a:cubicBezTo>
                  <a:cubicBezTo>
                    <a:pt x="5365" y="2260"/>
                    <a:pt x="5365" y="2260"/>
                    <a:pt x="5365" y="2260"/>
                  </a:cubicBezTo>
                  <a:cubicBezTo>
                    <a:pt x="5342" y="2283"/>
                    <a:pt x="5342" y="2306"/>
                    <a:pt x="5342" y="2329"/>
                  </a:cubicBezTo>
                  <a:lnTo>
                    <a:pt x="5342" y="2352"/>
                  </a:lnTo>
                  <a:cubicBezTo>
                    <a:pt x="5296" y="2397"/>
                    <a:pt x="5250" y="2466"/>
                    <a:pt x="5228" y="2534"/>
                  </a:cubicBezTo>
                  <a:cubicBezTo>
                    <a:pt x="5182" y="2603"/>
                    <a:pt x="5136" y="2648"/>
                    <a:pt x="5091" y="2717"/>
                  </a:cubicBezTo>
                  <a:cubicBezTo>
                    <a:pt x="5091" y="2740"/>
                    <a:pt x="5068" y="2785"/>
                    <a:pt x="5045" y="2808"/>
                  </a:cubicBezTo>
                  <a:cubicBezTo>
                    <a:pt x="5045" y="2831"/>
                    <a:pt x="5022" y="2831"/>
                    <a:pt x="5022" y="2854"/>
                  </a:cubicBezTo>
                  <a:cubicBezTo>
                    <a:pt x="4999" y="2877"/>
                    <a:pt x="4999" y="2877"/>
                    <a:pt x="4999" y="2899"/>
                  </a:cubicBezTo>
                  <a:cubicBezTo>
                    <a:pt x="4977" y="2922"/>
                    <a:pt x="4977" y="2945"/>
                    <a:pt x="4977" y="2945"/>
                  </a:cubicBezTo>
                  <a:cubicBezTo>
                    <a:pt x="4908" y="3059"/>
                    <a:pt x="4840" y="3150"/>
                    <a:pt x="4794" y="3265"/>
                  </a:cubicBezTo>
                  <a:cubicBezTo>
                    <a:pt x="4748" y="3333"/>
                    <a:pt x="4725" y="3402"/>
                    <a:pt x="4680" y="3470"/>
                  </a:cubicBezTo>
                  <a:cubicBezTo>
                    <a:pt x="4657" y="3493"/>
                    <a:pt x="4634" y="3516"/>
                    <a:pt x="4634" y="3561"/>
                  </a:cubicBezTo>
                  <a:cubicBezTo>
                    <a:pt x="4611" y="3584"/>
                    <a:pt x="4589" y="3607"/>
                    <a:pt x="4589" y="3653"/>
                  </a:cubicBezTo>
                  <a:cubicBezTo>
                    <a:pt x="4520" y="3744"/>
                    <a:pt x="4452" y="3835"/>
                    <a:pt x="4406" y="3927"/>
                  </a:cubicBezTo>
                  <a:cubicBezTo>
                    <a:pt x="4360" y="3995"/>
                    <a:pt x="4315" y="4063"/>
                    <a:pt x="4269" y="4132"/>
                  </a:cubicBezTo>
                  <a:cubicBezTo>
                    <a:pt x="4269" y="4155"/>
                    <a:pt x="4246" y="4200"/>
                    <a:pt x="4223" y="4223"/>
                  </a:cubicBezTo>
                  <a:cubicBezTo>
                    <a:pt x="4201" y="4246"/>
                    <a:pt x="4201" y="4269"/>
                    <a:pt x="4178" y="4269"/>
                  </a:cubicBezTo>
                  <a:cubicBezTo>
                    <a:pt x="4178" y="4315"/>
                    <a:pt x="4155" y="4360"/>
                    <a:pt x="4178" y="4406"/>
                  </a:cubicBezTo>
                  <a:cubicBezTo>
                    <a:pt x="4178" y="4406"/>
                    <a:pt x="4155" y="4429"/>
                    <a:pt x="4155" y="4429"/>
                  </a:cubicBezTo>
                  <a:cubicBezTo>
                    <a:pt x="4109" y="4520"/>
                    <a:pt x="4064" y="4588"/>
                    <a:pt x="4018" y="4657"/>
                  </a:cubicBezTo>
                  <a:cubicBezTo>
                    <a:pt x="3972" y="4725"/>
                    <a:pt x="3927" y="4794"/>
                    <a:pt x="3904" y="4862"/>
                  </a:cubicBezTo>
                  <a:cubicBezTo>
                    <a:pt x="3881" y="4908"/>
                    <a:pt x="3858" y="4931"/>
                    <a:pt x="3835" y="4976"/>
                  </a:cubicBezTo>
                  <a:lnTo>
                    <a:pt x="3790" y="5045"/>
                  </a:lnTo>
                  <a:cubicBezTo>
                    <a:pt x="3790" y="5045"/>
                    <a:pt x="3790" y="5068"/>
                    <a:pt x="3767" y="5068"/>
                  </a:cubicBezTo>
                  <a:cubicBezTo>
                    <a:pt x="3767" y="5091"/>
                    <a:pt x="3767" y="5091"/>
                    <a:pt x="3744" y="5113"/>
                  </a:cubicBezTo>
                  <a:cubicBezTo>
                    <a:pt x="3744" y="5136"/>
                    <a:pt x="3721" y="5182"/>
                    <a:pt x="3744" y="5205"/>
                  </a:cubicBezTo>
                  <a:lnTo>
                    <a:pt x="3744" y="5228"/>
                  </a:lnTo>
                  <a:cubicBezTo>
                    <a:pt x="3721" y="5228"/>
                    <a:pt x="3721" y="5250"/>
                    <a:pt x="3698" y="5250"/>
                  </a:cubicBezTo>
                  <a:cubicBezTo>
                    <a:pt x="3653" y="5342"/>
                    <a:pt x="3607" y="5410"/>
                    <a:pt x="3561" y="5501"/>
                  </a:cubicBezTo>
                  <a:cubicBezTo>
                    <a:pt x="3516" y="5570"/>
                    <a:pt x="3493" y="5638"/>
                    <a:pt x="3447" y="5707"/>
                  </a:cubicBezTo>
                  <a:cubicBezTo>
                    <a:pt x="3402" y="5775"/>
                    <a:pt x="3356" y="5844"/>
                    <a:pt x="3333" y="5912"/>
                  </a:cubicBezTo>
                  <a:cubicBezTo>
                    <a:pt x="3310" y="5935"/>
                    <a:pt x="3310" y="5935"/>
                    <a:pt x="3310" y="5958"/>
                  </a:cubicBezTo>
                  <a:cubicBezTo>
                    <a:pt x="3310" y="5958"/>
                    <a:pt x="3287" y="5981"/>
                    <a:pt x="3287" y="6004"/>
                  </a:cubicBezTo>
                  <a:cubicBezTo>
                    <a:pt x="3219" y="6141"/>
                    <a:pt x="3128" y="6278"/>
                    <a:pt x="3059" y="6414"/>
                  </a:cubicBezTo>
                  <a:cubicBezTo>
                    <a:pt x="2968" y="6551"/>
                    <a:pt x="2877" y="6688"/>
                    <a:pt x="2808" y="6825"/>
                  </a:cubicBezTo>
                  <a:cubicBezTo>
                    <a:pt x="2785" y="6848"/>
                    <a:pt x="2785" y="6848"/>
                    <a:pt x="2785" y="6871"/>
                  </a:cubicBezTo>
                  <a:cubicBezTo>
                    <a:pt x="2763" y="6894"/>
                    <a:pt x="2740" y="6939"/>
                    <a:pt x="2717" y="6962"/>
                  </a:cubicBezTo>
                  <a:cubicBezTo>
                    <a:pt x="2694" y="7008"/>
                    <a:pt x="2671" y="7054"/>
                    <a:pt x="2648" y="7076"/>
                  </a:cubicBezTo>
                  <a:cubicBezTo>
                    <a:pt x="2648" y="7099"/>
                    <a:pt x="2648" y="7099"/>
                    <a:pt x="2648" y="7122"/>
                  </a:cubicBezTo>
                  <a:cubicBezTo>
                    <a:pt x="2580" y="7191"/>
                    <a:pt x="2534" y="7259"/>
                    <a:pt x="2489" y="7350"/>
                  </a:cubicBezTo>
                  <a:cubicBezTo>
                    <a:pt x="2420" y="7464"/>
                    <a:pt x="2352" y="7601"/>
                    <a:pt x="2283" y="7738"/>
                  </a:cubicBezTo>
                  <a:cubicBezTo>
                    <a:pt x="2260" y="7738"/>
                    <a:pt x="2238" y="7761"/>
                    <a:pt x="2238" y="7761"/>
                  </a:cubicBezTo>
                  <a:cubicBezTo>
                    <a:pt x="2192" y="7830"/>
                    <a:pt x="2169" y="7875"/>
                    <a:pt x="2123" y="7944"/>
                  </a:cubicBezTo>
                  <a:cubicBezTo>
                    <a:pt x="2101" y="7989"/>
                    <a:pt x="2055" y="8058"/>
                    <a:pt x="2009" y="8126"/>
                  </a:cubicBezTo>
                  <a:cubicBezTo>
                    <a:pt x="1986" y="8195"/>
                    <a:pt x="1941" y="8241"/>
                    <a:pt x="1918" y="8309"/>
                  </a:cubicBezTo>
                  <a:cubicBezTo>
                    <a:pt x="1895" y="8332"/>
                    <a:pt x="1872" y="8377"/>
                    <a:pt x="1849" y="8400"/>
                  </a:cubicBezTo>
                  <a:cubicBezTo>
                    <a:pt x="1849" y="8423"/>
                    <a:pt x="1849" y="8423"/>
                    <a:pt x="1849" y="8423"/>
                  </a:cubicBezTo>
                  <a:cubicBezTo>
                    <a:pt x="1804" y="8514"/>
                    <a:pt x="1758" y="8583"/>
                    <a:pt x="1690" y="8674"/>
                  </a:cubicBezTo>
                  <a:cubicBezTo>
                    <a:pt x="1690" y="8697"/>
                    <a:pt x="1667" y="8720"/>
                    <a:pt x="1644" y="8765"/>
                  </a:cubicBezTo>
                  <a:lnTo>
                    <a:pt x="1621" y="8765"/>
                  </a:lnTo>
                  <a:cubicBezTo>
                    <a:pt x="1621" y="8788"/>
                    <a:pt x="1598" y="8811"/>
                    <a:pt x="1598" y="8811"/>
                  </a:cubicBezTo>
                  <a:cubicBezTo>
                    <a:pt x="1576" y="8834"/>
                    <a:pt x="1576" y="8834"/>
                    <a:pt x="1576" y="8857"/>
                  </a:cubicBezTo>
                  <a:cubicBezTo>
                    <a:pt x="1553" y="8880"/>
                    <a:pt x="1530" y="8925"/>
                    <a:pt x="1507" y="8948"/>
                  </a:cubicBezTo>
                  <a:cubicBezTo>
                    <a:pt x="1484" y="9017"/>
                    <a:pt x="1439" y="9085"/>
                    <a:pt x="1416" y="9131"/>
                  </a:cubicBezTo>
                  <a:cubicBezTo>
                    <a:pt x="1370" y="9199"/>
                    <a:pt x="1325" y="9268"/>
                    <a:pt x="1302" y="9336"/>
                  </a:cubicBezTo>
                  <a:cubicBezTo>
                    <a:pt x="1256" y="9382"/>
                    <a:pt x="1233" y="9450"/>
                    <a:pt x="1188" y="9496"/>
                  </a:cubicBezTo>
                  <a:cubicBezTo>
                    <a:pt x="1188" y="9496"/>
                    <a:pt x="1188" y="9519"/>
                    <a:pt x="1188" y="9519"/>
                  </a:cubicBezTo>
                  <a:cubicBezTo>
                    <a:pt x="1165" y="9542"/>
                    <a:pt x="1165" y="9587"/>
                    <a:pt x="1165" y="9610"/>
                  </a:cubicBezTo>
                  <a:cubicBezTo>
                    <a:pt x="1119" y="9701"/>
                    <a:pt x="1073" y="9793"/>
                    <a:pt x="1028" y="9884"/>
                  </a:cubicBezTo>
                  <a:cubicBezTo>
                    <a:pt x="982" y="9930"/>
                    <a:pt x="959" y="9975"/>
                    <a:pt x="936" y="10044"/>
                  </a:cubicBezTo>
                  <a:cubicBezTo>
                    <a:pt x="914" y="10089"/>
                    <a:pt x="868" y="10135"/>
                    <a:pt x="845" y="10181"/>
                  </a:cubicBezTo>
                  <a:cubicBezTo>
                    <a:pt x="845" y="10203"/>
                    <a:pt x="822" y="10249"/>
                    <a:pt x="800" y="10272"/>
                  </a:cubicBezTo>
                  <a:cubicBezTo>
                    <a:pt x="800" y="10272"/>
                    <a:pt x="800" y="10272"/>
                    <a:pt x="800" y="10295"/>
                  </a:cubicBezTo>
                  <a:cubicBezTo>
                    <a:pt x="777" y="10318"/>
                    <a:pt x="777" y="10318"/>
                    <a:pt x="777" y="10340"/>
                  </a:cubicBezTo>
                  <a:cubicBezTo>
                    <a:pt x="708" y="10455"/>
                    <a:pt x="640" y="10546"/>
                    <a:pt x="594" y="10660"/>
                  </a:cubicBezTo>
                  <a:cubicBezTo>
                    <a:pt x="548" y="10706"/>
                    <a:pt x="526" y="10774"/>
                    <a:pt x="480" y="10843"/>
                  </a:cubicBezTo>
                  <a:cubicBezTo>
                    <a:pt x="434" y="10911"/>
                    <a:pt x="412" y="11002"/>
                    <a:pt x="366" y="11071"/>
                  </a:cubicBezTo>
                  <a:cubicBezTo>
                    <a:pt x="366" y="11071"/>
                    <a:pt x="366" y="11094"/>
                    <a:pt x="343" y="11094"/>
                  </a:cubicBezTo>
                  <a:cubicBezTo>
                    <a:pt x="343" y="11116"/>
                    <a:pt x="343" y="11116"/>
                    <a:pt x="343" y="11116"/>
                  </a:cubicBezTo>
                  <a:cubicBezTo>
                    <a:pt x="297" y="11185"/>
                    <a:pt x="252" y="11276"/>
                    <a:pt x="206" y="11345"/>
                  </a:cubicBezTo>
                  <a:cubicBezTo>
                    <a:pt x="183" y="11390"/>
                    <a:pt x="160" y="11436"/>
                    <a:pt x="115" y="11482"/>
                  </a:cubicBezTo>
                  <a:cubicBezTo>
                    <a:pt x="115" y="11505"/>
                    <a:pt x="92" y="11527"/>
                    <a:pt x="69" y="11573"/>
                  </a:cubicBezTo>
                  <a:cubicBezTo>
                    <a:pt x="46" y="11596"/>
                    <a:pt x="46" y="11619"/>
                    <a:pt x="23" y="11641"/>
                  </a:cubicBezTo>
                  <a:cubicBezTo>
                    <a:pt x="1" y="11664"/>
                    <a:pt x="1" y="11687"/>
                    <a:pt x="1" y="11710"/>
                  </a:cubicBezTo>
                  <a:cubicBezTo>
                    <a:pt x="1" y="11756"/>
                    <a:pt x="23" y="11801"/>
                    <a:pt x="46" y="11824"/>
                  </a:cubicBezTo>
                  <a:cubicBezTo>
                    <a:pt x="69" y="11847"/>
                    <a:pt x="115" y="11870"/>
                    <a:pt x="160" y="11870"/>
                  </a:cubicBezTo>
                  <a:cubicBezTo>
                    <a:pt x="183" y="11870"/>
                    <a:pt x="229" y="11847"/>
                    <a:pt x="252" y="11824"/>
                  </a:cubicBezTo>
                  <a:lnTo>
                    <a:pt x="275" y="11824"/>
                  </a:lnTo>
                  <a:cubicBezTo>
                    <a:pt x="275" y="11801"/>
                    <a:pt x="297" y="11778"/>
                    <a:pt x="297" y="11756"/>
                  </a:cubicBezTo>
                  <a:cubicBezTo>
                    <a:pt x="320" y="11756"/>
                    <a:pt x="320" y="11733"/>
                    <a:pt x="320" y="11733"/>
                  </a:cubicBezTo>
                  <a:cubicBezTo>
                    <a:pt x="343" y="11687"/>
                    <a:pt x="343" y="11664"/>
                    <a:pt x="366" y="11641"/>
                  </a:cubicBezTo>
                  <a:cubicBezTo>
                    <a:pt x="389" y="11596"/>
                    <a:pt x="434" y="11527"/>
                    <a:pt x="457" y="11482"/>
                  </a:cubicBezTo>
                  <a:cubicBezTo>
                    <a:pt x="503" y="11413"/>
                    <a:pt x="526" y="11345"/>
                    <a:pt x="571" y="11276"/>
                  </a:cubicBezTo>
                  <a:cubicBezTo>
                    <a:pt x="594" y="11253"/>
                    <a:pt x="594" y="11253"/>
                    <a:pt x="617" y="11231"/>
                  </a:cubicBezTo>
                  <a:cubicBezTo>
                    <a:pt x="640" y="11208"/>
                    <a:pt x="663" y="11162"/>
                    <a:pt x="663" y="11139"/>
                  </a:cubicBezTo>
                  <a:cubicBezTo>
                    <a:pt x="685" y="11094"/>
                    <a:pt x="708" y="11071"/>
                    <a:pt x="708" y="11048"/>
                  </a:cubicBezTo>
                  <a:cubicBezTo>
                    <a:pt x="754" y="10980"/>
                    <a:pt x="800" y="10888"/>
                    <a:pt x="845" y="10820"/>
                  </a:cubicBezTo>
                  <a:cubicBezTo>
                    <a:pt x="845" y="10797"/>
                    <a:pt x="845" y="10797"/>
                    <a:pt x="845" y="10797"/>
                  </a:cubicBezTo>
                  <a:lnTo>
                    <a:pt x="868" y="10774"/>
                  </a:lnTo>
                  <a:lnTo>
                    <a:pt x="891" y="10728"/>
                  </a:lnTo>
                  <a:cubicBezTo>
                    <a:pt x="914" y="10683"/>
                    <a:pt x="959" y="10614"/>
                    <a:pt x="982" y="10546"/>
                  </a:cubicBezTo>
                  <a:lnTo>
                    <a:pt x="1005" y="10500"/>
                  </a:lnTo>
                  <a:lnTo>
                    <a:pt x="1096" y="10340"/>
                  </a:lnTo>
                  <a:lnTo>
                    <a:pt x="1165" y="10203"/>
                  </a:lnTo>
                  <a:lnTo>
                    <a:pt x="1210" y="10135"/>
                  </a:lnTo>
                  <a:lnTo>
                    <a:pt x="1279" y="10021"/>
                  </a:lnTo>
                  <a:cubicBezTo>
                    <a:pt x="1325" y="9930"/>
                    <a:pt x="1370" y="9815"/>
                    <a:pt x="1439" y="9724"/>
                  </a:cubicBezTo>
                  <a:cubicBezTo>
                    <a:pt x="1439" y="9701"/>
                    <a:pt x="1461" y="9678"/>
                    <a:pt x="1461" y="9678"/>
                  </a:cubicBezTo>
                  <a:cubicBezTo>
                    <a:pt x="1484" y="9656"/>
                    <a:pt x="1484" y="9633"/>
                    <a:pt x="1507" y="9610"/>
                  </a:cubicBezTo>
                  <a:cubicBezTo>
                    <a:pt x="1507" y="9587"/>
                    <a:pt x="1530" y="9564"/>
                    <a:pt x="1530" y="9542"/>
                  </a:cubicBezTo>
                  <a:lnTo>
                    <a:pt x="1553" y="9519"/>
                  </a:lnTo>
                  <a:cubicBezTo>
                    <a:pt x="1553" y="9519"/>
                    <a:pt x="1553" y="9496"/>
                    <a:pt x="1553" y="9473"/>
                  </a:cubicBezTo>
                  <a:cubicBezTo>
                    <a:pt x="1598" y="9405"/>
                    <a:pt x="1621" y="9359"/>
                    <a:pt x="1644" y="9290"/>
                  </a:cubicBezTo>
                  <a:cubicBezTo>
                    <a:pt x="1667" y="9268"/>
                    <a:pt x="1690" y="9245"/>
                    <a:pt x="1690" y="9222"/>
                  </a:cubicBezTo>
                  <a:cubicBezTo>
                    <a:pt x="1758" y="9085"/>
                    <a:pt x="1849" y="8948"/>
                    <a:pt x="1918" y="8811"/>
                  </a:cubicBezTo>
                  <a:cubicBezTo>
                    <a:pt x="1941" y="8788"/>
                    <a:pt x="1964" y="8788"/>
                    <a:pt x="1986" y="8765"/>
                  </a:cubicBezTo>
                  <a:cubicBezTo>
                    <a:pt x="2009" y="8743"/>
                    <a:pt x="2009" y="8720"/>
                    <a:pt x="2032" y="8697"/>
                  </a:cubicBezTo>
                  <a:lnTo>
                    <a:pt x="2055" y="8674"/>
                  </a:lnTo>
                  <a:cubicBezTo>
                    <a:pt x="2078" y="8606"/>
                    <a:pt x="2101" y="8560"/>
                    <a:pt x="2146" y="8514"/>
                  </a:cubicBezTo>
                  <a:lnTo>
                    <a:pt x="2215" y="8377"/>
                  </a:lnTo>
                  <a:cubicBezTo>
                    <a:pt x="2238" y="8309"/>
                    <a:pt x="2283" y="8241"/>
                    <a:pt x="2329" y="8195"/>
                  </a:cubicBezTo>
                  <a:cubicBezTo>
                    <a:pt x="2329" y="8172"/>
                    <a:pt x="2329" y="8149"/>
                    <a:pt x="2352" y="8126"/>
                  </a:cubicBezTo>
                  <a:cubicBezTo>
                    <a:pt x="2397" y="8058"/>
                    <a:pt x="2420" y="7989"/>
                    <a:pt x="2466" y="7921"/>
                  </a:cubicBezTo>
                  <a:cubicBezTo>
                    <a:pt x="2489" y="7875"/>
                    <a:pt x="2511" y="7852"/>
                    <a:pt x="2534" y="7807"/>
                  </a:cubicBezTo>
                  <a:lnTo>
                    <a:pt x="2557" y="7761"/>
                  </a:lnTo>
                  <a:cubicBezTo>
                    <a:pt x="2580" y="7716"/>
                    <a:pt x="2626" y="7670"/>
                    <a:pt x="2648" y="7624"/>
                  </a:cubicBezTo>
                  <a:lnTo>
                    <a:pt x="2785" y="7350"/>
                  </a:lnTo>
                  <a:lnTo>
                    <a:pt x="2808" y="7327"/>
                  </a:lnTo>
                  <a:cubicBezTo>
                    <a:pt x="2899" y="7191"/>
                    <a:pt x="2991" y="7008"/>
                    <a:pt x="3082" y="6871"/>
                  </a:cubicBezTo>
                  <a:cubicBezTo>
                    <a:pt x="3101" y="6834"/>
                    <a:pt x="3120" y="6811"/>
                    <a:pt x="3138" y="6780"/>
                  </a:cubicBezTo>
                  <a:lnTo>
                    <a:pt x="3138" y="6780"/>
                  </a:lnTo>
                  <a:cubicBezTo>
                    <a:pt x="3151" y="6779"/>
                    <a:pt x="3151" y="6775"/>
                    <a:pt x="3151" y="6757"/>
                  </a:cubicBezTo>
                  <a:lnTo>
                    <a:pt x="3151" y="6757"/>
                  </a:lnTo>
                  <a:cubicBezTo>
                    <a:pt x="3151" y="6757"/>
                    <a:pt x="3151" y="6757"/>
                    <a:pt x="3151" y="6757"/>
                  </a:cubicBezTo>
                  <a:lnTo>
                    <a:pt x="3151" y="6757"/>
                  </a:lnTo>
                  <a:lnTo>
                    <a:pt x="3128" y="6780"/>
                  </a:lnTo>
                  <a:cubicBezTo>
                    <a:pt x="3151" y="6734"/>
                    <a:pt x="3173" y="6711"/>
                    <a:pt x="3196" y="6666"/>
                  </a:cubicBezTo>
                  <a:lnTo>
                    <a:pt x="3219" y="6643"/>
                  </a:lnTo>
                  <a:lnTo>
                    <a:pt x="3242" y="6597"/>
                  </a:lnTo>
                  <a:lnTo>
                    <a:pt x="3265" y="6551"/>
                  </a:lnTo>
                  <a:cubicBezTo>
                    <a:pt x="3287" y="6506"/>
                    <a:pt x="3333" y="6460"/>
                    <a:pt x="3356" y="6414"/>
                  </a:cubicBezTo>
                  <a:lnTo>
                    <a:pt x="3424" y="6300"/>
                  </a:lnTo>
                  <a:lnTo>
                    <a:pt x="3447" y="6255"/>
                  </a:lnTo>
                  <a:lnTo>
                    <a:pt x="3470" y="6209"/>
                  </a:lnTo>
                  <a:lnTo>
                    <a:pt x="3493" y="6163"/>
                  </a:lnTo>
                  <a:lnTo>
                    <a:pt x="3584" y="6049"/>
                  </a:lnTo>
                  <a:cubicBezTo>
                    <a:pt x="3607" y="5981"/>
                    <a:pt x="3653" y="5935"/>
                    <a:pt x="3676" y="5890"/>
                  </a:cubicBezTo>
                  <a:cubicBezTo>
                    <a:pt x="3698" y="5844"/>
                    <a:pt x="3721" y="5798"/>
                    <a:pt x="3767" y="5730"/>
                  </a:cubicBezTo>
                  <a:lnTo>
                    <a:pt x="3812" y="5638"/>
                  </a:lnTo>
                  <a:cubicBezTo>
                    <a:pt x="3858" y="5570"/>
                    <a:pt x="3904" y="5501"/>
                    <a:pt x="3949" y="5410"/>
                  </a:cubicBezTo>
                  <a:cubicBezTo>
                    <a:pt x="3972" y="5365"/>
                    <a:pt x="4018" y="5319"/>
                    <a:pt x="4041" y="5250"/>
                  </a:cubicBezTo>
                  <a:cubicBezTo>
                    <a:pt x="4064" y="5228"/>
                    <a:pt x="4064" y="5205"/>
                    <a:pt x="4086" y="5182"/>
                  </a:cubicBezTo>
                  <a:cubicBezTo>
                    <a:pt x="4086" y="5159"/>
                    <a:pt x="4086" y="5159"/>
                    <a:pt x="4086" y="5159"/>
                  </a:cubicBezTo>
                  <a:cubicBezTo>
                    <a:pt x="4086" y="5159"/>
                    <a:pt x="4086" y="5136"/>
                    <a:pt x="4086" y="5136"/>
                  </a:cubicBezTo>
                  <a:cubicBezTo>
                    <a:pt x="4109" y="5091"/>
                    <a:pt x="4132" y="5068"/>
                    <a:pt x="4155" y="5022"/>
                  </a:cubicBezTo>
                  <a:cubicBezTo>
                    <a:pt x="4201" y="4954"/>
                    <a:pt x="4246" y="4885"/>
                    <a:pt x="4292" y="4817"/>
                  </a:cubicBezTo>
                  <a:cubicBezTo>
                    <a:pt x="4315" y="4748"/>
                    <a:pt x="4360" y="4680"/>
                    <a:pt x="4406" y="4611"/>
                  </a:cubicBezTo>
                  <a:cubicBezTo>
                    <a:pt x="4429" y="4566"/>
                    <a:pt x="4452" y="4543"/>
                    <a:pt x="4452" y="4497"/>
                  </a:cubicBezTo>
                  <a:cubicBezTo>
                    <a:pt x="4474" y="4474"/>
                    <a:pt x="4497" y="4429"/>
                    <a:pt x="4497" y="4383"/>
                  </a:cubicBezTo>
                  <a:cubicBezTo>
                    <a:pt x="4520" y="4383"/>
                    <a:pt x="4520" y="4383"/>
                    <a:pt x="4520" y="4360"/>
                  </a:cubicBezTo>
                  <a:cubicBezTo>
                    <a:pt x="4543" y="4292"/>
                    <a:pt x="4589" y="4223"/>
                    <a:pt x="4634" y="4155"/>
                  </a:cubicBezTo>
                  <a:cubicBezTo>
                    <a:pt x="4657" y="4132"/>
                    <a:pt x="4657" y="4086"/>
                    <a:pt x="4680" y="4063"/>
                  </a:cubicBezTo>
                  <a:cubicBezTo>
                    <a:pt x="4725" y="3995"/>
                    <a:pt x="4748" y="3949"/>
                    <a:pt x="4794" y="3881"/>
                  </a:cubicBezTo>
                  <a:cubicBezTo>
                    <a:pt x="4817" y="3858"/>
                    <a:pt x="4817" y="3835"/>
                    <a:pt x="4840" y="3812"/>
                  </a:cubicBezTo>
                  <a:cubicBezTo>
                    <a:pt x="4862" y="3790"/>
                    <a:pt x="4862" y="3767"/>
                    <a:pt x="4885" y="3744"/>
                  </a:cubicBezTo>
                  <a:cubicBezTo>
                    <a:pt x="4885" y="3721"/>
                    <a:pt x="4908" y="3698"/>
                    <a:pt x="4931" y="3675"/>
                  </a:cubicBezTo>
                  <a:cubicBezTo>
                    <a:pt x="4954" y="3630"/>
                    <a:pt x="4954" y="3584"/>
                    <a:pt x="4977" y="3561"/>
                  </a:cubicBezTo>
                  <a:cubicBezTo>
                    <a:pt x="5022" y="3470"/>
                    <a:pt x="5068" y="3379"/>
                    <a:pt x="5114" y="3310"/>
                  </a:cubicBezTo>
                  <a:cubicBezTo>
                    <a:pt x="5182" y="3219"/>
                    <a:pt x="5228" y="3128"/>
                    <a:pt x="5273" y="3036"/>
                  </a:cubicBezTo>
                  <a:cubicBezTo>
                    <a:pt x="5296" y="3014"/>
                    <a:pt x="5319" y="2968"/>
                    <a:pt x="5342" y="2922"/>
                  </a:cubicBezTo>
                  <a:cubicBezTo>
                    <a:pt x="5387" y="2877"/>
                    <a:pt x="5433" y="2808"/>
                    <a:pt x="5433" y="2762"/>
                  </a:cubicBezTo>
                  <a:lnTo>
                    <a:pt x="5433" y="2740"/>
                  </a:lnTo>
                  <a:cubicBezTo>
                    <a:pt x="5456" y="2694"/>
                    <a:pt x="5502" y="2625"/>
                    <a:pt x="5547" y="2557"/>
                  </a:cubicBezTo>
                  <a:cubicBezTo>
                    <a:pt x="5593" y="2489"/>
                    <a:pt x="5638" y="2420"/>
                    <a:pt x="5684" y="2329"/>
                  </a:cubicBezTo>
                  <a:cubicBezTo>
                    <a:pt x="5707" y="2283"/>
                    <a:pt x="5730" y="2260"/>
                    <a:pt x="5730" y="2215"/>
                  </a:cubicBezTo>
                  <a:cubicBezTo>
                    <a:pt x="5753" y="2169"/>
                    <a:pt x="5798" y="2123"/>
                    <a:pt x="5798" y="2078"/>
                  </a:cubicBezTo>
                  <a:cubicBezTo>
                    <a:pt x="5798" y="2078"/>
                    <a:pt x="5798" y="2055"/>
                    <a:pt x="5798" y="2055"/>
                  </a:cubicBezTo>
                  <a:cubicBezTo>
                    <a:pt x="5821" y="2009"/>
                    <a:pt x="5844" y="1964"/>
                    <a:pt x="5867" y="1941"/>
                  </a:cubicBezTo>
                  <a:cubicBezTo>
                    <a:pt x="5912" y="1849"/>
                    <a:pt x="5958" y="1781"/>
                    <a:pt x="6004" y="1712"/>
                  </a:cubicBezTo>
                  <a:cubicBezTo>
                    <a:pt x="6027" y="1667"/>
                    <a:pt x="6072" y="1598"/>
                    <a:pt x="6095" y="1553"/>
                  </a:cubicBezTo>
                  <a:lnTo>
                    <a:pt x="6118" y="1553"/>
                  </a:lnTo>
                  <a:lnTo>
                    <a:pt x="6118" y="1530"/>
                  </a:lnTo>
                  <a:cubicBezTo>
                    <a:pt x="6141" y="1507"/>
                    <a:pt x="6141" y="1461"/>
                    <a:pt x="6141" y="1439"/>
                  </a:cubicBezTo>
                  <a:cubicBezTo>
                    <a:pt x="6163" y="1393"/>
                    <a:pt x="6186" y="1347"/>
                    <a:pt x="6209" y="1302"/>
                  </a:cubicBezTo>
                  <a:cubicBezTo>
                    <a:pt x="6255" y="1256"/>
                    <a:pt x="6278" y="1210"/>
                    <a:pt x="6300" y="1165"/>
                  </a:cubicBezTo>
                  <a:cubicBezTo>
                    <a:pt x="6346" y="1096"/>
                    <a:pt x="6369" y="1028"/>
                    <a:pt x="6415" y="936"/>
                  </a:cubicBezTo>
                  <a:cubicBezTo>
                    <a:pt x="6437" y="914"/>
                    <a:pt x="6460" y="891"/>
                    <a:pt x="6460" y="868"/>
                  </a:cubicBezTo>
                  <a:cubicBezTo>
                    <a:pt x="6483" y="845"/>
                    <a:pt x="6506" y="799"/>
                    <a:pt x="6529" y="777"/>
                  </a:cubicBezTo>
                  <a:cubicBezTo>
                    <a:pt x="6529" y="731"/>
                    <a:pt x="6552" y="685"/>
                    <a:pt x="6574" y="663"/>
                  </a:cubicBezTo>
                  <a:cubicBezTo>
                    <a:pt x="6620" y="617"/>
                    <a:pt x="6643" y="548"/>
                    <a:pt x="6666" y="503"/>
                  </a:cubicBezTo>
                  <a:cubicBezTo>
                    <a:pt x="6711" y="457"/>
                    <a:pt x="6734" y="389"/>
                    <a:pt x="6780" y="343"/>
                  </a:cubicBezTo>
                  <a:cubicBezTo>
                    <a:pt x="6780" y="320"/>
                    <a:pt x="6803" y="320"/>
                    <a:pt x="6803" y="320"/>
                  </a:cubicBezTo>
                  <a:cubicBezTo>
                    <a:pt x="6825" y="297"/>
                    <a:pt x="6825" y="297"/>
                    <a:pt x="6825" y="274"/>
                  </a:cubicBezTo>
                  <a:cubicBezTo>
                    <a:pt x="6825" y="252"/>
                    <a:pt x="6848" y="252"/>
                    <a:pt x="6848" y="252"/>
                  </a:cubicBezTo>
                  <a:cubicBezTo>
                    <a:pt x="6848" y="229"/>
                    <a:pt x="6848" y="229"/>
                    <a:pt x="6848" y="229"/>
                  </a:cubicBezTo>
                  <a:cubicBezTo>
                    <a:pt x="6848" y="206"/>
                    <a:pt x="6848" y="206"/>
                    <a:pt x="6848" y="206"/>
                  </a:cubicBezTo>
                  <a:cubicBezTo>
                    <a:pt x="6848" y="195"/>
                    <a:pt x="6848" y="189"/>
                    <a:pt x="6848" y="183"/>
                  </a:cubicBezTo>
                  <a:cubicBezTo>
                    <a:pt x="6848" y="160"/>
                    <a:pt x="6848" y="138"/>
                    <a:pt x="6848" y="115"/>
                  </a:cubicBezTo>
                  <a:cubicBezTo>
                    <a:pt x="6825" y="92"/>
                    <a:pt x="6825" y="92"/>
                    <a:pt x="6825" y="69"/>
                  </a:cubicBezTo>
                  <a:cubicBezTo>
                    <a:pt x="6803" y="23"/>
                    <a:pt x="6757" y="1"/>
                    <a:pt x="6711" y="1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9564" y="2936733"/>
              <a:ext cx="163535" cy="281024"/>
            </a:xfrm>
            <a:custGeom>
              <a:avLst/>
              <a:gdLst/>
              <a:ahLst/>
              <a:cxnLst/>
              <a:rect l="l" t="t" r="r" b="b"/>
              <a:pathLst>
                <a:path w="2923" h="5023" extrusionOk="0">
                  <a:moveTo>
                    <a:pt x="2831" y="0"/>
                  </a:moveTo>
                  <a:cubicBezTo>
                    <a:pt x="2785" y="0"/>
                    <a:pt x="2740" y="0"/>
                    <a:pt x="2740" y="46"/>
                  </a:cubicBezTo>
                  <a:cubicBezTo>
                    <a:pt x="2626" y="206"/>
                    <a:pt x="2534" y="366"/>
                    <a:pt x="2443" y="548"/>
                  </a:cubicBezTo>
                  <a:cubicBezTo>
                    <a:pt x="2420" y="571"/>
                    <a:pt x="2397" y="617"/>
                    <a:pt x="2375" y="639"/>
                  </a:cubicBezTo>
                  <a:cubicBezTo>
                    <a:pt x="2283" y="799"/>
                    <a:pt x="2215" y="936"/>
                    <a:pt x="2123" y="1073"/>
                  </a:cubicBezTo>
                  <a:cubicBezTo>
                    <a:pt x="2078" y="1164"/>
                    <a:pt x="2032" y="1233"/>
                    <a:pt x="1987" y="1324"/>
                  </a:cubicBezTo>
                  <a:cubicBezTo>
                    <a:pt x="1964" y="1370"/>
                    <a:pt x="1918" y="1416"/>
                    <a:pt x="1895" y="1438"/>
                  </a:cubicBezTo>
                  <a:cubicBezTo>
                    <a:pt x="1895" y="1484"/>
                    <a:pt x="1872" y="1507"/>
                    <a:pt x="1850" y="1530"/>
                  </a:cubicBezTo>
                  <a:cubicBezTo>
                    <a:pt x="1850" y="1530"/>
                    <a:pt x="1850" y="1552"/>
                    <a:pt x="1850" y="1552"/>
                  </a:cubicBezTo>
                  <a:cubicBezTo>
                    <a:pt x="1758" y="1689"/>
                    <a:pt x="1690" y="1849"/>
                    <a:pt x="1599" y="1986"/>
                  </a:cubicBezTo>
                  <a:cubicBezTo>
                    <a:pt x="1576" y="2009"/>
                    <a:pt x="1576" y="2032"/>
                    <a:pt x="1576" y="2032"/>
                  </a:cubicBezTo>
                  <a:cubicBezTo>
                    <a:pt x="1530" y="2100"/>
                    <a:pt x="1484" y="2169"/>
                    <a:pt x="1462" y="2214"/>
                  </a:cubicBezTo>
                  <a:cubicBezTo>
                    <a:pt x="1439" y="2260"/>
                    <a:pt x="1416" y="2306"/>
                    <a:pt x="1393" y="2351"/>
                  </a:cubicBezTo>
                  <a:cubicBezTo>
                    <a:pt x="1370" y="2374"/>
                    <a:pt x="1347" y="2420"/>
                    <a:pt x="1325" y="2443"/>
                  </a:cubicBezTo>
                  <a:cubicBezTo>
                    <a:pt x="1302" y="2488"/>
                    <a:pt x="1302" y="2511"/>
                    <a:pt x="1302" y="2534"/>
                  </a:cubicBezTo>
                  <a:cubicBezTo>
                    <a:pt x="1302" y="2557"/>
                    <a:pt x="1302" y="2557"/>
                    <a:pt x="1302" y="2557"/>
                  </a:cubicBezTo>
                  <a:cubicBezTo>
                    <a:pt x="1279" y="2580"/>
                    <a:pt x="1256" y="2602"/>
                    <a:pt x="1256" y="2648"/>
                  </a:cubicBezTo>
                  <a:cubicBezTo>
                    <a:pt x="1210" y="2694"/>
                    <a:pt x="1188" y="2739"/>
                    <a:pt x="1165" y="2808"/>
                  </a:cubicBezTo>
                  <a:cubicBezTo>
                    <a:pt x="1096" y="2922"/>
                    <a:pt x="1028" y="3036"/>
                    <a:pt x="959" y="3150"/>
                  </a:cubicBezTo>
                  <a:lnTo>
                    <a:pt x="982" y="3150"/>
                  </a:lnTo>
                  <a:cubicBezTo>
                    <a:pt x="959" y="3150"/>
                    <a:pt x="959" y="3173"/>
                    <a:pt x="959" y="3196"/>
                  </a:cubicBezTo>
                  <a:cubicBezTo>
                    <a:pt x="937" y="3219"/>
                    <a:pt x="937" y="3242"/>
                    <a:pt x="937" y="3242"/>
                  </a:cubicBezTo>
                  <a:cubicBezTo>
                    <a:pt x="868" y="3333"/>
                    <a:pt x="800" y="3447"/>
                    <a:pt x="754" y="3538"/>
                  </a:cubicBezTo>
                  <a:cubicBezTo>
                    <a:pt x="708" y="3607"/>
                    <a:pt x="685" y="3652"/>
                    <a:pt x="663" y="3698"/>
                  </a:cubicBezTo>
                  <a:cubicBezTo>
                    <a:pt x="640" y="3744"/>
                    <a:pt x="617" y="3767"/>
                    <a:pt x="594" y="3812"/>
                  </a:cubicBezTo>
                  <a:cubicBezTo>
                    <a:pt x="594" y="3835"/>
                    <a:pt x="594" y="3835"/>
                    <a:pt x="571" y="3858"/>
                  </a:cubicBezTo>
                  <a:cubicBezTo>
                    <a:pt x="571" y="3858"/>
                    <a:pt x="571" y="3881"/>
                    <a:pt x="571" y="3881"/>
                  </a:cubicBezTo>
                  <a:lnTo>
                    <a:pt x="549" y="3903"/>
                  </a:lnTo>
                  <a:cubicBezTo>
                    <a:pt x="549" y="3903"/>
                    <a:pt x="549" y="3926"/>
                    <a:pt x="549" y="3926"/>
                  </a:cubicBezTo>
                  <a:cubicBezTo>
                    <a:pt x="526" y="3926"/>
                    <a:pt x="503" y="3949"/>
                    <a:pt x="480" y="3972"/>
                  </a:cubicBezTo>
                  <a:cubicBezTo>
                    <a:pt x="457" y="4018"/>
                    <a:pt x="434" y="4063"/>
                    <a:pt x="412" y="4109"/>
                  </a:cubicBezTo>
                  <a:cubicBezTo>
                    <a:pt x="366" y="4155"/>
                    <a:pt x="343" y="4223"/>
                    <a:pt x="320" y="4269"/>
                  </a:cubicBezTo>
                  <a:cubicBezTo>
                    <a:pt x="297" y="4291"/>
                    <a:pt x="297" y="4314"/>
                    <a:pt x="275" y="4360"/>
                  </a:cubicBezTo>
                  <a:cubicBezTo>
                    <a:pt x="275" y="4360"/>
                    <a:pt x="252" y="4383"/>
                    <a:pt x="252" y="4383"/>
                  </a:cubicBezTo>
                  <a:cubicBezTo>
                    <a:pt x="229" y="4406"/>
                    <a:pt x="229" y="4406"/>
                    <a:pt x="229" y="4428"/>
                  </a:cubicBezTo>
                  <a:cubicBezTo>
                    <a:pt x="183" y="4474"/>
                    <a:pt x="161" y="4520"/>
                    <a:pt x="138" y="4565"/>
                  </a:cubicBezTo>
                  <a:cubicBezTo>
                    <a:pt x="138" y="4588"/>
                    <a:pt x="115" y="4611"/>
                    <a:pt x="92" y="4634"/>
                  </a:cubicBezTo>
                  <a:cubicBezTo>
                    <a:pt x="92" y="4657"/>
                    <a:pt x="69" y="4702"/>
                    <a:pt x="69" y="4725"/>
                  </a:cubicBezTo>
                  <a:cubicBezTo>
                    <a:pt x="46" y="4748"/>
                    <a:pt x="46" y="4771"/>
                    <a:pt x="24" y="4816"/>
                  </a:cubicBezTo>
                  <a:cubicBezTo>
                    <a:pt x="24" y="4816"/>
                    <a:pt x="24" y="4839"/>
                    <a:pt x="1" y="4839"/>
                  </a:cubicBezTo>
                  <a:cubicBezTo>
                    <a:pt x="1" y="4862"/>
                    <a:pt x="1" y="4885"/>
                    <a:pt x="1" y="4908"/>
                  </a:cubicBezTo>
                  <a:cubicBezTo>
                    <a:pt x="24" y="4953"/>
                    <a:pt x="46" y="4976"/>
                    <a:pt x="69" y="4999"/>
                  </a:cubicBezTo>
                  <a:cubicBezTo>
                    <a:pt x="93" y="5015"/>
                    <a:pt x="121" y="5023"/>
                    <a:pt x="148" y="5023"/>
                  </a:cubicBezTo>
                  <a:cubicBezTo>
                    <a:pt x="197" y="5023"/>
                    <a:pt x="245" y="4998"/>
                    <a:pt x="275" y="4953"/>
                  </a:cubicBezTo>
                  <a:cubicBezTo>
                    <a:pt x="320" y="4885"/>
                    <a:pt x="343" y="4816"/>
                    <a:pt x="389" y="4748"/>
                  </a:cubicBezTo>
                  <a:cubicBezTo>
                    <a:pt x="389" y="4725"/>
                    <a:pt x="412" y="4725"/>
                    <a:pt x="412" y="4702"/>
                  </a:cubicBezTo>
                  <a:cubicBezTo>
                    <a:pt x="457" y="4657"/>
                    <a:pt x="480" y="4611"/>
                    <a:pt x="503" y="4543"/>
                  </a:cubicBezTo>
                  <a:cubicBezTo>
                    <a:pt x="526" y="4497"/>
                    <a:pt x="571" y="4451"/>
                    <a:pt x="594" y="4406"/>
                  </a:cubicBezTo>
                  <a:cubicBezTo>
                    <a:pt x="594" y="4383"/>
                    <a:pt x="594" y="4383"/>
                    <a:pt x="594" y="4360"/>
                  </a:cubicBezTo>
                  <a:cubicBezTo>
                    <a:pt x="640" y="4291"/>
                    <a:pt x="685" y="4200"/>
                    <a:pt x="731" y="4132"/>
                  </a:cubicBezTo>
                  <a:cubicBezTo>
                    <a:pt x="754" y="4109"/>
                    <a:pt x="777" y="4109"/>
                    <a:pt x="777" y="4086"/>
                  </a:cubicBezTo>
                  <a:cubicBezTo>
                    <a:pt x="800" y="4086"/>
                    <a:pt x="800" y="4086"/>
                    <a:pt x="800" y="4063"/>
                  </a:cubicBezTo>
                  <a:cubicBezTo>
                    <a:pt x="845" y="3972"/>
                    <a:pt x="891" y="3881"/>
                    <a:pt x="959" y="3767"/>
                  </a:cubicBezTo>
                  <a:cubicBezTo>
                    <a:pt x="982" y="3744"/>
                    <a:pt x="982" y="3721"/>
                    <a:pt x="1005" y="3698"/>
                  </a:cubicBezTo>
                  <a:cubicBezTo>
                    <a:pt x="1028" y="3630"/>
                    <a:pt x="1074" y="3561"/>
                    <a:pt x="1096" y="3493"/>
                  </a:cubicBezTo>
                  <a:cubicBezTo>
                    <a:pt x="1119" y="3470"/>
                    <a:pt x="1119" y="3447"/>
                    <a:pt x="1142" y="3424"/>
                  </a:cubicBezTo>
                  <a:cubicBezTo>
                    <a:pt x="1165" y="3401"/>
                    <a:pt x="1165" y="3356"/>
                    <a:pt x="1188" y="3333"/>
                  </a:cubicBezTo>
                  <a:cubicBezTo>
                    <a:pt x="1210" y="3310"/>
                    <a:pt x="1210" y="3310"/>
                    <a:pt x="1233" y="3287"/>
                  </a:cubicBezTo>
                  <a:cubicBezTo>
                    <a:pt x="1256" y="3242"/>
                    <a:pt x="1279" y="3219"/>
                    <a:pt x="1279" y="3173"/>
                  </a:cubicBezTo>
                  <a:lnTo>
                    <a:pt x="1347" y="3036"/>
                  </a:lnTo>
                  <a:cubicBezTo>
                    <a:pt x="1416" y="2899"/>
                    <a:pt x="1507" y="2762"/>
                    <a:pt x="1576" y="2625"/>
                  </a:cubicBezTo>
                  <a:cubicBezTo>
                    <a:pt x="1576" y="2602"/>
                    <a:pt x="1576" y="2602"/>
                    <a:pt x="1576" y="2602"/>
                  </a:cubicBezTo>
                  <a:cubicBezTo>
                    <a:pt x="1621" y="2511"/>
                    <a:pt x="1667" y="2420"/>
                    <a:pt x="1735" y="2351"/>
                  </a:cubicBezTo>
                  <a:cubicBezTo>
                    <a:pt x="1758" y="2283"/>
                    <a:pt x="1804" y="2214"/>
                    <a:pt x="1827" y="2146"/>
                  </a:cubicBezTo>
                  <a:cubicBezTo>
                    <a:pt x="1872" y="2077"/>
                    <a:pt x="1918" y="1986"/>
                    <a:pt x="1964" y="1918"/>
                  </a:cubicBezTo>
                  <a:cubicBezTo>
                    <a:pt x="2009" y="1849"/>
                    <a:pt x="2055" y="1781"/>
                    <a:pt x="2078" y="1689"/>
                  </a:cubicBezTo>
                  <a:cubicBezTo>
                    <a:pt x="2101" y="1667"/>
                    <a:pt x="2123" y="1644"/>
                    <a:pt x="2123" y="1598"/>
                  </a:cubicBezTo>
                  <a:cubicBezTo>
                    <a:pt x="2146" y="1575"/>
                    <a:pt x="2169" y="1530"/>
                    <a:pt x="2192" y="1484"/>
                  </a:cubicBezTo>
                  <a:cubicBezTo>
                    <a:pt x="2238" y="1393"/>
                    <a:pt x="2306" y="1301"/>
                    <a:pt x="2352" y="1233"/>
                  </a:cubicBezTo>
                  <a:cubicBezTo>
                    <a:pt x="2397" y="1142"/>
                    <a:pt x="2443" y="1050"/>
                    <a:pt x="2512" y="959"/>
                  </a:cubicBezTo>
                  <a:cubicBezTo>
                    <a:pt x="2534" y="936"/>
                    <a:pt x="2534" y="891"/>
                    <a:pt x="2557" y="845"/>
                  </a:cubicBezTo>
                  <a:cubicBezTo>
                    <a:pt x="2580" y="799"/>
                    <a:pt x="2626" y="754"/>
                    <a:pt x="2626" y="708"/>
                  </a:cubicBezTo>
                  <a:cubicBezTo>
                    <a:pt x="2648" y="685"/>
                    <a:pt x="2648" y="662"/>
                    <a:pt x="2648" y="639"/>
                  </a:cubicBezTo>
                  <a:cubicBezTo>
                    <a:pt x="2648" y="617"/>
                    <a:pt x="2671" y="571"/>
                    <a:pt x="2694" y="548"/>
                  </a:cubicBezTo>
                  <a:cubicBezTo>
                    <a:pt x="2717" y="502"/>
                    <a:pt x="2740" y="434"/>
                    <a:pt x="2785" y="388"/>
                  </a:cubicBezTo>
                  <a:cubicBezTo>
                    <a:pt x="2808" y="343"/>
                    <a:pt x="2854" y="274"/>
                    <a:pt x="2900" y="229"/>
                  </a:cubicBezTo>
                  <a:cubicBezTo>
                    <a:pt x="2900" y="206"/>
                    <a:pt x="2900" y="183"/>
                    <a:pt x="2900" y="183"/>
                  </a:cubicBezTo>
                  <a:cubicBezTo>
                    <a:pt x="2900" y="160"/>
                    <a:pt x="2922" y="160"/>
                    <a:pt x="2922" y="160"/>
                  </a:cubicBezTo>
                  <a:cubicBezTo>
                    <a:pt x="2922" y="114"/>
                    <a:pt x="2922" y="92"/>
                    <a:pt x="2922" y="69"/>
                  </a:cubicBezTo>
                  <a:cubicBezTo>
                    <a:pt x="2922" y="46"/>
                    <a:pt x="2900" y="23"/>
                    <a:pt x="2877" y="0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673235" y="2373557"/>
              <a:ext cx="1257924" cy="942492"/>
            </a:xfrm>
            <a:custGeom>
              <a:avLst/>
              <a:gdLst/>
              <a:ahLst/>
              <a:cxnLst/>
              <a:rect l="l" t="t" r="r" b="b"/>
              <a:pathLst>
                <a:path w="22484" h="16846" extrusionOk="0">
                  <a:moveTo>
                    <a:pt x="21822" y="0"/>
                  </a:moveTo>
                  <a:cubicBezTo>
                    <a:pt x="21799" y="0"/>
                    <a:pt x="21776" y="23"/>
                    <a:pt x="21753" y="23"/>
                  </a:cubicBezTo>
                  <a:cubicBezTo>
                    <a:pt x="21707" y="46"/>
                    <a:pt x="21685" y="69"/>
                    <a:pt x="21662" y="115"/>
                  </a:cubicBezTo>
                  <a:cubicBezTo>
                    <a:pt x="21662" y="137"/>
                    <a:pt x="21639" y="183"/>
                    <a:pt x="21662" y="206"/>
                  </a:cubicBezTo>
                  <a:cubicBezTo>
                    <a:pt x="21616" y="229"/>
                    <a:pt x="21593" y="251"/>
                    <a:pt x="21571" y="274"/>
                  </a:cubicBezTo>
                  <a:lnTo>
                    <a:pt x="21548" y="320"/>
                  </a:lnTo>
                  <a:cubicBezTo>
                    <a:pt x="21502" y="366"/>
                    <a:pt x="21479" y="411"/>
                    <a:pt x="21456" y="457"/>
                  </a:cubicBezTo>
                  <a:cubicBezTo>
                    <a:pt x="21456" y="480"/>
                    <a:pt x="21434" y="503"/>
                    <a:pt x="21411" y="548"/>
                  </a:cubicBezTo>
                  <a:cubicBezTo>
                    <a:pt x="21411" y="571"/>
                    <a:pt x="21388" y="617"/>
                    <a:pt x="21365" y="640"/>
                  </a:cubicBezTo>
                  <a:cubicBezTo>
                    <a:pt x="21319" y="731"/>
                    <a:pt x="21274" y="799"/>
                    <a:pt x="21228" y="891"/>
                  </a:cubicBezTo>
                  <a:lnTo>
                    <a:pt x="21228" y="913"/>
                  </a:lnTo>
                  <a:lnTo>
                    <a:pt x="21160" y="1005"/>
                  </a:lnTo>
                  <a:cubicBezTo>
                    <a:pt x="21114" y="1119"/>
                    <a:pt x="21046" y="1233"/>
                    <a:pt x="20977" y="1347"/>
                  </a:cubicBezTo>
                  <a:lnTo>
                    <a:pt x="20954" y="1416"/>
                  </a:lnTo>
                  <a:lnTo>
                    <a:pt x="20931" y="1438"/>
                  </a:lnTo>
                  <a:cubicBezTo>
                    <a:pt x="20840" y="1598"/>
                    <a:pt x="20749" y="1735"/>
                    <a:pt x="20680" y="1895"/>
                  </a:cubicBezTo>
                  <a:cubicBezTo>
                    <a:pt x="20521" y="2169"/>
                    <a:pt x="20361" y="2443"/>
                    <a:pt x="20201" y="2717"/>
                  </a:cubicBezTo>
                  <a:cubicBezTo>
                    <a:pt x="20133" y="2854"/>
                    <a:pt x="20041" y="2991"/>
                    <a:pt x="19973" y="3127"/>
                  </a:cubicBezTo>
                  <a:cubicBezTo>
                    <a:pt x="19881" y="3264"/>
                    <a:pt x="19790" y="3424"/>
                    <a:pt x="19722" y="3561"/>
                  </a:cubicBezTo>
                  <a:lnTo>
                    <a:pt x="19676" y="3652"/>
                  </a:lnTo>
                  <a:lnTo>
                    <a:pt x="19653" y="3675"/>
                  </a:lnTo>
                  <a:cubicBezTo>
                    <a:pt x="19608" y="3767"/>
                    <a:pt x="19539" y="3858"/>
                    <a:pt x="19493" y="3949"/>
                  </a:cubicBezTo>
                  <a:cubicBezTo>
                    <a:pt x="19448" y="4040"/>
                    <a:pt x="19402" y="4109"/>
                    <a:pt x="19356" y="4177"/>
                  </a:cubicBezTo>
                  <a:lnTo>
                    <a:pt x="19311" y="4269"/>
                  </a:lnTo>
                  <a:cubicBezTo>
                    <a:pt x="19265" y="4337"/>
                    <a:pt x="19242" y="4383"/>
                    <a:pt x="19220" y="4429"/>
                  </a:cubicBezTo>
                  <a:cubicBezTo>
                    <a:pt x="19197" y="4474"/>
                    <a:pt x="19151" y="4520"/>
                    <a:pt x="19128" y="4588"/>
                  </a:cubicBezTo>
                  <a:lnTo>
                    <a:pt x="19037" y="4702"/>
                  </a:lnTo>
                  <a:lnTo>
                    <a:pt x="19014" y="4748"/>
                  </a:lnTo>
                  <a:lnTo>
                    <a:pt x="18991" y="4794"/>
                  </a:lnTo>
                  <a:lnTo>
                    <a:pt x="18968" y="4839"/>
                  </a:lnTo>
                  <a:lnTo>
                    <a:pt x="18900" y="4953"/>
                  </a:lnTo>
                  <a:cubicBezTo>
                    <a:pt x="18877" y="4999"/>
                    <a:pt x="18854" y="5045"/>
                    <a:pt x="18809" y="5090"/>
                  </a:cubicBezTo>
                  <a:lnTo>
                    <a:pt x="18786" y="5136"/>
                  </a:lnTo>
                  <a:lnTo>
                    <a:pt x="18763" y="5182"/>
                  </a:lnTo>
                  <a:lnTo>
                    <a:pt x="18740" y="5205"/>
                  </a:lnTo>
                  <a:cubicBezTo>
                    <a:pt x="18717" y="5250"/>
                    <a:pt x="18695" y="5273"/>
                    <a:pt x="18672" y="5319"/>
                  </a:cubicBezTo>
                  <a:lnTo>
                    <a:pt x="18717" y="5273"/>
                  </a:lnTo>
                  <a:lnTo>
                    <a:pt x="18717" y="5273"/>
                  </a:lnTo>
                  <a:cubicBezTo>
                    <a:pt x="18580" y="5478"/>
                    <a:pt x="18466" y="5684"/>
                    <a:pt x="18352" y="5866"/>
                  </a:cubicBezTo>
                  <a:lnTo>
                    <a:pt x="18329" y="5889"/>
                  </a:lnTo>
                  <a:lnTo>
                    <a:pt x="18192" y="6163"/>
                  </a:lnTo>
                  <a:cubicBezTo>
                    <a:pt x="18170" y="6209"/>
                    <a:pt x="18124" y="6255"/>
                    <a:pt x="18101" y="6300"/>
                  </a:cubicBezTo>
                  <a:lnTo>
                    <a:pt x="18078" y="6346"/>
                  </a:lnTo>
                  <a:cubicBezTo>
                    <a:pt x="18033" y="6437"/>
                    <a:pt x="17987" y="6506"/>
                    <a:pt x="17941" y="6597"/>
                  </a:cubicBezTo>
                  <a:cubicBezTo>
                    <a:pt x="17873" y="6688"/>
                    <a:pt x="17804" y="6802"/>
                    <a:pt x="17759" y="6916"/>
                  </a:cubicBezTo>
                  <a:lnTo>
                    <a:pt x="17690" y="7053"/>
                  </a:lnTo>
                  <a:cubicBezTo>
                    <a:pt x="17645" y="7099"/>
                    <a:pt x="17622" y="7145"/>
                    <a:pt x="17599" y="7213"/>
                  </a:cubicBezTo>
                  <a:lnTo>
                    <a:pt x="17576" y="7236"/>
                  </a:lnTo>
                  <a:cubicBezTo>
                    <a:pt x="17530" y="7304"/>
                    <a:pt x="17485" y="7373"/>
                    <a:pt x="17439" y="7464"/>
                  </a:cubicBezTo>
                  <a:lnTo>
                    <a:pt x="17393" y="7556"/>
                  </a:lnTo>
                  <a:cubicBezTo>
                    <a:pt x="17325" y="7647"/>
                    <a:pt x="17257" y="7761"/>
                    <a:pt x="17211" y="7852"/>
                  </a:cubicBezTo>
                  <a:cubicBezTo>
                    <a:pt x="17142" y="7989"/>
                    <a:pt x="17051" y="8126"/>
                    <a:pt x="16983" y="8263"/>
                  </a:cubicBezTo>
                  <a:cubicBezTo>
                    <a:pt x="16914" y="8354"/>
                    <a:pt x="16869" y="8469"/>
                    <a:pt x="16823" y="8560"/>
                  </a:cubicBezTo>
                  <a:lnTo>
                    <a:pt x="16754" y="8674"/>
                  </a:lnTo>
                  <a:lnTo>
                    <a:pt x="16709" y="8742"/>
                  </a:lnTo>
                  <a:lnTo>
                    <a:pt x="16640" y="8879"/>
                  </a:lnTo>
                  <a:lnTo>
                    <a:pt x="16549" y="9039"/>
                  </a:lnTo>
                  <a:lnTo>
                    <a:pt x="16526" y="9085"/>
                  </a:lnTo>
                  <a:cubicBezTo>
                    <a:pt x="16503" y="9153"/>
                    <a:pt x="16458" y="9222"/>
                    <a:pt x="16435" y="9267"/>
                  </a:cubicBezTo>
                  <a:lnTo>
                    <a:pt x="16412" y="9313"/>
                  </a:lnTo>
                  <a:lnTo>
                    <a:pt x="16321" y="9450"/>
                  </a:lnTo>
                  <a:lnTo>
                    <a:pt x="16298" y="9541"/>
                  </a:lnTo>
                  <a:cubicBezTo>
                    <a:pt x="16252" y="9633"/>
                    <a:pt x="16184" y="9724"/>
                    <a:pt x="16138" y="9792"/>
                  </a:cubicBezTo>
                  <a:lnTo>
                    <a:pt x="16115" y="9838"/>
                  </a:lnTo>
                  <a:cubicBezTo>
                    <a:pt x="16092" y="9884"/>
                    <a:pt x="16070" y="9929"/>
                    <a:pt x="16047" y="9975"/>
                  </a:cubicBezTo>
                  <a:lnTo>
                    <a:pt x="15956" y="10135"/>
                  </a:lnTo>
                  <a:lnTo>
                    <a:pt x="15933" y="10158"/>
                  </a:lnTo>
                  <a:lnTo>
                    <a:pt x="15887" y="10249"/>
                  </a:lnTo>
                  <a:cubicBezTo>
                    <a:pt x="15864" y="10295"/>
                    <a:pt x="15841" y="10363"/>
                    <a:pt x="15796" y="10409"/>
                  </a:cubicBezTo>
                  <a:cubicBezTo>
                    <a:pt x="15773" y="10454"/>
                    <a:pt x="15750" y="10500"/>
                    <a:pt x="15727" y="10523"/>
                  </a:cubicBezTo>
                  <a:lnTo>
                    <a:pt x="15704" y="10614"/>
                  </a:lnTo>
                  <a:cubicBezTo>
                    <a:pt x="15659" y="10683"/>
                    <a:pt x="15613" y="10751"/>
                    <a:pt x="15590" y="10797"/>
                  </a:cubicBezTo>
                  <a:lnTo>
                    <a:pt x="15499" y="10934"/>
                  </a:lnTo>
                  <a:lnTo>
                    <a:pt x="15476" y="10979"/>
                  </a:lnTo>
                  <a:cubicBezTo>
                    <a:pt x="15453" y="11048"/>
                    <a:pt x="15408" y="11116"/>
                    <a:pt x="15362" y="11162"/>
                  </a:cubicBezTo>
                  <a:cubicBezTo>
                    <a:pt x="15339" y="11230"/>
                    <a:pt x="15316" y="11276"/>
                    <a:pt x="15271" y="11345"/>
                  </a:cubicBezTo>
                  <a:cubicBezTo>
                    <a:pt x="15248" y="11413"/>
                    <a:pt x="15202" y="11482"/>
                    <a:pt x="15179" y="11527"/>
                  </a:cubicBezTo>
                  <a:lnTo>
                    <a:pt x="15111" y="11641"/>
                  </a:lnTo>
                  <a:lnTo>
                    <a:pt x="14974" y="11892"/>
                  </a:lnTo>
                  <a:lnTo>
                    <a:pt x="14906" y="11984"/>
                  </a:lnTo>
                  <a:cubicBezTo>
                    <a:pt x="14860" y="12052"/>
                    <a:pt x="14837" y="12098"/>
                    <a:pt x="14814" y="12143"/>
                  </a:cubicBezTo>
                  <a:lnTo>
                    <a:pt x="14746" y="12235"/>
                  </a:lnTo>
                  <a:lnTo>
                    <a:pt x="14769" y="12235"/>
                  </a:lnTo>
                  <a:cubicBezTo>
                    <a:pt x="14654" y="12395"/>
                    <a:pt x="14563" y="12531"/>
                    <a:pt x="14495" y="12668"/>
                  </a:cubicBezTo>
                  <a:cubicBezTo>
                    <a:pt x="14426" y="12805"/>
                    <a:pt x="14358" y="12965"/>
                    <a:pt x="14266" y="13102"/>
                  </a:cubicBezTo>
                  <a:cubicBezTo>
                    <a:pt x="14221" y="13193"/>
                    <a:pt x="14175" y="13285"/>
                    <a:pt x="14129" y="13376"/>
                  </a:cubicBezTo>
                  <a:lnTo>
                    <a:pt x="14084" y="13467"/>
                  </a:lnTo>
                  <a:cubicBezTo>
                    <a:pt x="14015" y="13581"/>
                    <a:pt x="13947" y="13696"/>
                    <a:pt x="13878" y="13833"/>
                  </a:cubicBezTo>
                  <a:cubicBezTo>
                    <a:pt x="13787" y="13969"/>
                    <a:pt x="13719" y="14106"/>
                    <a:pt x="13673" y="14266"/>
                  </a:cubicBezTo>
                  <a:cubicBezTo>
                    <a:pt x="13673" y="14266"/>
                    <a:pt x="13673" y="14289"/>
                    <a:pt x="13673" y="14289"/>
                  </a:cubicBezTo>
                  <a:cubicBezTo>
                    <a:pt x="13650" y="14312"/>
                    <a:pt x="13650" y="14335"/>
                    <a:pt x="13673" y="14335"/>
                  </a:cubicBezTo>
                  <a:lnTo>
                    <a:pt x="13650" y="14357"/>
                  </a:lnTo>
                  <a:lnTo>
                    <a:pt x="13627" y="14380"/>
                  </a:lnTo>
                  <a:lnTo>
                    <a:pt x="13559" y="14517"/>
                  </a:lnTo>
                  <a:lnTo>
                    <a:pt x="13513" y="14586"/>
                  </a:lnTo>
                  <a:lnTo>
                    <a:pt x="13445" y="14700"/>
                  </a:lnTo>
                  <a:cubicBezTo>
                    <a:pt x="13445" y="14700"/>
                    <a:pt x="13445" y="14700"/>
                    <a:pt x="13445" y="14723"/>
                  </a:cubicBezTo>
                  <a:lnTo>
                    <a:pt x="13353" y="14860"/>
                  </a:lnTo>
                  <a:cubicBezTo>
                    <a:pt x="13285" y="14951"/>
                    <a:pt x="13239" y="15042"/>
                    <a:pt x="13171" y="15134"/>
                  </a:cubicBezTo>
                  <a:lnTo>
                    <a:pt x="13125" y="15248"/>
                  </a:lnTo>
                  <a:cubicBezTo>
                    <a:pt x="13102" y="15225"/>
                    <a:pt x="13080" y="15225"/>
                    <a:pt x="13057" y="15202"/>
                  </a:cubicBezTo>
                  <a:lnTo>
                    <a:pt x="12440" y="15202"/>
                  </a:lnTo>
                  <a:cubicBezTo>
                    <a:pt x="12303" y="15179"/>
                    <a:pt x="12144" y="15179"/>
                    <a:pt x="12007" y="15156"/>
                  </a:cubicBezTo>
                  <a:cubicBezTo>
                    <a:pt x="11893" y="15134"/>
                    <a:pt x="11756" y="15111"/>
                    <a:pt x="11642" y="15111"/>
                  </a:cubicBezTo>
                  <a:lnTo>
                    <a:pt x="11505" y="15088"/>
                  </a:lnTo>
                  <a:cubicBezTo>
                    <a:pt x="11436" y="15065"/>
                    <a:pt x="11368" y="15042"/>
                    <a:pt x="11299" y="15042"/>
                  </a:cubicBezTo>
                  <a:cubicBezTo>
                    <a:pt x="11253" y="15019"/>
                    <a:pt x="11208" y="15019"/>
                    <a:pt x="11185" y="15019"/>
                  </a:cubicBezTo>
                  <a:lnTo>
                    <a:pt x="11162" y="14997"/>
                  </a:lnTo>
                  <a:lnTo>
                    <a:pt x="11117" y="14997"/>
                  </a:lnTo>
                  <a:lnTo>
                    <a:pt x="11048" y="14974"/>
                  </a:lnTo>
                  <a:cubicBezTo>
                    <a:pt x="10888" y="14928"/>
                    <a:pt x="10729" y="14905"/>
                    <a:pt x="10592" y="14860"/>
                  </a:cubicBezTo>
                  <a:cubicBezTo>
                    <a:pt x="10523" y="14837"/>
                    <a:pt x="10477" y="14814"/>
                    <a:pt x="10409" y="14814"/>
                  </a:cubicBezTo>
                  <a:cubicBezTo>
                    <a:pt x="10272" y="14746"/>
                    <a:pt x="10112" y="14700"/>
                    <a:pt x="9952" y="14631"/>
                  </a:cubicBezTo>
                  <a:cubicBezTo>
                    <a:pt x="9884" y="14609"/>
                    <a:pt x="9815" y="14586"/>
                    <a:pt x="9724" y="14563"/>
                  </a:cubicBezTo>
                  <a:cubicBezTo>
                    <a:pt x="9679" y="14540"/>
                    <a:pt x="9656" y="14540"/>
                    <a:pt x="9610" y="14517"/>
                  </a:cubicBezTo>
                  <a:cubicBezTo>
                    <a:pt x="9564" y="14494"/>
                    <a:pt x="9519" y="14494"/>
                    <a:pt x="9496" y="14472"/>
                  </a:cubicBezTo>
                  <a:cubicBezTo>
                    <a:pt x="9222" y="14380"/>
                    <a:pt x="8971" y="14266"/>
                    <a:pt x="8743" y="14175"/>
                  </a:cubicBezTo>
                  <a:lnTo>
                    <a:pt x="8720" y="14152"/>
                  </a:lnTo>
                  <a:lnTo>
                    <a:pt x="8697" y="14152"/>
                  </a:lnTo>
                  <a:lnTo>
                    <a:pt x="8583" y="14106"/>
                  </a:lnTo>
                  <a:cubicBezTo>
                    <a:pt x="8514" y="14061"/>
                    <a:pt x="8446" y="14038"/>
                    <a:pt x="8378" y="14015"/>
                  </a:cubicBezTo>
                  <a:lnTo>
                    <a:pt x="8332" y="13992"/>
                  </a:lnTo>
                  <a:lnTo>
                    <a:pt x="8309" y="13969"/>
                  </a:lnTo>
                  <a:lnTo>
                    <a:pt x="8126" y="13901"/>
                  </a:lnTo>
                  <a:cubicBezTo>
                    <a:pt x="7967" y="13833"/>
                    <a:pt x="7807" y="13764"/>
                    <a:pt x="7670" y="13673"/>
                  </a:cubicBezTo>
                  <a:cubicBezTo>
                    <a:pt x="7579" y="13650"/>
                    <a:pt x="7510" y="13604"/>
                    <a:pt x="7419" y="13559"/>
                  </a:cubicBezTo>
                  <a:cubicBezTo>
                    <a:pt x="7350" y="13536"/>
                    <a:pt x="7259" y="13490"/>
                    <a:pt x="7191" y="13444"/>
                  </a:cubicBezTo>
                  <a:cubicBezTo>
                    <a:pt x="7122" y="13422"/>
                    <a:pt x="7054" y="13376"/>
                    <a:pt x="6985" y="13353"/>
                  </a:cubicBezTo>
                  <a:lnTo>
                    <a:pt x="6940" y="13330"/>
                  </a:lnTo>
                  <a:cubicBezTo>
                    <a:pt x="6871" y="13308"/>
                    <a:pt x="6780" y="13262"/>
                    <a:pt x="6711" y="13216"/>
                  </a:cubicBezTo>
                  <a:cubicBezTo>
                    <a:pt x="6643" y="13193"/>
                    <a:pt x="6597" y="13171"/>
                    <a:pt x="6529" y="13148"/>
                  </a:cubicBezTo>
                  <a:cubicBezTo>
                    <a:pt x="6437" y="13102"/>
                    <a:pt x="6346" y="13056"/>
                    <a:pt x="6278" y="13011"/>
                  </a:cubicBezTo>
                  <a:lnTo>
                    <a:pt x="6209" y="12988"/>
                  </a:lnTo>
                  <a:cubicBezTo>
                    <a:pt x="6163" y="12942"/>
                    <a:pt x="6095" y="12919"/>
                    <a:pt x="6049" y="12897"/>
                  </a:cubicBezTo>
                  <a:lnTo>
                    <a:pt x="5958" y="12851"/>
                  </a:lnTo>
                  <a:lnTo>
                    <a:pt x="5821" y="12783"/>
                  </a:lnTo>
                  <a:cubicBezTo>
                    <a:pt x="5753" y="12760"/>
                    <a:pt x="5684" y="12714"/>
                    <a:pt x="5616" y="12691"/>
                  </a:cubicBezTo>
                  <a:cubicBezTo>
                    <a:pt x="5547" y="12646"/>
                    <a:pt x="5456" y="12600"/>
                    <a:pt x="5365" y="12577"/>
                  </a:cubicBezTo>
                  <a:lnTo>
                    <a:pt x="5273" y="12531"/>
                  </a:lnTo>
                  <a:cubicBezTo>
                    <a:pt x="5159" y="12463"/>
                    <a:pt x="5045" y="12395"/>
                    <a:pt x="4931" y="12349"/>
                  </a:cubicBezTo>
                  <a:cubicBezTo>
                    <a:pt x="4771" y="12258"/>
                    <a:pt x="4634" y="12189"/>
                    <a:pt x="4474" y="12098"/>
                  </a:cubicBezTo>
                  <a:lnTo>
                    <a:pt x="4429" y="12052"/>
                  </a:lnTo>
                  <a:cubicBezTo>
                    <a:pt x="4360" y="12029"/>
                    <a:pt x="4315" y="12006"/>
                    <a:pt x="4269" y="11961"/>
                  </a:cubicBezTo>
                  <a:lnTo>
                    <a:pt x="4200" y="11938"/>
                  </a:lnTo>
                  <a:cubicBezTo>
                    <a:pt x="4155" y="11915"/>
                    <a:pt x="4109" y="11870"/>
                    <a:pt x="4041" y="11847"/>
                  </a:cubicBezTo>
                  <a:cubicBezTo>
                    <a:pt x="3995" y="11824"/>
                    <a:pt x="3949" y="11778"/>
                    <a:pt x="3881" y="11755"/>
                  </a:cubicBezTo>
                  <a:cubicBezTo>
                    <a:pt x="3790" y="11710"/>
                    <a:pt x="3698" y="11664"/>
                    <a:pt x="3607" y="11596"/>
                  </a:cubicBezTo>
                  <a:cubicBezTo>
                    <a:pt x="3516" y="11550"/>
                    <a:pt x="3424" y="11504"/>
                    <a:pt x="3333" y="11436"/>
                  </a:cubicBezTo>
                  <a:lnTo>
                    <a:pt x="3196" y="11367"/>
                  </a:lnTo>
                  <a:cubicBezTo>
                    <a:pt x="3128" y="11322"/>
                    <a:pt x="3059" y="11276"/>
                    <a:pt x="2991" y="11230"/>
                  </a:cubicBezTo>
                  <a:lnTo>
                    <a:pt x="2968" y="11230"/>
                  </a:lnTo>
                  <a:lnTo>
                    <a:pt x="2922" y="11208"/>
                  </a:lnTo>
                  <a:lnTo>
                    <a:pt x="2877" y="11185"/>
                  </a:lnTo>
                  <a:cubicBezTo>
                    <a:pt x="2785" y="11139"/>
                    <a:pt x="2694" y="11071"/>
                    <a:pt x="2603" y="11025"/>
                  </a:cubicBezTo>
                  <a:lnTo>
                    <a:pt x="2557" y="11002"/>
                  </a:lnTo>
                  <a:lnTo>
                    <a:pt x="2534" y="10979"/>
                  </a:lnTo>
                  <a:lnTo>
                    <a:pt x="2511" y="10979"/>
                  </a:lnTo>
                  <a:lnTo>
                    <a:pt x="2443" y="10911"/>
                  </a:lnTo>
                  <a:lnTo>
                    <a:pt x="2397" y="10888"/>
                  </a:lnTo>
                  <a:cubicBezTo>
                    <a:pt x="2146" y="10728"/>
                    <a:pt x="1895" y="10568"/>
                    <a:pt x="1644" y="10409"/>
                  </a:cubicBezTo>
                  <a:lnTo>
                    <a:pt x="1576" y="10386"/>
                  </a:lnTo>
                  <a:cubicBezTo>
                    <a:pt x="1530" y="10340"/>
                    <a:pt x="1484" y="10317"/>
                    <a:pt x="1416" y="10295"/>
                  </a:cubicBezTo>
                  <a:lnTo>
                    <a:pt x="1302" y="10226"/>
                  </a:lnTo>
                  <a:lnTo>
                    <a:pt x="1210" y="10158"/>
                  </a:lnTo>
                  <a:cubicBezTo>
                    <a:pt x="1165" y="10112"/>
                    <a:pt x="1096" y="10089"/>
                    <a:pt x="1028" y="10044"/>
                  </a:cubicBezTo>
                  <a:lnTo>
                    <a:pt x="1005" y="10044"/>
                  </a:lnTo>
                  <a:lnTo>
                    <a:pt x="982" y="10021"/>
                  </a:lnTo>
                  <a:cubicBezTo>
                    <a:pt x="936" y="9998"/>
                    <a:pt x="868" y="9952"/>
                    <a:pt x="822" y="9907"/>
                  </a:cubicBezTo>
                  <a:lnTo>
                    <a:pt x="777" y="9884"/>
                  </a:lnTo>
                  <a:cubicBezTo>
                    <a:pt x="685" y="9838"/>
                    <a:pt x="617" y="9792"/>
                    <a:pt x="526" y="9724"/>
                  </a:cubicBezTo>
                  <a:cubicBezTo>
                    <a:pt x="457" y="9678"/>
                    <a:pt x="389" y="9633"/>
                    <a:pt x="320" y="9564"/>
                  </a:cubicBezTo>
                  <a:cubicBezTo>
                    <a:pt x="343" y="9541"/>
                    <a:pt x="320" y="9473"/>
                    <a:pt x="297" y="9450"/>
                  </a:cubicBezTo>
                  <a:cubicBezTo>
                    <a:pt x="275" y="9450"/>
                    <a:pt x="252" y="9427"/>
                    <a:pt x="229" y="9427"/>
                  </a:cubicBezTo>
                  <a:cubicBezTo>
                    <a:pt x="206" y="9427"/>
                    <a:pt x="160" y="9450"/>
                    <a:pt x="138" y="9473"/>
                  </a:cubicBezTo>
                  <a:cubicBezTo>
                    <a:pt x="115" y="9496"/>
                    <a:pt x="92" y="9519"/>
                    <a:pt x="92" y="9564"/>
                  </a:cubicBezTo>
                  <a:cubicBezTo>
                    <a:pt x="69" y="9587"/>
                    <a:pt x="69" y="9610"/>
                    <a:pt x="46" y="9633"/>
                  </a:cubicBezTo>
                  <a:cubicBezTo>
                    <a:pt x="46" y="9655"/>
                    <a:pt x="46" y="9678"/>
                    <a:pt x="46" y="9678"/>
                  </a:cubicBezTo>
                  <a:cubicBezTo>
                    <a:pt x="46" y="9724"/>
                    <a:pt x="23" y="9770"/>
                    <a:pt x="23" y="9792"/>
                  </a:cubicBezTo>
                  <a:cubicBezTo>
                    <a:pt x="23" y="9861"/>
                    <a:pt x="23" y="9907"/>
                    <a:pt x="23" y="9975"/>
                  </a:cubicBezTo>
                  <a:lnTo>
                    <a:pt x="23" y="10021"/>
                  </a:lnTo>
                  <a:cubicBezTo>
                    <a:pt x="1" y="10089"/>
                    <a:pt x="1" y="10180"/>
                    <a:pt x="23" y="10272"/>
                  </a:cubicBezTo>
                  <a:cubicBezTo>
                    <a:pt x="23" y="10317"/>
                    <a:pt x="23" y="10363"/>
                    <a:pt x="46" y="10409"/>
                  </a:cubicBezTo>
                  <a:lnTo>
                    <a:pt x="46" y="10477"/>
                  </a:lnTo>
                  <a:cubicBezTo>
                    <a:pt x="46" y="10568"/>
                    <a:pt x="69" y="10660"/>
                    <a:pt x="92" y="10751"/>
                  </a:cubicBezTo>
                  <a:cubicBezTo>
                    <a:pt x="115" y="10797"/>
                    <a:pt x="115" y="10865"/>
                    <a:pt x="160" y="10934"/>
                  </a:cubicBezTo>
                  <a:cubicBezTo>
                    <a:pt x="160" y="10979"/>
                    <a:pt x="183" y="11025"/>
                    <a:pt x="206" y="11071"/>
                  </a:cubicBezTo>
                  <a:lnTo>
                    <a:pt x="229" y="11093"/>
                  </a:lnTo>
                  <a:cubicBezTo>
                    <a:pt x="252" y="11139"/>
                    <a:pt x="252" y="11162"/>
                    <a:pt x="275" y="11185"/>
                  </a:cubicBezTo>
                  <a:cubicBezTo>
                    <a:pt x="297" y="11230"/>
                    <a:pt x="343" y="11276"/>
                    <a:pt x="366" y="11299"/>
                  </a:cubicBezTo>
                  <a:cubicBezTo>
                    <a:pt x="411" y="11345"/>
                    <a:pt x="457" y="11367"/>
                    <a:pt x="503" y="11413"/>
                  </a:cubicBezTo>
                  <a:lnTo>
                    <a:pt x="571" y="11436"/>
                  </a:lnTo>
                  <a:cubicBezTo>
                    <a:pt x="731" y="11573"/>
                    <a:pt x="914" y="11687"/>
                    <a:pt x="1119" y="11824"/>
                  </a:cubicBezTo>
                  <a:lnTo>
                    <a:pt x="1142" y="11847"/>
                  </a:lnTo>
                  <a:cubicBezTo>
                    <a:pt x="1279" y="11915"/>
                    <a:pt x="1393" y="12006"/>
                    <a:pt x="1530" y="12075"/>
                  </a:cubicBezTo>
                  <a:cubicBezTo>
                    <a:pt x="1598" y="12121"/>
                    <a:pt x="1644" y="12166"/>
                    <a:pt x="1713" y="12189"/>
                  </a:cubicBezTo>
                  <a:cubicBezTo>
                    <a:pt x="1781" y="12235"/>
                    <a:pt x="1872" y="12280"/>
                    <a:pt x="1941" y="12326"/>
                  </a:cubicBezTo>
                  <a:cubicBezTo>
                    <a:pt x="2009" y="12372"/>
                    <a:pt x="2055" y="12395"/>
                    <a:pt x="2123" y="12440"/>
                  </a:cubicBezTo>
                  <a:cubicBezTo>
                    <a:pt x="2169" y="12463"/>
                    <a:pt x="2215" y="12486"/>
                    <a:pt x="2260" y="12509"/>
                  </a:cubicBezTo>
                  <a:lnTo>
                    <a:pt x="2283" y="12509"/>
                  </a:lnTo>
                  <a:lnTo>
                    <a:pt x="2352" y="12554"/>
                  </a:lnTo>
                  <a:lnTo>
                    <a:pt x="2511" y="12646"/>
                  </a:lnTo>
                  <a:lnTo>
                    <a:pt x="2534" y="12646"/>
                  </a:lnTo>
                  <a:lnTo>
                    <a:pt x="2557" y="12668"/>
                  </a:lnTo>
                  <a:cubicBezTo>
                    <a:pt x="2626" y="12714"/>
                    <a:pt x="2694" y="12760"/>
                    <a:pt x="2762" y="12783"/>
                  </a:cubicBezTo>
                  <a:lnTo>
                    <a:pt x="2877" y="12851"/>
                  </a:lnTo>
                  <a:lnTo>
                    <a:pt x="2945" y="12874"/>
                  </a:lnTo>
                  <a:lnTo>
                    <a:pt x="2968" y="12897"/>
                  </a:lnTo>
                  <a:cubicBezTo>
                    <a:pt x="3036" y="12942"/>
                    <a:pt x="3105" y="12965"/>
                    <a:pt x="3196" y="13011"/>
                  </a:cubicBezTo>
                  <a:cubicBezTo>
                    <a:pt x="3219" y="13034"/>
                    <a:pt x="3265" y="13056"/>
                    <a:pt x="3287" y="13056"/>
                  </a:cubicBezTo>
                  <a:lnTo>
                    <a:pt x="3379" y="13102"/>
                  </a:lnTo>
                  <a:cubicBezTo>
                    <a:pt x="3447" y="13148"/>
                    <a:pt x="3516" y="13171"/>
                    <a:pt x="3584" y="13216"/>
                  </a:cubicBezTo>
                  <a:cubicBezTo>
                    <a:pt x="3744" y="13285"/>
                    <a:pt x="3881" y="13353"/>
                    <a:pt x="4041" y="13422"/>
                  </a:cubicBezTo>
                  <a:lnTo>
                    <a:pt x="4109" y="13467"/>
                  </a:lnTo>
                  <a:lnTo>
                    <a:pt x="4132" y="13490"/>
                  </a:lnTo>
                  <a:cubicBezTo>
                    <a:pt x="4223" y="13536"/>
                    <a:pt x="4292" y="13581"/>
                    <a:pt x="4383" y="13604"/>
                  </a:cubicBezTo>
                  <a:cubicBezTo>
                    <a:pt x="4452" y="13650"/>
                    <a:pt x="4497" y="13673"/>
                    <a:pt x="4566" y="13718"/>
                  </a:cubicBezTo>
                  <a:lnTo>
                    <a:pt x="4589" y="13718"/>
                  </a:lnTo>
                  <a:cubicBezTo>
                    <a:pt x="4680" y="13764"/>
                    <a:pt x="4748" y="13787"/>
                    <a:pt x="4817" y="13833"/>
                  </a:cubicBezTo>
                  <a:cubicBezTo>
                    <a:pt x="4862" y="13855"/>
                    <a:pt x="4908" y="13878"/>
                    <a:pt x="4954" y="13901"/>
                  </a:cubicBezTo>
                  <a:lnTo>
                    <a:pt x="5022" y="13924"/>
                  </a:lnTo>
                  <a:lnTo>
                    <a:pt x="5068" y="13947"/>
                  </a:lnTo>
                  <a:lnTo>
                    <a:pt x="5091" y="13969"/>
                  </a:lnTo>
                  <a:cubicBezTo>
                    <a:pt x="5159" y="13992"/>
                    <a:pt x="5205" y="14015"/>
                    <a:pt x="5250" y="14038"/>
                  </a:cubicBezTo>
                  <a:cubicBezTo>
                    <a:pt x="5319" y="14061"/>
                    <a:pt x="5387" y="14106"/>
                    <a:pt x="5456" y="14129"/>
                  </a:cubicBezTo>
                  <a:lnTo>
                    <a:pt x="5524" y="14175"/>
                  </a:lnTo>
                  <a:lnTo>
                    <a:pt x="5570" y="14198"/>
                  </a:lnTo>
                  <a:cubicBezTo>
                    <a:pt x="5616" y="14198"/>
                    <a:pt x="5638" y="14221"/>
                    <a:pt x="5684" y="14243"/>
                  </a:cubicBezTo>
                  <a:lnTo>
                    <a:pt x="5775" y="14266"/>
                  </a:lnTo>
                  <a:cubicBezTo>
                    <a:pt x="5798" y="14289"/>
                    <a:pt x="5844" y="14312"/>
                    <a:pt x="5890" y="14335"/>
                  </a:cubicBezTo>
                  <a:lnTo>
                    <a:pt x="5912" y="14335"/>
                  </a:lnTo>
                  <a:lnTo>
                    <a:pt x="5935" y="14357"/>
                  </a:lnTo>
                  <a:lnTo>
                    <a:pt x="5958" y="14357"/>
                  </a:lnTo>
                  <a:cubicBezTo>
                    <a:pt x="6004" y="14380"/>
                    <a:pt x="6072" y="14403"/>
                    <a:pt x="6118" y="14426"/>
                  </a:cubicBezTo>
                  <a:cubicBezTo>
                    <a:pt x="6255" y="14494"/>
                    <a:pt x="6415" y="14563"/>
                    <a:pt x="6574" y="14631"/>
                  </a:cubicBezTo>
                  <a:lnTo>
                    <a:pt x="6643" y="14677"/>
                  </a:lnTo>
                  <a:cubicBezTo>
                    <a:pt x="6780" y="14723"/>
                    <a:pt x="6894" y="14768"/>
                    <a:pt x="7031" y="14837"/>
                  </a:cubicBezTo>
                  <a:cubicBezTo>
                    <a:pt x="7282" y="14951"/>
                    <a:pt x="7556" y="15065"/>
                    <a:pt x="7807" y="15156"/>
                  </a:cubicBezTo>
                  <a:lnTo>
                    <a:pt x="7853" y="15179"/>
                  </a:lnTo>
                  <a:lnTo>
                    <a:pt x="7967" y="15225"/>
                  </a:lnTo>
                  <a:cubicBezTo>
                    <a:pt x="8104" y="15270"/>
                    <a:pt x="8241" y="15339"/>
                    <a:pt x="8378" y="15385"/>
                  </a:cubicBezTo>
                  <a:lnTo>
                    <a:pt x="8423" y="15407"/>
                  </a:lnTo>
                  <a:cubicBezTo>
                    <a:pt x="8560" y="15476"/>
                    <a:pt x="8720" y="15544"/>
                    <a:pt x="8880" y="15613"/>
                  </a:cubicBezTo>
                  <a:cubicBezTo>
                    <a:pt x="9017" y="15659"/>
                    <a:pt x="9176" y="15727"/>
                    <a:pt x="9313" y="15773"/>
                  </a:cubicBezTo>
                  <a:lnTo>
                    <a:pt x="9336" y="15795"/>
                  </a:lnTo>
                  <a:cubicBezTo>
                    <a:pt x="9405" y="15818"/>
                    <a:pt x="9473" y="15841"/>
                    <a:pt x="9542" y="15864"/>
                  </a:cubicBezTo>
                  <a:cubicBezTo>
                    <a:pt x="9610" y="15887"/>
                    <a:pt x="9679" y="15932"/>
                    <a:pt x="9770" y="15955"/>
                  </a:cubicBezTo>
                  <a:cubicBezTo>
                    <a:pt x="9998" y="16047"/>
                    <a:pt x="10158" y="16115"/>
                    <a:pt x="10340" y="16184"/>
                  </a:cubicBezTo>
                  <a:cubicBezTo>
                    <a:pt x="10386" y="16184"/>
                    <a:pt x="10455" y="16206"/>
                    <a:pt x="10500" y="16229"/>
                  </a:cubicBezTo>
                  <a:lnTo>
                    <a:pt x="10569" y="16252"/>
                  </a:lnTo>
                  <a:cubicBezTo>
                    <a:pt x="10706" y="16298"/>
                    <a:pt x="10820" y="16366"/>
                    <a:pt x="10957" y="16389"/>
                  </a:cubicBezTo>
                  <a:lnTo>
                    <a:pt x="11025" y="16412"/>
                  </a:lnTo>
                  <a:lnTo>
                    <a:pt x="11071" y="16435"/>
                  </a:lnTo>
                  <a:lnTo>
                    <a:pt x="11094" y="16457"/>
                  </a:lnTo>
                  <a:cubicBezTo>
                    <a:pt x="11162" y="16457"/>
                    <a:pt x="11208" y="16480"/>
                    <a:pt x="11276" y="16503"/>
                  </a:cubicBezTo>
                  <a:cubicBezTo>
                    <a:pt x="11390" y="16549"/>
                    <a:pt x="11505" y="16572"/>
                    <a:pt x="11642" y="16594"/>
                  </a:cubicBezTo>
                  <a:lnTo>
                    <a:pt x="11664" y="16617"/>
                  </a:lnTo>
                  <a:lnTo>
                    <a:pt x="11733" y="16617"/>
                  </a:lnTo>
                  <a:lnTo>
                    <a:pt x="11756" y="16640"/>
                  </a:lnTo>
                  <a:cubicBezTo>
                    <a:pt x="11824" y="16640"/>
                    <a:pt x="11893" y="16663"/>
                    <a:pt x="11961" y="16686"/>
                  </a:cubicBezTo>
                  <a:lnTo>
                    <a:pt x="12052" y="16686"/>
                  </a:lnTo>
                  <a:lnTo>
                    <a:pt x="12075" y="16708"/>
                  </a:lnTo>
                  <a:cubicBezTo>
                    <a:pt x="12121" y="16708"/>
                    <a:pt x="12167" y="16708"/>
                    <a:pt x="12212" y="16731"/>
                  </a:cubicBezTo>
                  <a:lnTo>
                    <a:pt x="12326" y="16754"/>
                  </a:lnTo>
                  <a:cubicBezTo>
                    <a:pt x="12600" y="16800"/>
                    <a:pt x="12897" y="16845"/>
                    <a:pt x="13194" y="16845"/>
                  </a:cubicBezTo>
                  <a:lnTo>
                    <a:pt x="13285" y="16845"/>
                  </a:lnTo>
                  <a:cubicBezTo>
                    <a:pt x="13331" y="16823"/>
                    <a:pt x="13331" y="16823"/>
                    <a:pt x="13376" y="16800"/>
                  </a:cubicBezTo>
                  <a:lnTo>
                    <a:pt x="13399" y="16800"/>
                  </a:lnTo>
                  <a:lnTo>
                    <a:pt x="13422" y="16777"/>
                  </a:lnTo>
                  <a:cubicBezTo>
                    <a:pt x="13468" y="16754"/>
                    <a:pt x="13490" y="16731"/>
                    <a:pt x="13513" y="16686"/>
                  </a:cubicBezTo>
                  <a:cubicBezTo>
                    <a:pt x="13513" y="16663"/>
                    <a:pt x="13513" y="16663"/>
                    <a:pt x="13513" y="16663"/>
                  </a:cubicBezTo>
                  <a:cubicBezTo>
                    <a:pt x="13559" y="16617"/>
                    <a:pt x="13604" y="16572"/>
                    <a:pt x="13650" y="16503"/>
                  </a:cubicBezTo>
                  <a:cubicBezTo>
                    <a:pt x="13673" y="16480"/>
                    <a:pt x="13696" y="16435"/>
                    <a:pt x="13719" y="16389"/>
                  </a:cubicBezTo>
                  <a:lnTo>
                    <a:pt x="13741" y="16343"/>
                  </a:lnTo>
                  <a:lnTo>
                    <a:pt x="13810" y="16252"/>
                  </a:lnTo>
                  <a:cubicBezTo>
                    <a:pt x="13856" y="16184"/>
                    <a:pt x="13901" y="16092"/>
                    <a:pt x="13970" y="16001"/>
                  </a:cubicBezTo>
                  <a:lnTo>
                    <a:pt x="13993" y="15955"/>
                  </a:lnTo>
                  <a:cubicBezTo>
                    <a:pt x="14061" y="15818"/>
                    <a:pt x="14152" y="15681"/>
                    <a:pt x="14221" y="15544"/>
                  </a:cubicBezTo>
                  <a:lnTo>
                    <a:pt x="14244" y="15522"/>
                  </a:lnTo>
                  <a:lnTo>
                    <a:pt x="14266" y="15476"/>
                  </a:lnTo>
                  <a:lnTo>
                    <a:pt x="14358" y="15339"/>
                  </a:lnTo>
                  <a:cubicBezTo>
                    <a:pt x="14403" y="15248"/>
                    <a:pt x="14449" y="15134"/>
                    <a:pt x="14518" y="15042"/>
                  </a:cubicBezTo>
                  <a:cubicBezTo>
                    <a:pt x="14563" y="14928"/>
                    <a:pt x="14632" y="14791"/>
                    <a:pt x="14700" y="14677"/>
                  </a:cubicBezTo>
                  <a:lnTo>
                    <a:pt x="14746" y="14609"/>
                  </a:lnTo>
                  <a:cubicBezTo>
                    <a:pt x="14769" y="14563"/>
                    <a:pt x="14791" y="14517"/>
                    <a:pt x="14837" y="14472"/>
                  </a:cubicBezTo>
                  <a:cubicBezTo>
                    <a:pt x="14860" y="14426"/>
                    <a:pt x="14883" y="14357"/>
                    <a:pt x="14928" y="14312"/>
                  </a:cubicBezTo>
                  <a:lnTo>
                    <a:pt x="14951" y="14266"/>
                  </a:lnTo>
                  <a:cubicBezTo>
                    <a:pt x="14974" y="14198"/>
                    <a:pt x="15020" y="14129"/>
                    <a:pt x="15065" y="14061"/>
                  </a:cubicBezTo>
                  <a:cubicBezTo>
                    <a:pt x="15088" y="14015"/>
                    <a:pt x="15111" y="13969"/>
                    <a:pt x="15134" y="13924"/>
                  </a:cubicBezTo>
                  <a:lnTo>
                    <a:pt x="15179" y="13855"/>
                  </a:lnTo>
                  <a:cubicBezTo>
                    <a:pt x="15248" y="13696"/>
                    <a:pt x="15339" y="13559"/>
                    <a:pt x="15408" y="13422"/>
                  </a:cubicBezTo>
                  <a:lnTo>
                    <a:pt x="15453" y="13308"/>
                  </a:lnTo>
                  <a:cubicBezTo>
                    <a:pt x="15522" y="13216"/>
                    <a:pt x="15567" y="13102"/>
                    <a:pt x="15636" y="12988"/>
                  </a:cubicBezTo>
                  <a:cubicBezTo>
                    <a:pt x="15773" y="12760"/>
                    <a:pt x="15910" y="12509"/>
                    <a:pt x="16047" y="12280"/>
                  </a:cubicBezTo>
                  <a:cubicBezTo>
                    <a:pt x="16229" y="11984"/>
                    <a:pt x="16389" y="11687"/>
                    <a:pt x="16549" y="11390"/>
                  </a:cubicBezTo>
                  <a:cubicBezTo>
                    <a:pt x="16640" y="11253"/>
                    <a:pt x="16709" y="11093"/>
                    <a:pt x="16800" y="10957"/>
                  </a:cubicBezTo>
                  <a:lnTo>
                    <a:pt x="16914" y="10751"/>
                  </a:lnTo>
                  <a:lnTo>
                    <a:pt x="17028" y="10546"/>
                  </a:lnTo>
                  <a:cubicBezTo>
                    <a:pt x="17097" y="10409"/>
                    <a:pt x="17165" y="10295"/>
                    <a:pt x="17234" y="10158"/>
                  </a:cubicBezTo>
                  <a:lnTo>
                    <a:pt x="17257" y="10135"/>
                  </a:lnTo>
                  <a:lnTo>
                    <a:pt x="17279" y="10089"/>
                  </a:lnTo>
                  <a:lnTo>
                    <a:pt x="17302" y="10044"/>
                  </a:lnTo>
                  <a:cubicBezTo>
                    <a:pt x="17371" y="9929"/>
                    <a:pt x="17439" y="9792"/>
                    <a:pt x="17508" y="9678"/>
                  </a:cubicBezTo>
                  <a:cubicBezTo>
                    <a:pt x="17553" y="9610"/>
                    <a:pt x="17599" y="9519"/>
                    <a:pt x="17645" y="9450"/>
                  </a:cubicBezTo>
                  <a:cubicBezTo>
                    <a:pt x="17690" y="9382"/>
                    <a:pt x="17736" y="9313"/>
                    <a:pt x="17759" y="9245"/>
                  </a:cubicBezTo>
                  <a:cubicBezTo>
                    <a:pt x="17827" y="9131"/>
                    <a:pt x="17896" y="8994"/>
                    <a:pt x="17964" y="8879"/>
                  </a:cubicBezTo>
                  <a:lnTo>
                    <a:pt x="17964" y="8834"/>
                  </a:lnTo>
                  <a:lnTo>
                    <a:pt x="18033" y="8720"/>
                  </a:lnTo>
                  <a:cubicBezTo>
                    <a:pt x="18078" y="8628"/>
                    <a:pt x="18124" y="8537"/>
                    <a:pt x="18170" y="8423"/>
                  </a:cubicBezTo>
                  <a:cubicBezTo>
                    <a:pt x="18215" y="8377"/>
                    <a:pt x="18238" y="8309"/>
                    <a:pt x="18261" y="8263"/>
                  </a:cubicBezTo>
                  <a:lnTo>
                    <a:pt x="18284" y="8217"/>
                  </a:lnTo>
                  <a:lnTo>
                    <a:pt x="18307" y="8172"/>
                  </a:lnTo>
                  <a:cubicBezTo>
                    <a:pt x="18352" y="8103"/>
                    <a:pt x="18375" y="8035"/>
                    <a:pt x="18421" y="7989"/>
                  </a:cubicBezTo>
                  <a:cubicBezTo>
                    <a:pt x="18443" y="7921"/>
                    <a:pt x="18489" y="7852"/>
                    <a:pt x="18512" y="7784"/>
                  </a:cubicBezTo>
                  <a:lnTo>
                    <a:pt x="18535" y="7715"/>
                  </a:lnTo>
                  <a:lnTo>
                    <a:pt x="18649" y="7533"/>
                  </a:lnTo>
                  <a:cubicBezTo>
                    <a:pt x="18649" y="7510"/>
                    <a:pt x="18672" y="7487"/>
                    <a:pt x="18695" y="7464"/>
                  </a:cubicBezTo>
                  <a:lnTo>
                    <a:pt x="18695" y="7419"/>
                  </a:lnTo>
                  <a:lnTo>
                    <a:pt x="18717" y="7373"/>
                  </a:lnTo>
                  <a:cubicBezTo>
                    <a:pt x="18763" y="7282"/>
                    <a:pt x="18809" y="7190"/>
                    <a:pt x="18877" y="7099"/>
                  </a:cubicBezTo>
                  <a:lnTo>
                    <a:pt x="18968" y="6916"/>
                  </a:lnTo>
                  <a:cubicBezTo>
                    <a:pt x="19083" y="6688"/>
                    <a:pt x="19220" y="6437"/>
                    <a:pt x="19356" y="6209"/>
                  </a:cubicBezTo>
                  <a:lnTo>
                    <a:pt x="19379" y="6140"/>
                  </a:lnTo>
                  <a:cubicBezTo>
                    <a:pt x="19448" y="6003"/>
                    <a:pt x="19539" y="5844"/>
                    <a:pt x="19608" y="5730"/>
                  </a:cubicBezTo>
                  <a:cubicBezTo>
                    <a:pt x="19653" y="5638"/>
                    <a:pt x="19699" y="5547"/>
                    <a:pt x="19745" y="5478"/>
                  </a:cubicBezTo>
                  <a:lnTo>
                    <a:pt x="19767" y="5433"/>
                  </a:lnTo>
                  <a:lnTo>
                    <a:pt x="19859" y="5273"/>
                  </a:lnTo>
                  <a:lnTo>
                    <a:pt x="19904" y="5227"/>
                  </a:lnTo>
                  <a:cubicBezTo>
                    <a:pt x="19973" y="5113"/>
                    <a:pt x="20041" y="4976"/>
                    <a:pt x="20110" y="4862"/>
                  </a:cubicBezTo>
                  <a:cubicBezTo>
                    <a:pt x="20155" y="4794"/>
                    <a:pt x="20201" y="4702"/>
                    <a:pt x="20247" y="4634"/>
                  </a:cubicBezTo>
                  <a:lnTo>
                    <a:pt x="20315" y="4497"/>
                  </a:lnTo>
                  <a:lnTo>
                    <a:pt x="20361" y="4429"/>
                  </a:lnTo>
                  <a:lnTo>
                    <a:pt x="20384" y="4383"/>
                  </a:lnTo>
                  <a:lnTo>
                    <a:pt x="20429" y="4314"/>
                  </a:lnTo>
                  <a:cubicBezTo>
                    <a:pt x="20543" y="4132"/>
                    <a:pt x="20635" y="3949"/>
                    <a:pt x="20749" y="3767"/>
                  </a:cubicBezTo>
                  <a:cubicBezTo>
                    <a:pt x="20794" y="3698"/>
                    <a:pt x="20840" y="3630"/>
                    <a:pt x="20886" y="3561"/>
                  </a:cubicBezTo>
                  <a:cubicBezTo>
                    <a:pt x="20954" y="3424"/>
                    <a:pt x="21046" y="3264"/>
                    <a:pt x="21137" y="3127"/>
                  </a:cubicBezTo>
                  <a:cubicBezTo>
                    <a:pt x="21182" y="3036"/>
                    <a:pt x="21228" y="2945"/>
                    <a:pt x="21274" y="2876"/>
                  </a:cubicBezTo>
                  <a:lnTo>
                    <a:pt x="21319" y="2831"/>
                  </a:lnTo>
                  <a:lnTo>
                    <a:pt x="21388" y="2694"/>
                  </a:lnTo>
                  <a:lnTo>
                    <a:pt x="21456" y="2557"/>
                  </a:lnTo>
                  <a:cubicBezTo>
                    <a:pt x="21525" y="2466"/>
                    <a:pt x="21571" y="2351"/>
                    <a:pt x="21639" y="2260"/>
                  </a:cubicBezTo>
                  <a:cubicBezTo>
                    <a:pt x="21707" y="2123"/>
                    <a:pt x="21799" y="1986"/>
                    <a:pt x="21867" y="1849"/>
                  </a:cubicBezTo>
                  <a:cubicBezTo>
                    <a:pt x="21890" y="1804"/>
                    <a:pt x="21913" y="1758"/>
                    <a:pt x="21936" y="1735"/>
                  </a:cubicBezTo>
                  <a:lnTo>
                    <a:pt x="21959" y="1689"/>
                  </a:lnTo>
                  <a:lnTo>
                    <a:pt x="22050" y="1575"/>
                  </a:lnTo>
                  <a:lnTo>
                    <a:pt x="22118" y="1438"/>
                  </a:lnTo>
                  <a:lnTo>
                    <a:pt x="22187" y="1324"/>
                  </a:lnTo>
                  <a:lnTo>
                    <a:pt x="22210" y="1301"/>
                  </a:lnTo>
                  <a:lnTo>
                    <a:pt x="22232" y="1279"/>
                  </a:lnTo>
                  <a:cubicBezTo>
                    <a:pt x="22232" y="1233"/>
                    <a:pt x="22255" y="1233"/>
                    <a:pt x="22255" y="1233"/>
                  </a:cubicBezTo>
                  <a:lnTo>
                    <a:pt x="22278" y="1187"/>
                  </a:lnTo>
                  <a:lnTo>
                    <a:pt x="22301" y="1142"/>
                  </a:lnTo>
                  <a:lnTo>
                    <a:pt x="22324" y="1119"/>
                  </a:lnTo>
                  <a:cubicBezTo>
                    <a:pt x="22369" y="1028"/>
                    <a:pt x="22415" y="959"/>
                    <a:pt x="22461" y="868"/>
                  </a:cubicBezTo>
                  <a:cubicBezTo>
                    <a:pt x="22461" y="845"/>
                    <a:pt x="22461" y="822"/>
                    <a:pt x="22484" y="799"/>
                  </a:cubicBezTo>
                  <a:cubicBezTo>
                    <a:pt x="22484" y="754"/>
                    <a:pt x="22484" y="685"/>
                    <a:pt x="22438" y="617"/>
                  </a:cubicBezTo>
                  <a:cubicBezTo>
                    <a:pt x="22415" y="594"/>
                    <a:pt x="22415" y="571"/>
                    <a:pt x="22392" y="571"/>
                  </a:cubicBezTo>
                  <a:lnTo>
                    <a:pt x="22369" y="548"/>
                  </a:lnTo>
                  <a:cubicBezTo>
                    <a:pt x="22347" y="525"/>
                    <a:pt x="22324" y="503"/>
                    <a:pt x="22301" y="480"/>
                  </a:cubicBezTo>
                  <a:lnTo>
                    <a:pt x="22278" y="457"/>
                  </a:lnTo>
                  <a:lnTo>
                    <a:pt x="22232" y="411"/>
                  </a:lnTo>
                  <a:lnTo>
                    <a:pt x="22210" y="388"/>
                  </a:lnTo>
                  <a:cubicBezTo>
                    <a:pt x="22164" y="366"/>
                    <a:pt x="22141" y="343"/>
                    <a:pt x="22141" y="320"/>
                  </a:cubicBezTo>
                  <a:cubicBezTo>
                    <a:pt x="22096" y="274"/>
                    <a:pt x="22050" y="229"/>
                    <a:pt x="22027" y="183"/>
                  </a:cubicBezTo>
                  <a:cubicBezTo>
                    <a:pt x="22004" y="137"/>
                    <a:pt x="21981" y="115"/>
                    <a:pt x="21959" y="69"/>
                  </a:cubicBezTo>
                  <a:cubicBezTo>
                    <a:pt x="21936" y="46"/>
                    <a:pt x="21913" y="46"/>
                    <a:pt x="21890" y="23"/>
                  </a:cubicBezTo>
                  <a:cubicBezTo>
                    <a:pt x="21867" y="23"/>
                    <a:pt x="21844" y="0"/>
                    <a:pt x="21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678326" y="2387600"/>
              <a:ext cx="1323046" cy="982102"/>
            </a:xfrm>
            <a:custGeom>
              <a:avLst/>
              <a:gdLst/>
              <a:ahLst/>
              <a:cxnLst/>
              <a:rect l="l" t="t" r="r" b="b"/>
              <a:pathLst>
                <a:path w="23648" h="17554" extrusionOk="0">
                  <a:moveTo>
                    <a:pt x="23442" y="0"/>
                  </a:moveTo>
                  <a:cubicBezTo>
                    <a:pt x="23396" y="0"/>
                    <a:pt x="23351" y="46"/>
                    <a:pt x="23351" y="69"/>
                  </a:cubicBezTo>
                  <a:cubicBezTo>
                    <a:pt x="23351" y="92"/>
                    <a:pt x="23351" y="92"/>
                    <a:pt x="23351" y="115"/>
                  </a:cubicBezTo>
                  <a:cubicBezTo>
                    <a:pt x="23328" y="115"/>
                    <a:pt x="23305" y="115"/>
                    <a:pt x="23282" y="137"/>
                  </a:cubicBezTo>
                  <a:cubicBezTo>
                    <a:pt x="23282" y="137"/>
                    <a:pt x="23259" y="160"/>
                    <a:pt x="23259" y="160"/>
                  </a:cubicBezTo>
                  <a:lnTo>
                    <a:pt x="23236" y="206"/>
                  </a:lnTo>
                  <a:lnTo>
                    <a:pt x="23236" y="229"/>
                  </a:lnTo>
                  <a:lnTo>
                    <a:pt x="23214" y="229"/>
                  </a:lnTo>
                  <a:lnTo>
                    <a:pt x="23077" y="503"/>
                  </a:lnTo>
                  <a:cubicBezTo>
                    <a:pt x="22940" y="708"/>
                    <a:pt x="22826" y="891"/>
                    <a:pt x="22711" y="1096"/>
                  </a:cubicBezTo>
                  <a:cubicBezTo>
                    <a:pt x="22597" y="1256"/>
                    <a:pt x="22506" y="1416"/>
                    <a:pt x="22415" y="1553"/>
                  </a:cubicBezTo>
                  <a:lnTo>
                    <a:pt x="22278" y="1758"/>
                  </a:lnTo>
                  <a:lnTo>
                    <a:pt x="22232" y="1849"/>
                  </a:lnTo>
                  <a:cubicBezTo>
                    <a:pt x="22187" y="1895"/>
                    <a:pt x="22164" y="1941"/>
                    <a:pt x="22141" y="1986"/>
                  </a:cubicBezTo>
                  <a:cubicBezTo>
                    <a:pt x="22118" y="2009"/>
                    <a:pt x="22118" y="2032"/>
                    <a:pt x="22095" y="2055"/>
                  </a:cubicBezTo>
                  <a:cubicBezTo>
                    <a:pt x="22095" y="2078"/>
                    <a:pt x="22118" y="2123"/>
                    <a:pt x="22118" y="2123"/>
                  </a:cubicBezTo>
                  <a:cubicBezTo>
                    <a:pt x="22141" y="2169"/>
                    <a:pt x="22164" y="2192"/>
                    <a:pt x="22187" y="2215"/>
                  </a:cubicBezTo>
                  <a:lnTo>
                    <a:pt x="22164" y="2237"/>
                  </a:lnTo>
                  <a:lnTo>
                    <a:pt x="22118" y="2237"/>
                  </a:lnTo>
                  <a:cubicBezTo>
                    <a:pt x="22050" y="2351"/>
                    <a:pt x="22004" y="2443"/>
                    <a:pt x="21935" y="2534"/>
                  </a:cubicBezTo>
                  <a:cubicBezTo>
                    <a:pt x="21890" y="2603"/>
                    <a:pt x="21844" y="2694"/>
                    <a:pt x="21798" y="2762"/>
                  </a:cubicBezTo>
                  <a:cubicBezTo>
                    <a:pt x="21776" y="2831"/>
                    <a:pt x="21753" y="2876"/>
                    <a:pt x="21730" y="2922"/>
                  </a:cubicBezTo>
                  <a:cubicBezTo>
                    <a:pt x="21684" y="3013"/>
                    <a:pt x="21639" y="3082"/>
                    <a:pt x="21570" y="3173"/>
                  </a:cubicBezTo>
                  <a:lnTo>
                    <a:pt x="21547" y="3219"/>
                  </a:lnTo>
                  <a:lnTo>
                    <a:pt x="21479" y="3333"/>
                  </a:lnTo>
                  <a:lnTo>
                    <a:pt x="21388" y="3470"/>
                  </a:lnTo>
                  <a:cubicBezTo>
                    <a:pt x="21319" y="3584"/>
                    <a:pt x="21251" y="3698"/>
                    <a:pt x="21205" y="3835"/>
                  </a:cubicBezTo>
                  <a:lnTo>
                    <a:pt x="21159" y="3881"/>
                  </a:lnTo>
                  <a:lnTo>
                    <a:pt x="21114" y="3949"/>
                  </a:lnTo>
                  <a:lnTo>
                    <a:pt x="21091" y="3995"/>
                  </a:lnTo>
                  <a:cubicBezTo>
                    <a:pt x="21068" y="4041"/>
                    <a:pt x="21045" y="4086"/>
                    <a:pt x="21022" y="4132"/>
                  </a:cubicBezTo>
                  <a:cubicBezTo>
                    <a:pt x="21022" y="4155"/>
                    <a:pt x="21022" y="4200"/>
                    <a:pt x="21022" y="4200"/>
                  </a:cubicBezTo>
                  <a:cubicBezTo>
                    <a:pt x="21000" y="4223"/>
                    <a:pt x="20977" y="4246"/>
                    <a:pt x="20977" y="4292"/>
                  </a:cubicBezTo>
                  <a:cubicBezTo>
                    <a:pt x="20863" y="4451"/>
                    <a:pt x="20771" y="4611"/>
                    <a:pt x="20657" y="4771"/>
                  </a:cubicBezTo>
                  <a:lnTo>
                    <a:pt x="20589" y="4885"/>
                  </a:lnTo>
                  <a:lnTo>
                    <a:pt x="20520" y="4999"/>
                  </a:lnTo>
                  <a:lnTo>
                    <a:pt x="20497" y="5045"/>
                  </a:lnTo>
                  <a:lnTo>
                    <a:pt x="20475" y="5091"/>
                  </a:lnTo>
                  <a:cubicBezTo>
                    <a:pt x="20383" y="5205"/>
                    <a:pt x="20292" y="5364"/>
                    <a:pt x="20224" y="5501"/>
                  </a:cubicBezTo>
                  <a:lnTo>
                    <a:pt x="20178" y="5547"/>
                  </a:lnTo>
                  <a:lnTo>
                    <a:pt x="19950" y="5912"/>
                  </a:lnTo>
                  <a:lnTo>
                    <a:pt x="19904" y="6004"/>
                  </a:lnTo>
                  <a:cubicBezTo>
                    <a:pt x="19813" y="6163"/>
                    <a:pt x="19699" y="6323"/>
                    <a:pt x="19607" y="6483"/>
                  </a:cubicBezTo>
                  <a:cubicBezTo>
                    <a:pt x="19562" y="6597"/>
                    <a:pt x="19493" y="6688"/>
                    <a:pt x="19447" y="6802"/>
                  </a:cubicBezTo>
                  <a:lnTo>
                    <a:pt x="19402" y="6871"/>
                  </a:lnTo>
                  <a:lnTo>
                    <a:pt x="19379" y="6894"/>
                  </a:lnTo>
                  <a:lnTo>
                    <a:pt x="19356" y="6939"/>
                  </a:lnTo>
                  <a:cubicBezTo>
                    <a:pt x="19356" y="6962"/>
                    <a:pt x="19333" y="6985"/>
                    <a:pt x="19311" y="7008"/>
                  </a:cubicBezTo>
                  <a:lnTo>
                    <a:pt x="19311" y="7031"/>
                  </a:lnTo>
                  <a:cubicBezTo>
                    <a:pt x="19288" y="7076"/>
                    <a:pt x="19265" y="7099"/>
                    <a:pt x="19242" y="7145"/>
                  </a:cubicBezTo>
                  <a:cubicBezTo>
                    <a:pt x="19242" y="7190"/>
                    <a:pt x="19242" y="7213"/>
                    <a:pt x="19242" y="7259"/>
                  </a:cubicBezTo>
                  <a:lnTo>
                    <a:pt x="19219" y="7305"/>
                  </a:lnTo>
                  <a:lnTo>
                    <a:pt x="19196" y="7350"/>
                  </a:lnTo>
                  <a:cubicBezTo>
                    <a:pt x="19174" y="7373"/>
                    <a:pt x="19151" y="7419"/>
                    <a:pt x="19128" y="7464"/>
                  </a:cubicBezTo>
                  <a:lnTo>
                    <a:pt x="19128" y="7487"/>
                  </a:lnTo>
                  <a:cubicBezTo>
                    <a:pt x="19105" y="7533"/>
                    <a:pt x="19082" y="7578"/>
                    <a:pt x="19059" y="7601"/>
                  </a:cubicBezTo>
                  <a:cubicBezTo>
                    <a:pt x="19059" y="7624"/>
                    <a:pt x="19059" y="7624"/>
                    <a:pt x="19037" y="7647"/>
                  </a:cubicBezTo>
                  <a:lnTo>
                    <a:pt x="18991" y="7715"/>
                  </a:lnTo>
                  <a:lnTo>
                    <a:pt x="18945" y="7807"/>
                  </a:lnTo>
                  <a:cubicBezTo>
                    <a:pt x="18922" y="7807"/>
                    <a:pt x="18922" y="7830"/>
                    <a:pt x="18900" y="7852"/>
                  </a:cubicBezTo>
                  <a:lnTo>
                    <a:pt x="18877" y="7875"/>
                  </a:lnTo>
                  <a:lnTo>
                    <a:pt x="18786" y="8058"/>
                  </a:lnTo>
                  <a:cubicBezTo>
                    <a:pt x="18694" y="8172"/>
                    <a:pt x="18626" y="8309"/>
                    <a:pt x="18557" y="8423"/>
                  </a:cubicBezTo>
                  <a:lnTo>
                    <a:pt x="18512" y="8491"/>
                  </a:lnTo>
                  <a:lnTo>
                    <a:pt x="18489" y="8560"/>
                  </a:lnTo>
                  <a:lnTo>
                    <a:pt x="18466" y="8583"/>
                  </a:lnTo>
                  <a:cubicBezTo>
                    <a:pt x="18443" y="8628"/>
                    <a:pt x="18398" y="8674"/>
                    <a:pt x="18375" y="8743"/>
                  </a:cubicBezTo>
                  <a:cubicBezTo>
                    <a:pt x="18329" y="8811"/>
                    <a:pt x="18283" y="8902"/>
                    <a:pt x="18238" y="8994"/>
                  </a:cubicBezTo>
                  <a:lnTo>
                    <a:pt x="18146" y="9108"/>
                  </a:lnTo>
                  <a:lnTo>
                    <a:pt x="18078" y="9245"/>
                  </a:lnTo>
                  <a:cubicBezTo>
                    <a:pt x="18032" y="9336"/>
                    <a:pt x="17987" y="9427"/>
                    <a:pt x="17941" y="9541"/>
                  </a:cubicBezTo>
                  <a:cubicBezTo>
                    <a:pt x="17873" y="9633"/>
                    <a:pt x="17827" y="9724"/>
                    <a:pt x="17781" y="9838"/>
                  </a:cubicBezTo>
                  <a:lnTo>
                    <a:pt x="17781" y="9861"/>
                  </a:lnTo>
                  <a:lnTo>
                    <a:pt x="17736" y="9929"/>
                  </a:lnTo>
                  <a:lnTo>
                    <a:pt x="17690" y="10021"/>
                  </a:lnTo>
                  <a:lnTo>
                    <a:pt x="17690" y="10044"/>
                  </a:lnTo>
                  <a:lnTo>
                    <a:pt x="17667" y="10066"/>
                  </a:lnTo>
                  <a:cubicBezTo>
                    <a:pt x="17644" y="10089"/>
                    <a:pt x="17644" y="10135"/>
                    <a:pt x="17621" y="10158"/>
                  </a:cubicBezTo>
                  <a:cubicBezTo>
                    <a:pt x="17553" y="10272"/>
                    <a:pt x="17484" y="10386"/>
                    <a:pt x="17416" y="10523"/>
                  </a:cubicBezTo>
                  <a:cubicBezTo>
                    <a:pt x="17370" y="10591"/>
                    <a:pt x="17325" y="10660"/>
                    <a:pt x="17279" y="10751"/>
                  </a:cubicBezTo>
                  <a:cubicBezTo>
                    <a:pt x="17233" y="10820"/>
                    <a:pt x="17188" y="10865"/>
                    <a:pt x="17165" y="10934"/>
                  </a:cubicBezTo>
                  <a:lnTo>
                    <a:pt x="17142" y="10979"/>
                  </a:lnTo>
                  <a:lnTo>
                    <a:pt x="17051" y="11116"/>
                  </a:lnTo>
                  <a:lnTo>
                    <a:pt x="17005" y="11185"/>
                  </a:lnTo>
                  <a:lnTo>
                    <a:pt x="16868" y="11413"/>
                  </a:lnTo>
                  <a:lnTo>
                    <a:pt x="16708" y="11641"/>
                  </a:lnTo>
                  <a:lnTo>
                    <a:pt x="16640" y="11778"/>
                  </a:lnTo>
                  <a:lnTo>
                    <a:pt x="16617" y="11801"/>
                  </a:lnTo>
                  <a:lnTo>
                    <a:pt x="16571" y="11892"/>
                  </a:lnTo>
                  <a:cubicBezTo>
                    <a:pt x="16549" y="11915"/>
                    <a:pt x="16526" y="11961"/>
                    <a:pt x="16503" y="12007"/>
                  </a:cubicBezTo>
                  <a:lnTo>
                    <a:pt x="16480" y="12029"/>
                  </a:lnTo>
                  <a:lnTo>
                    <a:pt x="16412" y="12121"/>
                  </a:lnTo>
                  <a:lnTo>
                    <a:pt x="16366" y="12235"/>
                  </a:lnTo>
                  <a:lnTo>
                    <a:pt x="16298" y="12326"/>
                  </a:lnTo>
                  <a:lnTo>
                    <a:pt x="16275" y="12395"/>
                  </a:lnTo>
                  <a:lnTo>
                    <a:pt x="16229" y="12440"/>
                  </a:lnTo>
                  <a:lnTo>
                    <a:pt x="16206" y="12486"/>
                  </a:lnTo>
                  <a:lnTo>
                    <a:pt x="16183" y="12509"/>
                  </a:lnTo>
                  <a:cubicBezTo>
                    <a:pt x="16183" y="12532"/>
                    <a:pt x="16161" y="12577"/>
                    <a:pt x="16161" y="12600"/>
                  </a:cubicBezTo>
                  <a:cubicBezTo>
                    <a:pt x="16138" y="12600"/>
                    <a:pt x="16138" y="12623"/>
                    <a:pt x="16138" y="12623"/>
                  </a:cubicBezTo>
                  <a:cubicBezTo>
                    <a:pt x="16069" y="12737"/>
                    <a:pt x="16001" y="12874"/>
                    <a:pt x="15932" y="12988"/>
                  </a:cubicBezTo>
                  <a:lnTo>
                    <a:pt x="15887" y="13079"/>
                  </a:lnTo>
                  <a:lnTo>
                    <a:pt x="15841" y="13125"/>
                  </a:lnTo>
                  <a:lnTo>
                    <a:pt x="15841" y="13148"/>
                  </a:lnTo>
                  <a:lnTo>
                    <a:pt x="15795" y="13216"/>
                  </a:lnTo>
                  <a:lnTo>
                    <a:pt x="15773" y="13262"/>
                  </a:lnTo>
                  <a:cubicBezTo>
                    <a:pt x="15773" y="13285"/>
                    <a:pt x="15773" y="13308"/>
                    <a:pt x="15773" y="13330"/>
                  </a:cubicBezTo>
                  <a:cubicBezTo>
                    <a:pt x="15773" y="13353"/>
                    <a:pt x="15773" y="13353"/>
                    <a:pt x="15773" y="13376"/>
                  </a:cubicBezTo>
                  <a:lnTo>
                    <a:pt x="15750" y="13422"/>
                  </a:lnTo>
                  <a:lnTo>
                    <a:pt x="15727" y="13422"/>
                  </a:lnTo>
                  <a:cubicBezTo>
                    <a:pt x="15704" y="13490"/>
                    <a:pt x="15681" y="13513"/>
                    <a:pt x="15658" y="13559"/>
                  </a:cubicBezTo>
                  <a:lnTo>
                    <a:pt x="15613" y="13627"/>
                  </a:lnTo>
                  <a:lnTo>
                    <a:pt x="15590" y="13650"/>
                  </a:lnTo>
                  <a:lnTo>
                    <a:pt x="15567" y="13673"/>
                  </a:lnTo>
                  <a:cubicBezTo>
                    <a:pt x="15544" y="13718"/>
                    <a:pt x="15522" y="13741"/>
                    <a:pt x="15499" y="13787"/>
                  </a:cubicBezTo>
                  <a:lnTo>
                    <a:pt x="15476" y="13810"/>
                  </a:lnTo>
                  <a:cubicBezTo>
                    <a:pt x="15453" y="13833"/>
                    <a:pt x="15430" y="13855"/>
                    <a:pt x="15430" y="13878"/>
                  </a:cubicBezTo>
                  <a:lnTo>
                    <a:pt x="15316" y="14038"/>
                  </a:lnTo>
                  <a:cubicBezTo>
                    <a:pt x="15225" y="14198"/>
                    <a:pt x="15133" y="14335"/>
                    <a:pt x="15065" y="14495"/>
                  </a:cubicBezTo>
                  <a:cubicBezTo>
                    <a:pt x="14951" y="14677"/>
                    <a:pt x="14837" y="14860"/>
                    <a:pt x="14745" y="15042"/>
                  </a:cubicBezTo>
                  <a:cubicBezTo>
                    <a:pt x="14677" y="15156"/>
                    <a:pt x="14609" y="15271"/>
                    <a:pt x="14540" y="15385"/>
                  </a:cubicBezTo>
                  <a:lnTo>
                    <a:pt x="14540" y="15408"/>
                  </a:lnTo>
                  <a:lnTo>
                    <a:pt x="14517" y="15453"/>
                  </a:lnTo>
                  <a:lnTo>
                    <a:pt x="14494" y="15476"/>
                  </a:lnTo>
                  <a:lnTo>
                    <a:pt x="14449" y="15544"/>
                  </a:lnTo>
                  <a:lnTo>
                    <a:pt x="14426" y="15636"/>
                  </a:lnTo>
                  <a:lnTo>
                    <a:pt x="14335" y="15796"/>
                  </a:lnTo>
                  <a:cubicBezTo>
                    <a:pt x="14152" y="16092"/>
                    <a:pt x="14015" y="16366"/>
                    <a:pt x="13855" y="16640"/>
                  </a:cubicBezTo>
                  <a:lnTo>
                    <a:pt x="13855" y="16663"/>
                  </a:lnTo>
                  <a:cubicBezTo>
                    <a:pt x="13855" y="16686"/>
                    <a:pt x="13832" y="16709"/>
                    <a:pt x="13832" y="16709"/>
                  </a:cubicBezTo>
                  <a:cubicBezTo>
                    <a:pt x="13810" y="16731"/>
                    <a:pt x="13810" y="16754"/>
                    <a:pt x="13810" y="16777"/>
                  </a:cubicBezTo>
                  <a:lnTo>
                    <a:pt x="13764" y="16846"/>
                  </a:lnTo>
                  <a:lnTo>
                    <a:pt x="13741" y="16868"/>
                  </a:lnTo>
                  <a:cubicBezTo>
                    <a:pt x="13741" y="16891"/>
                    <a:pt x="13741" y="16914"/>
                    <a:pt x="13718" y="16937"/>
                  </a:cubicBezTo>
                  <a:lnTo>
                    <a:pt x="13673" y="17051"/>
                  </a:lnTo>
                  <a:cubicBezTo>
                    <a:pt x="13650" y="17051"/>
                    <a:pt x="13650" y="17074"/>
                    <a:pt x="13627" y="17097"/>
                  </a:cubicBezTo>
                  <a:cubicBezTo>
                    <a:pt x="13627" y="17097"/>
                    <a:pt x="13627" y="17074"/>
                    <a:pt x="13604" y="17074"/>
                  </a:cubicBezTo>
                  <a:cubicBezTo>
                    <a:pt x="13581" y="17051"/>
                    <a:pt x="13559" y="17051"/>
                    <a:pt x="13513" y="17028"/>
                  </a:cubicBezTo>
                  <a:lnTo>
                    <a:pt x="13148" y="17028"/>
                  </a:lnTo>
                  <a:cubicBezTo>
                    <a:pt x="13102" y="17005"/>
                    <a:pt x="13079" y="17005"/>
                    <a:pt x="13056" y="17005"/>
                  </a:cubicBezTo>
                  <a:lnTo>
                    <a:pt x="13011" y="17005"/>
                  </a:lnTo>
                  <a:lnTo>
                    <a:pt x="12988" y="16982"/>
                  </a:lnTo>
                  <a:lnTo>
                    <a:pt x="12919" y="16982"/>
                  </a:lnTo>
                  <a:lnTo>
                    <a:pt x="12874" y="16960"/>
                  </a:lnTo>
                  <a:lnTo>
                    <a:pt x="12782" y="16960"/>
                  </a:lnTo>
                  <a:cubicBezTo>
                    <a:pt x="12691" y="16937"/>
                    <a:pt x="12600" y="16914"/>
                    <a:pt x="12509" y="16891"/>
                  </a:cubicBezTo>
                  <a:cubicBezTo>
                    <a:pt x="12372" y="16868"/>
                    <a:pt x="12235" y="16846"/>
                    <a:pt x="12121" y="16823"/>
                  </a:cubicBezTo>
                  <a:cubicBezTo>
                    <a:pt x="12006" y="16800"/>
                    <a:pt x="11892" y="16777"/>
                    <a:pt x="11778" y="16754"/>
                  </a:cubicBezTo>
                  <a:lnTo>
                    <a:pt x="11755" y="16754"/>
                  </a:lnTo>
                  <a:cubicBezTo>
                    <a:pt x="11710" y="16754"/>
                    <a:pt x="11641" y="16731"/>
                    <a:pt x="11596" y="16731"/>
                  </a:cubicBezTo>
                  <a:lnTo>
                    <a:pt x="11527" y="16709"/>
                  </a:lnTo>
                  <a:lnTo>
                    <a:pt x="11481" y="16686"/>
                  </a:lnTo>
                  <a:lnTo>
                    <a:pt x="11436" y="16686"/>
                  </a:lnTo>
                  <a:cubicBezTo>
                    <a:pt x="11367" y="16663"/>
                    <a:pt x="11299" y="16640"/>
                    <a:pt x="11230" y="16617"/>
                  </a:cubicBezTo>
                  <a:lnTo>
                    <a:pt x="11208" y="16617"/>
                  </a:lnTo>
                  <a:cubicBezTo>
                    <a:pt x="11139" y="16594"/>
                    <a:pt x="11093" y="16572"/>
                    <a:pt x="11025" y="16549"/>
                  </a:cubicBezTo>
                  <a:lnTo>
                    <a:pt x="10956" y="16526"/>
                  </a:lnTo>
                  <a:lnTo>
                    <a:pt x="10911" y="16503"/>
                  </a:lnTo>
                  <a:cubicBezTo>
                    <a:pt x="10865" y="16480"/>
                    <a:pt x="10842" y="16480"/>
                    <a:pt x="10797" y="16457"/>
                  </a:cubicBezTo>
                  <a:cubicBezTo>
                    <a:pt x="10774" y="16457"/>
                    <a:pt x="10751" y="16435"/>
                    <a:pt x="10728" y="16435"/>
                  </a:cubicBezTo>
                  <a:cubicBezTo>
                    <a:pt x="10683" y="16412"/>
                    <a:pt x="10614" y="16389"/>
                    <a:pt x="10568" y="16389"/>
                  </a:cubicBezTo>
                  <a:cubicBezTo>
                    <a:pt x="10546" y="16366"/>
                    <a:pt x="10500" y="16343"/>
                    <a:pt x="10454" y="16343"/>
                  </a:cubicBezTo>
                  <a:lnTo>
                    <a:pt x="10431" y="16321"/>
                  </a:lnTo>
                  <a:lnTo>
                    <a:pt x="10386" y="16321"/>
                  </a:lnTo>
                  <a:cubicBezTo>
                    <a:pt x="10363" y="16321"/>
                    <a:pt x="10363" y="16298"/>
                    <a:pt x="10340" y="16298"/>
                  </a:cubicBezTo>
                  <a:lnTo>
                    <a:pt x="10272" y="16275"/>
                  </a:lnTo>
                  <a:cubicBezTo>
                    <a:pt x="10180" y="16252"/>
                    <a:pt x="10112" y="16229"/>
                    <a:pt x="10043" y="16206"/>
                  </a:cubicBezTo>
                  <a:lnTo>
                    <a:pt x="10021" y="16206"/>
                  </a:lnTo>
                  <a:lnTo>
                    <a:pt x="9884" y="16161"/>
                  </a:lnTo>
                  <a:lnTo>
                    <a:pt x="9655" y="16069"/>
                  </a:lnTo>
                  <a:lnTo>
                    <a:pt x="9450" y="16001"/>
                  </a:lnTo>
                  <a:lnTo>
                    <a:pt x="9427" y="16001"/>
                  </a:lnTo>
                  <a:cubicBezTo>
                    <a:pt x="9404" y="15978"/>
                    <a:pt x="9382" y="15955"/>
                    <a:pt x="9359" y="15955"/>
                  </a:cubicBezTo>
                  <a:lnTo>
                    <a:pt x="9313" y="15933"/>
                  </a:lnTo>
                  <a:lnTo>
                    <a:pt x="9245" y="15910"/>
                  </a:lnTo>
                  <a:cubicBezTo>
                    <a:pt x="9199" y="15887"/>
                    <a:pt x="9130" y="15864"/>
                    <a:pt x="9085" y="15841"/>
                  </a:cubicBezTo>
                  <a:cubicBezTo>
                    <a:pt x="8993" y="15796"/>
                    <a:pt x="8925" y="15773"/>
                    <a:pt x="8857" y="15750"/>
                  </a:cubicBezTo>
                  <a:lnTo>
                    <a:pt x="8788" y="15727"/>
                  </a:lnTo>
                  <a:cubicBezTo>
                    <a:pt x="8674" y="15681"/>
                    <a:pt x="8560" y="15636"/>
                    <a:pt x="8446" y="15590"/>
                  </a:cubicBezTo>
                  <a:cubicBezTo>
                    <a:pt x="8446" y="15567"/>
                    <a:pt x="8400" y="15544"/>
                    <a:pt x="8377" y="15522"/>
                  </a:cubicBezTo>
                  <a:cubicBezTo>
                    <a:pt x="8332" y="15499"/>
                    <a:pt x="8309" y="15476"/>
                    <a:pt x="8286" y="15476"/>
                  </a:cubicBezTo>
                  <a:lnTo>
                    <a:pt x="8240" y="15453"/>
                  </a:lnTo>
                  <a:cubicBezTo>
                    <a:pt x="8195" y="15430"/>
                    <a:pt x="8149" y="15430"/>
                    <a:pt x="8126" y="15408"/>
                  </a:cubicBezTo>
                  <a:lnTo>
                    <a:pt x="8103" y="15385"/>
                  </a:lnTo>
                  <a:lnTo>
                    <a:pt x="7989" y="15339"/>
                  </a:lnTo>
                  <a:lnTo>
                    <a:pt x="7875" y="15316"/>
                  </a:lnTo>
                  <a:lnTo>
                    <a:pt x="7784" y="15271"/>
                  </a:lnTo>
                  <a:cubicBezTo>
                    <a:pt x="7670" y="15225"/>
                    <a:pt x="7555" y="15179"/>
                    <a:pt x="7464" y="15134"/>
                  </a:cubicBezTo>
                  <a:cubicBezTo>
                    <a:pt x="7327" y="15065"/>
                    <a:pt x="7213" y="15019"/>
                    <a:pt x="7099" y="14974"/>
                  </a:cubicBezTo>
                  <a:lnTo>
                    <a:pt x="7031" y="14928"/>
                  </a:lnTo>
                  <a:cubicBezTo>
                    <a:pt x="6962" y="14905"/>
                    <a:pt x="6894" y="14860"/>
                    <a:pt x="6802" y="14837"/>
                  </a:cubicBezTo>
                  <a:lnTo>
                    <a:pt x="6757" y="14791"/>
                  </a:lnTo>
                  <a:lnTo>
                    <a:pt x="6734" y="14791"/>
                  </a:lnTo>
                  <a:lnTo>
                    <a:pt x="6688" y="14768"/>
                  </a:lnTo>
                  <a:lnTo>
                    <a:pt x="6665" y="14768"/>
                  </a:lnTo>
                  <a:cubicBezTo>
                    <a:pt x="6642" y="14768"/>
                    <a:pt x="6642" y="14746"/>
                    <a:pt x="6620" y="14746"/>
                  </a:cubicBezTo>
                  <a:lnTo>
                    <a:pt x="6574" y="14746"/>
                  </a:lnTo>
                  <a:lnTo>
                    <a:pt x="6483" y="14700"/>
                  </a:lnTo>
                  <a:cubicBezTo>
                    <a:pt x="6414" y="14677"/>
                    <a:pt x="6369" y="14654"/>
                    <a:pt x="6323" y="14631"/>
                  </a:cubicBezTo>
                  <a:cubicBezTo>
                    <a:pt x="6300" y="14609"/>
                    <a:pt x="6277" y="14586"/>
                    <a:pt x="6254" y="14563"/>
                  </a:cubicBezTo>
                  <a:cubicBezTo>
                    <a:pt x="6163" y="14517"/>
                    <a:pt x="6072" y="14472"/>
                    <a:pt x="6003" y="14426"/>
                  </a:cubicBezTo>
                  <a:lnTo>
                    <a:pt x="5981" y="14426"/>
                  </a:lnTo>
                  <a:cubicBezTo>
                    <a:pt x="5912" y="14380"/>
                    <a:pt x="5821" y="14358"/>
                    <a:pt x="5752" y="14312"/>
                  </a:cubicBezTo>
                  <a:cubicBezTo>
                    <a:pt x="5593" y="14243"/>
                    <a:pt x="5410" y="14175"/>
                    <a:pt x="5250" y="14084"/>
                  </a:cubicBezTo>
                  <a:cubicBezTo>
                    <a:pt x="5182" y="14061"/>
                    <a:pt x="5090" y="14015"/>
                    <a:pt x="5022" y="13970"/>
                  </a:cubicBezTo>
                  <a:cubicBezTo>
                    <a:pt x="4908" y="13901"/>
                    <a:pt x="4794" y="13833"/>
                    <a:pt x="4702" y="13764"/>
                  </a:cubicBezTo>
                  <a:lnTo>
                    <a:pt x="4611" y="13741"/>
                  </a:lnTo>
                  <a:cubicBezTo>
                    <a:pt x="4543" y="13696"/>
                    <a:pt x="4451" y="13650"/>
                    <a:pt x="4360" y="13604"/>
                  </a:cubicBezTo>
                  <a:lnTo>
                    <a:pt x="4200" y="13513"/>
                  </a:lnTo>
                  <a:cubicBezTo>
                    <a:pt x="4109" y="13467"/>
                    <a:pt x="3995" y="13399"/>
                    <a:pt x="3903" y="13353"/>
                  </a:cubicBezTo>
                  <a:cubicBezTo>
                    <a:pt x="3721" y="13262"/>
                    <a:pt x="3561" y="13171"/>
                    <a:pt x="3401" y="13079"/>
                  </a:cubicBezTo>
                  <a:lnTo>
                    <a:pt x="3310" y="13034"/>
                  </a:lnTo>
                  <a:lnTo>
                    <a:pt x="3287" y="13034"/>
                  </a:lnTo>
                  <a:cubicBezTo>
                    <a:pt x="3150" y="12965"/>
                    <a:pt x="3013" y="12897"/>
                    <a:pt x="2876" y="12828"/>
                  </a:cubicBezTo>
                  <a:cubicBezTo>
                    <a:pt x="2853" y="12805"/>
                    <a:pt x="2831" y="12805"/>
                    <a:pt x="2785" y="12783"/>
                  </a:cubicBezTo>
                  <a:lnTo>
                    <a:pt x="2717" y="12783"/>
                  </a:lnTo>
                  <a:cubicBezTo>
                    <a:pt x="2694" y="12760"/>
                    <a:pt x="2671" y="12760"/>
                    <a:pt x="2648" y="12737"/>
                  </a:cubicBezTo>
                  <a:lnTo>
                    <a:pt x="2625" y="12714"/>
                  </a:lnTo>
                  <a:cubicBezTo>
                    <a:pt x="2557" y="12691"/>
                    <a:pt x="2488" y="12646"/>
                    <a:pt x="2443" y="12623"/>
                  </a:cubicBezTo>
                  <a:cubicBezTo>
                    <a:pt x="2397" y="12577"/>
                    <a:pt x="2351" y="12577"/>
                    <a:pt x="2328" y="12554"/>
                  </a:cubicBezTo>
                  <a:cubicBezTo>
                    <a:pt x="2306" y="12554"/>
                    <a:pt x="2306" y="12532"/>
                    <a:pt x="2283" y="12532"/>
                  </a:cubicBezTo>
                  <a:cubicBezTo>
                    <a:pt x="2260" y="12532"/>
                    <a:pt x="2214" y="12554"/>
                    <a:pt x="2192" y="12577"/>
                  </a:cubicBezTo>
                  <a:cubicBezTo>
                    <a:pt x="2192" y="12554"/>
                    <a:pt x="2169" y="12554"/>
                    <a:pt x="2146" y="12532"/>
                  </a:cubicBezTo>
                  <a:lnTo>
                    <a:pt x="1804" y="12303"/>
                  </a:lnTo>
                  <a:lnTo>
                    <a:pt x="1461" y="12075"/>
                  </a:lnTo>
                  <a:lnTo>
                    <a:pt x="1393" y="12029"/>
                  </a:lnTo>
                  <a:lnTo>
                    <a:pt x="1233" y="11915"/>
                  </a:lnTo>
                  <a:cubicBezTo>
                    <a:pt x="1187" y="11847"/>
                    <a:pt x="1142" y="11801"/>
                    <a:pt x="1096" y="11755"/>
                  </a:cubicBezTo>
                  <a:lnTo>
                    <a:pt x="1073" y="11733"/>
                  </a:lnTo>
                  <a:cubicBezTo>
                    <a:pt x="1027" y="11687"/>
                    <a:pt x="1005" y="11664"/>
                    <a:pt x="982" y="11641"/>
                  </a:cubicBezTo>
                  <a:lnTo>
                    <a:pt x="959" y="11619"/>
                  </a:lnTo>
                  <a:cubicBezTo>
                    <a:pt x="891" y="11573"/>
                    <a:pt x="822" y="11504"/>
                    <a:pt x="754" y="11459"/>
                  </a:cubicBezTo>
                  <a:lnTo>
                    <a:pt x="708" y="11436"/>
                  </a:lnTo>
                  <a:cubicBezTo>
                    <a:pt x="617" y="11390"/>
                    <a:pt x="548" y="11322"/>
                    <a:pt x="457" y="11276"/>
                  </a:cubicBezTo>
                  <a:lnTo>
                    <a:pt x="434" y="11253"/>
                  </a:lnTo>
                  <a:lnTo>
                    <a:pt x="388" y="11231"/>
                  </a:lnTo>
                  <a:lnTo>
                    <a:pt x="366" y="11231"/>
                  </a:lnTo>
                  <a:cubicBezTo>
                    <a:pt x="343" y="11208"/>
                    <a:pt x="320" y="11185"/>
                    <a:pt x="297" y="11162"/>
                  </a:cubicBezTo>
                  <a:cubicBezTo>
                    <a:pt x="274" y="11162"/>
                    <a:pt x="251" y="11139"/>
                    <a:pt x="229" y="11139"/>
                  </a:cubicBezTo>
                  <a:cubicBezTo>
                    <a:pt x="206" y="11116"/>
                    <a:pt x="160" y="11094"/>
                    <a:pt x="137" y="11094"/>
                  </a:cubicBezTo>
                  <a:cubicBezTo>
                    <a:pt x="114" y="11094"/>
                    <a:pt x="92" y="11116"/>
                    <a:pt x="69" y="11116"/>
                  </a:cubicBezTo>
                  <a:cubicBezTo>
                    <a:pt x="46" y="11139"/>
                    <a:pt x="23" y="11139"/>
                    <a:pt x="23" y="11162"/>
                  </a:cubicBezTo>
                  <a:cubicBezTo>
                    <a:pt x="0" y="11208"/>
                    <a:pt x="0" y="11253"/>
                    <a:pt x="23" y="11276"/>
                  </a:cubicBezTo>
                  <a:cubicBezTo>
                    <a:pt x="23" y="11322"/>
                    <a:pt x="23" y="11367"/>
                    <a:pt x="69" y="11413"/>
                  </a:cubicBezTo>
                  <a:cubicBezTo>
                    <a:pt x="69" y="11413"/>
                    <a:pt x="92" y="11413"/>
                    <a:pt x="92" y="11436"/>
                  </a:cubicBezTo>
                  <a:cubicBezTo>
                    <a:pt x="92" y="11459"/>
                    <a:pt x="92" y="11482"/>
                    <a:pt x="114" y="11504"/>
                  </a:cubicBezTo>
                  <a:cubicBezTo>
                    <a:pt x="137" y="11527"/>
                    <a:pt x="160" y="11573"/>
                    <a:pt x="206" y="11596"/>
                  </a:cubicBezTo>
                  <a:lnTo>
                    <a:pt x="229" y="11596"/>
                  </a:lnTo>
                  <a:cubicBezTo>
                    <a:pt x="229" y="11619"/>
                    <a:pt x="251" y="11641"/>
                    <a:pt x="274" y="11664"/>
                  </a:cubicBezTo>
                  <a:lnTo>
                    <a:pt x="343" y="11710"/>
                  </a:lnTo>
                  <a:lnTo>
                    <a:pt x="434" y="11778"/>
                  </a:lnTo>
                  <a:lnTo>
                    <a:pt x="480" y="11801"/>
                  </a:lnTo>
                  <a:cubicBezTo>
                    <a:pt x="571" y="11870"/>
                    <a:pt x="662" y="11961"/>
                    <a:pt x="776" y="12029"/>
                  </a:cubicBezTo>
                  <a:lnTo>
                    <a:pt x="891" y="12121"/>
                  </a:lnTo>
                  <a:lnTo>
                    <a:pt x="913" y="12144"/>
                  </a:lnTo>
                  <a:cubicBezTo>
                    <a:pt x="959" y="12189"/>
                    <a:pt x="1005" y="12212"/>
                    <a:pt x="1050" y="12258"/>
                  </a:cubicBezTo>
                  <a:lnTo>
                    <a:pt x="1096" y="12303"/>
                  </a:lnTo>
                  <a:cubicBezTo>
                    <a:pt x="1142" y="12326"/>
                    <a:pt x="1164" y="12349"/>
                    <a:pt x="1210" y="12372"/>
                  </a:cubicBezTo>
                  <a:lnTo>
                    <a:pt x="1233" y="12395"/>
                  </a:lnTo>
                  <a:lnTo>
                    <a:pt x="1279" y="12440"/>
                  </a:lnTo>
                  <a:lnTo>
                    <a:pt x="1301" y="12440"/>
                  </a:lnTo>
                  <a:cubicBezTo>
                    <a:pt x="1324" y="12463"/>
                    <a:pt x="1370" y="12486"/>
                    <a:pt x="1393" y="12509"/>
                  </a:cubicBezTo>
                  <a:lnTo>
                    <a:pt x="1438" y="12509"/>
                  </a:lnTo>
                  <a:cubicBezTo>
                    <a:pt x="1461" y="12509"/>
                    <a:pt x="1507" y="12509"/>
                    <a:pt x="1507" y="12486"/>
                  </a:cubicBezTo>
                  <a:cubicBezTo>
                    <a:pt x="1621" y="12577"/>
                    <a:pt x="1758" y="12646"/>
                    <a:pt x="1872" y="12714"/>
                  </a:cubicBezTo>
                  <a:lnTo>
                    <a:pt x="2009" y="12805"/>
                  </a:lnTo>
                  <a:lnTo>
                    <a:pt x="2100" y="12851"/>
                  </a:lnTo>
                  <a:lnTo>
                    <a:pt x="2260" y="12942"/>
                  </a:lnTo>
                  <a:cubicBezTo>
                    <a:pt x="2351" y="13011"/>
                    <a:pt x="2420" y="13057"/>
                    <a:pt x="2511" y="13102"/>
                  </a:cubicBezTo>
                  <a:lnTo>
                    <a:pt x="2534" y="13125"/>
                  </a:lnTo>
                  <a:lnTo>
                    <a:pt x="2580" y="13148"/>
                  </a:lnTo>
                  <a:lnTo>
                    <a:pt x="2602" y="13148"/>
                  </a:lnTo>
                  <a:cubicBezTo>
                    <a:pt x="2625" y="13171"/>
                    <a:pt x="2648" y="13193"/>
                    <a:pt x="2671" y="13193"/>
                  </a:cubicBezTo>
                  <a:cubicBezTo>
                    <a:pt x="2671" y="13193"/>
                    <a:pt x="2671" y="13193"/>
                    <a:pt x="2694" y="13216"/>
                  </a:cubicBezTo>
                  <a:lnTo>
                    <a:pt x="2739" y="13239"/>
                  </a:lnTo>
                  <a:cubicBezTo>
                    <a:pt x="2853" y="13308"/>
                    <a:pt x="2968" y="13376"/>
                    <a:pt x="3082" y="13445"/>
                  </a:cubicBezTo>
                  <a:lnTo>
                    <a:pt x="3150" y="13490"/>
                  </a:lnTo>
                  <a:lnTo>
                    <a:pt x="3242" y="13536"/>
                  </a:lnTo>
                  <a:lnTo>
                    <a:pt x="3287" y="13559"/>
                  </a:lnTo>
                  <a:lnTo>
                    <a:pt x="3310" y="13582"/>
                  </a:lnTo>
                  <a:cubicBezTo>
                    <a:pt x="3356" y="13604"/>
                    <a:pt x="3378" y="13604"/>
                    <a:pt x="3424" y="13627"/>
                  </a:cubicBezTo>
                  <a:cubicBezTo>
                    <a:pt x="3447" y="13650"/>
                    <a:pt x="3470" y="13650"/>
                    <a:pt x="3493" y="13650"/>
                  </a:cubicBezTo>
                  <a:cubicBezTo>
                    <a:pt x="3493" y="13650"/>
                    <a:pt x="3515" y="13650"/>
                    <a:pt x="3515" y="13627"/>
                  </a:cubicBezTo>
                  <a:cubicBezTo>
                    <a:pt x="3652" y="13696"/>
                    <a:pt x="3766" y="13764"/>
                    <a:pt x="3903" y="13833"/>
                  </a:cubicBezTo>
                  <a:cubicBezTo>
                    <a:pt x="3995" y="13878"/>
                    <a:pt x="4063" y="13901"/>
                    <a:pt x="4132" y="13947"/>
                  </a:cubicBezTo>
                  <a:lnTo>
                    <a:pt x="4177" y="13970"/>
                  </a:lnTo>
                  <a:lnTo>
                    <a:pt x="4223" y="13992"/>
                  </a:lnTo>
                  <a:lnTo>
                    <a:pt x="4269" y="14015"/>
                  </a:lnTo>
                  <a:lnTo>
                    <a:pt x="4291" y="14015"/>
                  </a:lnTo>
                  <a:lnTo>
                    <a:pt x="4314" y="14038"/>
                  </a:lnTo>
                  <a:cubicBezTo>
                    <a:pt x="4337" y="14038"/>
                    <a:pt x="4360" y="14061"/>
                    <a:pt x="4406" y="14061"/>
                  </a:cubicBezTo>
                  <a:lnTo>
                    <a:pt x="4474" y="14061"/>
                  </a:lnTo>
                  <a:lnTo>
                    <a:pt x="4497" y="14084"/>
                  </a:lnTo>
                  <a:lnTo>
                    <a:pt x="4520" y="14084"/>
                  </a:lnTo>
                  <a:cubicBezTo>
                    <a:pt x="4611" y="14129"/>
                    <a:pt x="4680" y="14175"/>
                    <a:pt x="4771" y="14221"/>
                  </a:cubicBezTo>
                  <a:lnTo>
                    <a:pt x="4816" y="14243"/>
                  </a:lnTo>
                  <a:cubicBezTo>
                    <a:pt x="4862" y="14289"/>
                    <a:pt x="4931" y="14335"/>
                    <a:pt x="4999" y="14358"/>
                  </a:cubicBezTo>
                  <a:lnTo>
                    <a:pt x="5068" y="14403"/>
                  </a:lnTo>
                  <a:cubicBezTo>
                    <a:pt x="5136" y="14426"/>
                    <a:pt x="5182" y="14472"/>
                    <a:pt x="5250" y="14495"/>
                  </a:cubicBezTo>
                  <a:cubicBezTo>
                    <a:pt x="5341" y="14540"/>
                    <a:pt x="5433" y="14586"/>
                    <a:pt x="5547" y="14631"/>
                  </a:cubicBezTo>
                  <a:cubicBezTo>
                    <a:pt x="5593" y="14677"/>
                    <a:pt x="5638" y="14700"/>
                    <a:pt x="5707" y="14723"/>
                  </a:cubicBezTo>
                  <a:lnTo>
                    <a:pt x="5798" y="14768"/>
                  </a:lnTo>
                  <a:cubicBezTo>
                    <a:pt x="5958" y="14837"/>
                    <a:pt x="6095" y="14905"/>
                    <a:pt x="6232" y="14951"/>
                  </a:cubicBezTo>
                  <a:lnTo>
                    <a:pt x="6300" y="14974"/>
                  </a:lnTo>
                  <a:cubicBezTo>
                    <a:pt x="6369" y="15019"/>
                    <a:pt x="6460" y="15042"/>
                    <a:pt x="6528" y="15088"/>
                  </a:cubicBezTo>
                  <a:lnTo>
                    <a:pt x="6620" y="15111"/>
                  </a:lnTo>
                  <a:lnTo>
                    <a:pt x="6688" y="15156"/>
                  </a:lnTo>
                  <a:lnTo>
                    <a:pt x="6779" y="15179"/>
                  </a:lnTo>
                  <a:lnTo>
                    <a:pt x="6894" y="15225"/>
                  </a:lnTo>
                  <a:lnTo>
                    <a:pt x="6962" y="15248"/>
                  </a:lnTo>
                  <a:lnTo>
                    <a:pt x="7008" y="15271"/>
                  </a:lnTo>
                  <a:lnTo>
                    <a:pt x="7053" y="15316"/>
                  </a:lnTo>
                  <a:lnTo>
                    <a:pt x="7099" y="15339"/>
                  </a:lnTo>
                  <a:lnTo>
                    <a:pt x="7167" y="15362"/>
                  </a:lnTo>
                  <a:cubicBezTo>
                    <a:pt x="7213" y="15385"/>
                    <a:pt x="7282" y="15430"/>
                    <a:pt x="7350" y="15453"/>
                  </a:cubicBezTo>
                  <a:lnTo>
                    <a:pt x="7441" y="15499"/>
                  </a:lnTo>
                  <a:cubicBezTo>
                    <a:pt x="7510" y="15522"/>
                    <a:pt x="7555" y="15544"/>
                    <a:pt x="7601" y="15567"/>
                  </a:cubicBezTo>
                  <a:lnTo>
                    <a:pt x="7624" y="15590"/>
                  </a:lnTo>
                  <a:lnTo>
                    <a:pt x="7670" y="15590"/>
                  </a:lnTo>
                  <a:cubicBezTo>
                    <a:pt x="7670" y="15590"/>
                    <a:pt x="7670" y="15613"/>
                    <a:pt x="7670" y="15613"/>
                  </a:cubicBezTo>
                  <a:cubicBezTo>
                    <a:pt x="7738" y="15636"/>
                    <a:pt x="7784" y="15681"/>
                    <a:pt x="7829" y="15704"/>
                  </a:cubicBezTo>
                  <a:cubicBezTo>
                    <a:pt x="7875" y="15704"/>
                    <a:pt x="7898" y="15727"/>
                    <a:pt x="7921" y="15727"/>
                  </a:cubicBezTo>
                  <a:lnTo>
                    <a:pt x="7966" y="15750"/>
                  </a:lnTo>
                  <a:lnTo>
                    <a:pt x="8012" y="15773"/>
                  </a:lnTo>
                  <a:lnTo>
                    <a:pt x="8103" y="15818"/>
                  </a:lnTo>
                  <a:lnTo>
                    <a:pt x="8126" y="15818"/>
                  </a:lnTo>
                  <a:cubicBezTo>
                    <a:pt x="8217" y="15864"/>
                    <a:pt x="8309" y="15887"/>
                    <a:pt x="8377" y="15933"/>
                  </a:cubicBezTo>
                  <a:lnTo>
                    <a:pt x="8469" y="15955"/>
                  </a:lnTo>
                  <a:cubicBezTo>
                    <a:pt x="8605" y="16024"/>
                    <a:pt x="8765" y="16092"/>
                    <a:pt x="8902" y="16138"/>
                  </a:cubicBezTo>
                  <a:lnTo>
                    <a:pt x="8925" y="16161"/>
                  </a:lnTo>
                  <a:cubicBezTo>
                    <a:pt x="8971" y="16184"/>
                    <a:pt x="9016" y="16184"/>
                    <a:pt x="9039" y="16206"/>
                  </a:cubicBezTo>
                  <a:lnTo>
                    <a:pt x="9130" y="16252"/>
                  </a:lnTo>
                  <a:lnTo>
                    <a:pt x="9199" y="16275"/>
                  </a:lnTo>
                  <a:cubicBezTo>
                    <a:pt x="9245" y="16298"/>
                    <a:pt x="9290" y="16321"/>
                    <a:pt x="9359" y="16343"/>
                  </a:cubicBezTo>
                  <a:lnTo>
                    <a:pt x="9382" y="16343"/>
                  </a:lnTo>
                  <a:lnTo>
                    <a:pt x="9404" y="16366"/>
                  </a:lnTo>
                  <a:lnTo>
                    <a:pt x="9473" y="16389"/>
                  </a:lnTo>
                  <a:cubicBezTo>
                    <a:pt x="9633" y="16457"/>
                    <a:pt x="9792" y="16526"/>
                    <a:pt x="10021" y="16594"/>
                  </a:cubicBezTo>
                  <a:cubicBezTo>
                    <a:pt x="10112" y="16617"/>
                    <a:pt x="10226" y="16663"/>
                    <a:pt x="10317" y="16686"/>
                  </a:cubicBezTo>
                  <a:lnTo>
                    <a:pt x="10340" y="16686"/>
                  </a:lnTo>
                  <a:cubicBezTo>
                    <a:pt x="10386" y="16709"/>
                    <a:pt x="10454" y="16731"/>
                    <a:pt x="10500" y="16754"/>
                  </a:cubicBezTo>
                  <a:cubicBezTo>
                    <a:pt x="10568" y="16777"/>
                    <a:pt x="10637" y="16800"/>
                    <a:pt x="10705" y="16823"/>
                  </a:cubicBezTo>
                  <a:lnTo>
                    <a:pt x="10820" y="16868"/>
                  </a:lnTo>
                  <a:lnTo>
                    <a:pt x="10842" y="16868"/>
                  </a:lnTo>
                  <a:lnTo>
                    <a:pt x="10865" y="16891"/>
                  </a:lnTo>
                  <a:lnTo>
                    <a:pt x="10888" y="16891"/>
                  </a:lnTo>
                  <a:cubicBezTo>
                    <a:pt x="10934" y="16891"/>
                    <a:pt x="10956" y="16914"/>
                    <a:pt x="10979" y="16914"/>
                  </a:cubicBezTo>
                  <a:lnTo>
                    <a:pt x="11139" y="16960"/>
                  </a:lnTo>
                  <a:lnTo>
                    <a:pt x="11299" y="17005"/>
                  </a:lnTo>
                  <a:cubicBezTo>
                    <a:pt x="11299" y="17028"/>
                    <a:pt x="11322" y="17028"/>
                    <a:pt x="11344" y="17028"/>
                  </a:cubicBezTo>
                  <a:lnTo>
                    <a:pt x="11367" y="17028"/>
                  </a:lnTo>
                  <a:lnTo>
                    <a:pt x="11413" y="17051"/>
                  </a:lnTo>
                  <a:lnTo>
                    <a:pt x="11596" y="17097"/>
                  </a:lnTo>
                  <a:lnTo>
                    <a:pt x="11641" y="17097"/>
                  </a:lnTo>
                  <a:cubicBezTo>
                    <a:pt x="11664" y="17119"/>
                    <a:pt x="11710" y="17119"/>
                    <a:pt x="11733" y="17142"/>
                  </a:cubicBezTo>
                  <a:lnTo>
                    <a:pt x="11801" y="17165"/>
                  </a:lnTo>
                  <a:cubicBezTo>
                    <a:pt x="11847" y="17188"/>
                    <a:pt x="11915" y="17188"/>
                    <a:pt x="11961" y="17211"/>
                  </a:cubicBezTo>
                  <a:cubicBezTo>
                    <a:pt x="12121" y="17256"/>
                    <a:pt x="12280" y="17302"/>
                    <a:pt x="12417" y="17348"/>
                  </a:cubicBezTo>
                  <a:lnTo>
                    <a:pt x="12463" y="17348"/>
                  </a:lnTo>
                  <a:lnTo>
                    <a:pt x="12600" y="17371"/>
                  </a:lnTo>
                  <a:cubicBezTo>
                    <a:pt x="12691" y="17416"/>
                    <a:pt x="12760" y="17439"/>
                    <a:pt x="12851" y="17462"/>
                  </a:cubicBezTo>
                  <a:cubicBezTo>
                    <a:pt x="12942" y="17485"/>
                    <a:pt x="13034" y="17507"/>
                    <a:pt x="13125" y="17507"/>
                  </a:cubicBezTo>
                  <a:cubicBezTo>
                    <a:pt x="13216" y="17530"/>
                    <a:pt x="13307" y="17553"/>
                    <a:pt x="13399" y="17553"/>
                  </a:cubicBezTo>
                  <a:lnTo>
                    <a:pt x="13627" y="17553"/>
                  </a:lnTo>
                  <a:cubicBezTo>
                    <a:pt x="13673" y="17553"/>
                    <a:pt x="13718" y="17553"/>
                    <a:pt x="13764" y="17507"/>
                  </a:cubicBezTo>
                  <a:cubicBezTo>
                    <a:pt x="13787" y="17485"/>
                    <a:pt x="13810" y="17462"/>
                    <a:pt x="13832" y="17439"/>
                  </a:cubicBezTo>
                  <a:cubicBezTo>
                    <a:pt x="13855" y="17416"/>
                    <a:pt x="13878" y="17393"/>
                    <a:pt x="13901" y="17371"/>
                  </a:cubicBezTo>
                  <a:cubicBezTo>
                    <a:pt x="13924" y="17348"/>
                    <a:pt x="13947" y="17302"/>
                    <a:pt x="13969" y="17256"/>
                  </a:cubicBezTo>
                  <a:lnTo>
                    <a:pt x="13992" y="17234"/>
                  </a:lnTo>
                  <a:cubicBezTo>
                    <a:pt x="14015" y="17211"/>
                    <a:pt x="14015" y="17188"/>
                    <a:pt x="14038" y="17165"/>
                  </a:cubicBezTo>
                  <a:cubicBezTo>
                    <a:pt x="14084" y="17074"/>
                    <a:pt x="14129" y="17005"/>
                    <a:pt x="14175" y="16937"/>
                  </a:cubicBezTo>
                  <a:cubicBezTo>
                    <a:pt x="14243" y="16823"/>
                    <a:pt x="14312" y="16731"/>
                    <a:pt x="14380" y="16617"/>
                  </a:cubicBezTo>
                  <a:cubicBezTo>
                    <a:pt x="14586" y="16275"/>
                    <a:pt x="14791" y="15955"/>
                    <a:pt x="14951" y="15636"/>
                  </a:cubicBezTo>
                  <a:lnTo>
                    <a:pt x="14974" y="15613"/>
                  </a:lnTo>
                  <a:cubicBezTo>
                    <a:pt x="15042" y="15476"/>
                    <a:pt x="15133" y="15316"/>
                    <a:pt x="15202" y="15179"/>
                  </a:cubicBezTo>
                  <a:lnTo>
                    <a:pt x="15225" y="15111"/>
                  </a:lnTo>
                  <a:lnTo>
                    <a:pt x="15248" y="15088"/>
                  </a:lnTo>
                  <a:cubicBezTo>
                    <a:pt x="15248" y="15088"/>
                    <a:pt x="15270" y="15065"/>
                    <a:pt x="15270" y="15065"/>
                  </a:cubicBezTo>
                  <a:cubicBezTo>
                    <a:pt x="15270" y="15042"/>
                    <a:pt x="15293" y="15019"/>
                    <a:pt x="15293" y="14997"/>
                  </a:cubicBezTo>
                  <a:lnTo>
                    <a:pt x="15316" y="14974"/>
                  </a:lnTo>
                  <a:lnTo>
                    <a:pt x="15316" y="14951"/>
                  </a:lnTo>
                  <a:lnTo>
                    <a:pt x="15339" y="14928"/>
                  </a:lnTo>
                  <a:lnTo>
                    <a:pt x="15339" y="14905"/>
                  </a:lnTo>
                  <a:lnTo>
                    <a:pt x="15385" y="14814"/>
                  </a:lnTo>
                  <a:lnTo>
                    <a:pt x="15430" y="14746"/>
                  </a:lnTo>
                  <a:lnTo>
                    <a:pt x="15453" y="14700"/>
                  </a:lnTo>
                  <a:cubicBezTo>
                    <a:pt x="15453" y="14677"/>
                    <a:pt x="15476" y="14631"/>
                    <a:pt x="15499" y="14586"/>
                  </a:cubicBezTo>
                  <a:cubicBezTo>
                    <a:pt x="15590" y="14426"/>
                    <a:pt x="15658" y="14289"/>
                    <a:pt x="15750" y="14129"/>
                  </a:cubicBezTo>
                  <a:lnTo>
                    <a:pt x="15750" y="14106"/>
                  </a:lnTo>
                  <a:lnTo>
                    <a:pt x="15795" y="14038"/>
                  </a:lnTo>
                  <a:lnTo>
                    <a:pt x="15818" y="14015"/>
                  </a:lnTo>
                  <a:cubicBezTo>
                    <a:pt x="15841" y="14015"/>
                    <a:pt x="15864" y="13992"/>
                    <a:pt x="15864" y="13970"/>
                  </a:cubicBezTo>
                  <a:cubicBezTo>
                    <a:pt x="15887" y="13924"/>
                    <a:pt x="15910" y="13901"/>
                    <a:pt x="15932" y="13855"/>
                  </a:cubicBezTo>
                  <a:lnTo>
                    <a:pt x="15955" y="13833"/>
                  </a:lnTo>
                  <a:cubicBezTo>
                    <a:pt x="15955" y="13810"/>
                    <a:pt x="15978" y="13787"/>
                    <a:pt x="15978" y="13787"/>
                  </a:cubicBezTo>
                  <a:lnTo>
                    <a:pt x="16024" y="13673"/>
                  </a:lnTo>
                  <a:lnTo>
                    <a:pt x="16047" y="13650"/>
                  </a:lnTo>
                  <a:lnTo>
                    <a:pt x="16069" y="13604"/>
                  </a:lnTo>
                  <a:lnTo>
                    <a:pt x="16092" y="13559"/>
                  </a:lnTo>
                  <a:lnTo>
                    <a:pt x="16138" y="13490"/>
                  </a:lnTo>
                  <a:cubicBezTo>
                    <a:pt x="16229" y="13330"/>
                    <a:pt x="16298" y="13171"/>
                    <a:pt x="16389" y="13011"/>
                  </a:cubicBezTo>
                  <a:lnTo>
                    <a:pt x="16412" y="12988"/>
                  </a:lnTo>
                  <a:lnTo>
                    <a:pt x="16457" y="12920"/>
                  </a:lnTo>
                  <a:cubicBezTo>
                    <a:pt x="16480" y="12897"/>
                    <a:pt x="16503" y="12874"/>
                    <a:pt x="16503" y="12851"/>
                  </a:cubicBezTo>
                  <a:lnTo>
                    <a:pt x="16526" y="12805"/>
                  </a:lnTo>
                  <a:cubicBezTo>
                    <a:pt x="16617" y="12668"/>
                    <a:pt x="16708" y="12509"/>
                    <a:pt x="16800" y="12372"/>
                  </a:cubicBezTo>
                  <a:lnTo>
                    <a:pt x="16823" y="12326"/>
                  </a:lnTo>
                  <a:lnTo>
                    <a:pt x="16937" y="12144"/>
                  </a:lnTo>
                  <a:lnTo>
                    <a:pt x="16960" y="12098"/>
                  </a:lnTo>
                  <a:lnTo>
                    <a:pt x="17005" y="12052"/>
                  </a:lnTo>
                  <a:cubicBezTo>
                    <a:pt x="17028" y="11984"/>
                    <a:pt x="17074" y="11915"/>
                    <a:pt x="17119" y="11847"/>
                  </a:cubicBezTo>
                  <a:lnTo>
                    <a:pt x="17256" y="11619"/>
                  </a:lnTo>
                  <a:lnTo>
                    <a:pt x="17325" y="11504"/>
                  </a:lnTo>
                  <a:lnTo>
                    <a:pt x="17348" y="11459"/>
                  </a:lnTo>
                  <a:lnTo>
                    <a:pt x="17416" y="11345"/>
                  </a:lnTo>
                  <a:lnTo>
                    <a:pt x="17462" y="11253"/>
                  </a:lnTo>
                  <a:lnTo>
                    <a:pt x="17507" y="11162"/>
                  </a:lnTo>
                  <a:cubicBezTo>
                    <a:pt x="17530" y="11139"/>
                    <a:pt x="17553" y="11116"/>
                    <a:pt x="17553" y="11094"/>
                  </a:cubicBezTo>
                  <a:lnTo>
                    <a:pt x="17599" y="11025"/>
                  </a:lnTo>
                  <a:cubicBezTo>
                    <a:pt x="17621" y="11002"/>
                    <a:pt x="17621" y="10979"/>
                    <a:pt x="17644" y="10934"/>
                  </a:cubicBezTo>
                  <a:cubicBezTo>
                    <a:pt x="17644" y="10911"/>
                    <a:pt x="17644" y="10888"/>
                    <a:pt x="17644" y="10865"/>
                  </a:cubicBezTo>
                  <a:cubicBezTo>
                    <a:pt x="17644" y="10842"/>
                    <a:pt x="17621" y="10820"/>
                    <a:pt x="17621" y="10820"/>
                  </a:cubicBezTo>
                  <a:lnTo>
                    <a:pt x="17644" y="10774"/>
                  </a:lnTo>
                  <a:lnTo>
                    <a:pt x="17667" y="10728"/>
                  </a:lnTo>
                  <a:lnTo>
                    <a:pt x="17736" y="10614"/>
                  </a:lnTo>
                  <a:lnTo>
                    <a:pt x="17781" y="10500"/>
                  </a:lnTo>
                  <a:cubicBezTo>
                    <a:pt x="17804" y="10477"/>
                    <a:pt x="17827" y="10432"/>
                    <a:pt x="17850" y="10409"/>
                  </a:cubicBezTo>
                  <a:lnTo>
                    <a:pt x="17873" y="10386"/>
                  </a:lnTo>
                  <a:lnTo>
                    <a:pt x="17918" y="10295"/>
                  </a:lnTo>
                  <a:cubicBezTo>
                    <a:pt x="17987" y="10158"/>
                    <a:pt x="18078" y="10044"/>
                    <a:pt x="18146" y="9907"/>
                  </a:cubicBezTo>
                  <a:lnTo>
                    <a:pt x="18192" y="9838"/>
                  </a:lnTo>
                  <a:lnTo>
                    <a:pt x="18261" y="9747"/>
                  </a:lnTo>
                  <a:lnTo>
                    <a:pt x="18283" y="9701"/>
                  </a:lnTo>
                  <a:lnTo>
                    <a:pt x="18306" y="9656"/>
                  </a:lnTo>
                  <a:lnTo>
                    <a:pt x="18329" y="9633"/>
                  </a:lnTo>
                  <a:lnTo>
                    <a:pt x="18329" y="9610"/>
                  </a:lnTo>
                  <a:lnTo>
                    <a:pt x="18352" y="9587"/>
                  </a:lnTo>
                  <a:cubicBezTo>
                    <a:pt x="18352" y="9564"/>
                    <a:pt x="18375" y="9541"/>
                    <a:pt x="18375" y="9519"/>
                  </a:cubicBezTo>
                  <a:cubicBezTo>
                    <a:pt x="18398" y="9496"/>
                    <a:pt x="18398" y="9473"/>
                    <a:pt x="18398" y="9450"/>
                  </a:cubicBezTo>
                  <a:lnTo>
                    <a:pt x="18420" y="9404"/>
                  </a:lnTo>
                  <a:lnTo>
                    <a:pt x="18443" y="9382"/>
                  </a:lnTo>
                  <a:cubicBezTo>
                    <a:pt x="18443" y="9359"/>
                    <a:pt x="18443" y="9359"/>
                    <a:pt x="18443" y="9336"/>
                  </a:cubicBezTo>
                  <a:cubicBezTo>
                    <a:pt x="18489" y="9313"/>
                    <a:pt x="18512" y="9245"/>
                    <a:pt x="18534" y="9199"/>
                  </a:cubicBezTo>
                  <a:lnTo>
                    <a:pt x="18557" y="9176"/>
                  </a:lnTo>
                  <a:lnTo>
                    <a:pt x="18557" y="9153"/>
                  </a:lnTo>
                  <a:lnTo>
                    <a:pt x="18580" y="9153"/>
                  </a:lnTo>
                  <a:lnTo>
                    <a:pt x="18603" y="9085"/>
                  </a:lnTo>
                  <a:lnTo>
                    <a:pt x="18649" y="8994"/>
                  </a:lnTo>
                  <a:lnTo>
                    <a:pt x="18763" y="8834"/>
                  </a:lnTo>
                  <a:lnTo>
                    <a:pt x="18808" y="8765"/>
                  </a:lnTo>
                  <a:lnTo>
                    <a:pt x="18831" y="8720"/>
                  </a:lnTo>
                  <a:lnTo>
                    <a:pt x="18854" y="8651"/>
                  </a:lnTo>
                  <a:lnTo>
                    <a:pt x="18877" y="8628"/>
                  </a:lnTo>
                  <a:cubicBezTo>
                    <a:pt x="18900" y="8583"/>
                    <a:pt x="18922" y="8560"/>
                    <a:pt x="18945" y="8514"/>
                  </a:cubicBezTo>
                  <a:cubicBezTo>
                    <a:pt x="18945" y="8491"/>
                    <a:pt x="18945" y="8469"/>
                    <a:pt x="18945" y="8423"/>
                  </a:cubicBezTo>
                  <a:cubicBezTo>
                    <a:pt x="18968" y="8423"/>
                    <a:pt x="18991" y="8400"/>
                    <a:pt x="18991" y="8400"/>
                  </a:cubicBezTo>
                  <a:lnTo>
                    <a:pt x="19082" y="8240"/>
                  </a:lnTo>
                  <a:lnTo>
                    <a:pt x="19219" y="8012"/>
                  </a:lnTo>
                  <a:cubicBezTo>
                    <a:pt x="19311" y="7875"/>
                    <a:pt x="19379" y="7738"/>
                    <a:pt x="19470" y="7601"/>
                  </a:cubicBezTo>
                  <a:lnTo>
                    <a:pt x="19539" y="7487"/>
                  </a:lnTo>
                  <a:cubicBezTo>
                    <a:pt x="19584" y="7396"/>
                    <a:pt x="19653" y="7305"/>
                    <a:pt x="19699" y="7213"/>
                  </a:cubicBezTo>
                  <a:lnTo>
                    <a:pt x="19744" y="7145"/>
                  </a:lnTo>
                  <a:cubicBezTo>
                    <a:pt x="19836" y="7008"/>
                    <a:pt x="19904" y="6894"/>
                    <a:pt x="19950" y="6780"/>
                  </a:cubicBezTo>
                  <a:cubicBezTo>
                    <a:pt x="19972" y="6780"/>
                    <a:pt x="19972" y="6757"/>
                    <a:pt x="19972" y="6734"/>
                  </a:cubicBezTo>
                  <a:lnTo>
                    <a:pt x="19972" y="6688"/>
                  </a:lnTo>
                  <a:lnTo>
                    <a:pt x="20018" y="6643"/>
                  </a:lnTo>
                  <a:cubicBezTo>
                    <a:pt x="20087" y="6506"/>
                    <a:pt x="20178" y="6392"/>
                    <a:pt x="20246" y="6255"/>
                  </a:cubicBezTo>
                  <a:lnTo>
                    <a:pt x="20269" y="6232"/>
                  </a:lnTo>
                  <a:lnTo>
                    <a:pt x="20292" y="6186"/>
                  </a:lnTo>
                  <a:lnTo>
                    <a:pt x="20315" y="6163"/>
                  </a:lnTo>
                  <a:cubicBezTo>
                    <a:pt x="20383" y="6049"/>
                    <a:pt x="20452" y="5912"/>
                    <a:pt x="20520" y="5798"/>
                  </a:cubicBezTo>
                  <a:lnTo>
                    <a:pt x="20520" y="5775"/>
                  </a:lnTo>
                  <a:lnTo>
                    <a:pt x="20543" y="5752"/>
                  </a:lnTo>
                  <a:lnTo>
                    <a:pt x="20589" y="5661"/>
                  </a:lnTo>
                  <a:lnTo>
                    <a:pt x="20657" y="5593"/>
                  </a:lnTo>
                  <a:cubicBezTo>
                    <a:pt x="20657" y="5547"/>
                    <a:pt x="20680" y="5524"/>
                    <a:pt x="20703" y="5479"/>
                  </a:cubicBezTo>
                  <a:lnTo>
                    <a:pt x="20726" y="5456"/>
                  </a:lnTo>
                  <a:cubicBezTo>
                    <a:pt x="20749" y="5433"/>
                    <a:pt x="20771" y="5387"/>
                    <a:pt x="20771" y="5342"/>
                  </a:cubicBezTo>
                  <a:cubicBezTo>
                    <a:pt x="20794" y="5319"/>
                    <a:pt x="20794" y="5296"/>
                    <a:pt x="20794" y="5273"/>
                  </a:cubicBezTo>
                  <a:lnTo>
                    <a:pt x="20794" y="5250"/>
                  </a:lnTo>
                  <a:cubicBezTo>
                    <a:pt x="20863" y="5136"/>
                    <a:pt x="20931" y="5022"/>
                    <a:pt x="20977" y="4908"/>
                  </a:cubicBezTo>
                  <a:lnTo>
                    <a:pt x="21022" y="4839"/>
                  </a:lnTo>
                  <a:lnTo>
                    <a:pt x="21022" y="4817"/>
                  </a:lnTo>
                  <a:lnTo>
                    <a:pt x="21045" y="4794"/>
                  </a:lnTo>
                  <a:cubicBezTo>
                    <a:pt x="21045" y="4794"/>
                    <a:pt x="21068" y="4771"/>
                    <a:pt x="21068" y="4748"/>
                  </a:cubicBezTo>
                  <a:lnTo>
                    <a:pt x="21159" y="4588"/>
                  </a:lnTo>
                  <a:lnTo>
                    <a:pt x="21182" y="4543"/>
                  </a:lnTo>
                  <a:cubicBezTo>
                    <a:pt x="21228" y="4543"/>
                    <a:pt x="21273" y="4520"/>
                    <a:pt x="21296" y="4474"/>
                  </a:cubicBezTo>
                  <a:cubicBezTo>
                    <a:pt x="21319" y="4429"/>
                    <a:pt x="21365" y="4383"/>
                    <a:pt x="21388" y="4337"/>
                  </a:cubicBezTo>
                  <a:lnTo>
                    <a:pt x="21410" y="4292"/>
                  </a:lnTo>
                  <a:cubicBezTo>
                    <a:pt x="21433" y="4246"/>
                    <a:pt x="21456" y="4200"/>
                    <a:pt x="21479" y="4155"/>
                  </a:cubicBezTo>
                  <a:lnTo>
                    <a:pt x="21525" y="4063"/>
                  </a:lnTo>
                  <a:lnTo>
                    <a:pt x="21570" y="3972"/>
                  </a:lnTo>
                  <a:lnTo>
                    <a:pt x="21593" y="3926"/>
                  </a:lnTo>
                  <a:lnTo>
                    <a:pt x="21639" y="3858"/>
                  </a:lnTo>
                  <a:cubicBezTo>
                    <a:pt x="21662" y="3789"/>
                    <a:pt x="21707" y="3744"/>
                    <a:pt x="21730" y="3675"/>
                  </a:cubicBezTo>
                  <a:lnTo>
                    <a:pt x="21776" y="3607"/>
                  </a:lnTo>
                  <a:lnTo>
                    <a:pt x="21798" y="3584"/>
                  </a:lnTo>
                  <a:cubicBezTo>
                    <a:pt x="21821" y="3538"/>
                    <a:pt x="21844" y="3470"/>
                    <a:pt x="21867" y="3424"/>
                  </a:cubicBezTo>
                  <a:lnTo>
                    <a:pt x="21913" y="3379"/>
                  </a:lnTo>
                  <a:lnTo>
                    <a:pt x="21935" y="3333"/>
                  </a:lnTo>
                  <a:lnTo>
                    <a:pt x="21981" y="3264"/>
                  </a:lnTo>
                  <a:lnTo>
                    <a:pt x="22004" y="3219"/>
                  </a:lnTo>
                  <a:cubicBezTo>
                    <a:pt x="22050" y="3128"/>
                    <a:pt x="22118" y="3036"/>
                    <a:pt x="22164" y="2945"/>
                  </a:cubicBezTo>
                  <a:lnTo>
                    <a:pt x="22232" y="2854"/>
                  </a:lnTo>
                  <a:lnTo>
                    <a:pt x="22323" y="2694"/>
                  </a:lnTo>
                  <a:lnTo>
                    <a:pt x="22369" y="2648"/>
                  </a:lnTo>
                  <a:cubicBezTo>
                    <a:pt x="22415" y="2580"/>
                    <a:pt x="22460" y="2511"/>
                    <a:pt x="22483" y="2420"/>
                  </a:cubicBezTo>
                  <a:cubicBezTo>
                    <a:pt x="22483" y="2420"/>
                    <a:pt x="22506" y="2420"/>
                    <a:pt x="22506" y="2397"/>
                  </a:cubicBezTo>
                  <a:lnTo>
                    <a:pt x="22529" y="2351"/>
                  </a:lnTo>
                  <a:lnTo>
                    <a:pt x="22552" y="2306"/>
                  </a:lnTo>
                  <a:cubicBezTo>
                    <a:pt x="22575" y="2283"/>
                    <a:pt x="22597" y="2237"/>
                    <a:pt x="22620" y="2215"/>
                  </a:cubicBezTo>
                  <a:cubicBezTo>
                    <a:pt x="22620" y="2192"/>
                    <a:pt x="22643" y="2169"/>
                    <a:pt x="22643" y="2146"/>
                  </a:cubicBezTo>
                  <a:cubicBezTo>
                    <a:pt x="22643" y="2123"/>
                    <a:pt x="22643" y="2100"/>
                    <a:pt x="22620" y="2078"/>
                  </a:cubicBezTo>
                  <a:cubicBezTo>
                    <a:pt x="22620" y="2055"/>
                    <a:pt x="22620" y="2055"/>
                    <a:pt x="22597" y="2032"/>
                  </a:cubicBezTo>
                  <a:lnTo>
                    <a:pt x="22643" y="1986"/>
                  </a:lnTo>
                  <a:lnTo>
                    <a:pt x="22689" y="1941"/>
                  </a:lnTo>
                  <a:cubicBezTo>
                    <a:pt x="22711" y="1872"/>
                    <a:pt x="22757" y="1804"/>
                    <a:pt x="22803" y="1735"/>
                  </a:cubicBezTo>
                  <a:cubicBezTo>
                    <a:pt x="22871" y="1644"/>
                    <a:pt x="22917" y="1553"/>
                    <a:pt x="22963" y="1461"/>
                  </a:cubicBezTo>
                  <a:cubicBezTo>
                    <a:pt x="23008" y="1393"/>
                    <a:pt x="23054" y="1324"/>
                    <a:pt x="23100" y="1256"/>
                  </a:cubicBezTo>
                  <a:lnTo>
                    <a:pt x="23122" y="1233"/>
                  </a:lnTo>
                  <a:cubicBezTo>
                    <a:pt x="23145" y="1187"/>
                    <a:pt x="23168" y="1165"/>
                    <a:pt x="23191" y="1142"/>
                  </a:cubicBezTo>
                  <a:lnTo>
                    <a:pt x="23191" y="1119"/>
                  </a:lnTo>
                  <a:lnTo>
                    <a:pt x="23214" y="1073"/>
                  </a:lnTo>
                  <a:lnTo>
                    <a:pt x="23236" y="1050"/>
                  </a:lnTo>
                  <a:lnTo>
                    <a:pt x="23282" y="936"/>
                  </a:lnTo>
                  <a:cubicBezTo>
                    <a:pt x="23328" y="891"/>
                    <a:pt x="23373" y="799"/>
                    <a:pt x="23419" y="731"/>
                  </a:cubicBezTo>
                  <a:lnTo>
                    <a:pt x="23510" y="571"/>
                  </a:lnTo>
                  <a:cubicBezTo>
                    <a:pt x="23556" y="525"/>
                    <a:pt x="23556" y="503"/>
                    <a:pt x="23579" y="457"/>
                  </a:cubicBezTo>
                  <a:lnTo>
                    <a:pt x="23602" y="434"/>
                  </a:lnTo>
                  <a:lnTo>
                    <a:pt x="23602" y="411"/>
                  </a:lnTo>
                  <a:cubicBezTo>
                    <a:pt x="23625" y="366"/>
                    <a:pt x="23647" y="343"/>
                    <a:pt x="23647" y="320"/>
                  </a:cubicBezTo>
                  <a:cubicBezTo>
                    <a:pt x="23647" y="274"/>
                    <a:pt x="23625" y="229"/>
                    <a:pt x="23579" y="229"/>
                  </a:cubicBezTo>
                  <a:lnTo>
                    <a:pt x="23579" y="160"/>
                  </a:lnTo>
                  <a:cubicBezTo>
                    <a:pt x="23579" y="137"/>
                    <a:pt x="23579" y="115"/>
                    <a:pt x="23556" y="92"/>
                  </a:cubicBezTo>
                  <a:cubicBezTo>
                    <a:pt x="23556" y="69"/>
                    <a:pt x="23533" y="46"/>
                    <a:pt x="23510" y="23"/>
                  </a:cubicBezTo>
                  <a:cubicBezTo>
                    <a:pt x="23488" y="23"/>
                    <a:pt x="23465" y="0"/>
                    <a:pt x="2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700034" y="2226692"/>
              <a:ext cx="1271966" cy="1006328"/>
            </a:xfrm>
            <a:custGeom>
              <a:avLst/>
              <a:gdLst/>
              <a:ahLst/>
              <a:cxnLst/>
              <a:rect l="l" t="t" r="r" b="b"/>
              <a:pathLst>
                <a:path w="22735" h="17987" extrusionOk="0">
                  <a:moveTo>
                    <a:pt x="21684" y="0"/>
                  </a:moveTo>
                  <a:cubicBezTo>
                    <a:pt x="21639" y="0"/>
                    <a:pt x="21570" y="23"/>
                    <a:pt x="21547" y="69"/>
                  </a:cubicBezTo>
                  <a:cubicBezTo>
                    <a:pt x="21410" y="320"/>
                    <a:pt x="21273" y="548"/>
                    <a:pt x="21137" y="777"/>
                  </a:cubicBezTo>
                  <a:cubicBezTo>
                    <a:pt x="21045" y="959"/>
                    <a:pt x="20954" y="1142"/>
                    <a:pt x="20840" y="1302"/>
                  </a:cubicBezTo>
                  <a:cubicBezTo>
                    <a:pt x="20589" y="1758"/>
                    <a:pt x="20338" y="2215"/>
                    <a:pt x="20087" y="2648"/>
                  </a:cubicBezTo>
                  <a:cubicBezTo>
                    <a:pt x="19607" y="3493"/>
                    <a:pt x="19151" y="4337"/>
                    <a:pt x="18671" y="5182"/>
                  </a:cubicBezTo>
                  <a:lnTo>
                    <a:pt x="16959" y="8263"/>
                  </a:lnTo>
                  <a:lnTo>
                    <a:pt x="15636" y="10660"/>
                  </a:lnTo>
                  <a:lnTo>
                    <a:pt x="15293" y="11253"/>
                  </a:lnTo>
                  <a:cubicBezTo>
                    <a:pt x="14905" y="11938"/>
                    <a:pt x="14517" y="12646"/>
                    <a:pt x="14129" y="13330"/>
                  </a:cubicBezTo>
                  <a:lnTo>
                    <a:pt x="13832" y="13878"/>
                  </a:lnTo>
                  <a:cubicBezTo>
                    <a:pt x="13467" y="14540"/>
                    <a:pt x="13102" y="15179"/>
                    <a:pt x="12737" y="15841"/>
                  </a:cubicBezTo>
                  <a:cubicBezTo>
                    <a:pt x="12668" y="15978"/>
                    <a:pt x="12577" y="16138"/>
                    <a:pt x="12509" y="16275"/>
                  </a:cubicBezTo>
                  <a:lnTo>
                    <a:pt x="12440" y="16412"/>
                  </a:lnTo>
                  <a:cubicBezTo>
                    <a:pt x="12417" y="16480"/>
                    <a:pt x="12372" y="16549"/>
                    <a:pt x="12326" y="16640"/>
                  </a:cubicBezTo>
                  <a:cubicBezTo>
                    <a:pt x="12326" y="16663"/>
                    <a:pt x="12303" y="16709"/>
                    <a:pt x="12280" y="16731"/>
                  </a:cubicBezTo>
                  <a:lnTo>
                    <a:pt x="12257" y="16823"/>
                  </a:lnTo>
                  <a:lnTo>
                    <a:pt x="12235" y="16846"/>
                  </a:lnTo>
                  <a:lnTo>
                    <a:pt x="12212" y="16891"/>
                  </a:lnTo>
                  <a:cubicBezTo>
                    <a:pt x="12212" y="16914"/>
                    <a:pt x="12189" y="16937"/>
                    <a:pt x="12189" y="16937"/>
                  </a:cubicBezTo>
                  <a:cubicBezTo>
                    <a:pt x="12189" y="16960"/>
                    <a:pt x="12189" y="16960"/>
                    <a:pt x="12166" y="16982"/>
                  </a:cubicBezTo>
                  <a:lnTo>
                    <a:pt x="12166" y="17005"/>
                  </a:lnTo>
                  <a:cubicBezTo>
                    <a:pt x="12143" y="17005"/>
                    <a:pt x="12143" y="17028"/>
                    <a:pt x="12143" y="17028"/>
                  </a:cubicBezTo>
                  <a:lnTo>
                    <a:pt x="12121" y="17051"/>
                  </a:lnTo>
                  <a:cubicBezTo>
                    <a:pt x="12121" y="17074"/>
                    <a:pt x="12121" y="17074"/>
                    <a:pt x="12121" y="17074"/>
                  </a:cubicBezTo>
                  <a:cubicBezTo>
                    <a:pt x="12098" y="17097"/>
                    <a:pt x="12098" y="17119"/>
                    <a:pt x="12075" y="17142"/>
                  </a:cubicBezTo>
                  <a:cubicBezTo>
                    <a:pt x="12075" y="17188"/>
                    <a:pt x="12098" y="17256"/>
                    <a:pt x="12143" y="17279"/>
                  </a:cubicBezTo>
                  <a:lnTo>
                    <a:pt x="12212" y="17279"/>
                  </a:lnTo>
                  <a:cubicBezTo>
                    <a:pt x="12212" y="17302"/>
                    <a:pt x="12212" y="17348"/>
                    <a:pt x="12235" y="17371"/>
                  </a:cubicBezTo>
                  <a:cubicBezTo>
                    <a:pt x="12235" y="17393"/>
                    <a:pt x="12257" y="17393"/>
                    <a:pt x="12257" y="17416"/>
                  </a:cubicBezTo>
                  <a:lnTo>
                    <a:pt x="12235" y="17393"/>
                  </a:lnTo>
                  <a:lnTo>
                    <a:pt x="12052" y="17393"/>
                  </a:lnTo>
                  <a:cubicBezTo>
                    <a:pt x="12029" y="17393"/>
                    <a:pt x="12006" y="17371"/>
                    <a:pt x="11961" y="17371"/>
                  </a:cubicBezTo>
                  <a:lnTo>
                    <a:pt x="11938" y="17371"/>
                  </a:lnTo>
                  <a:lnTo>
                    <a:pt x="11892" y="17348"/>
                  </a:lnTo>
                  <a:lnTo>
                    <a:pt x="11824" y="17348"/>
                  </a:lnTo>
                  <a:lnTo>
                    <a:pt x="11710" y="17302"/>
                  </a:lnTo>
                  <a:cubicBezTo>
                    <a:pt x="11596" y="17279"/>
                    <a:pt x="11481" y="17256"/>
                    <a:pt x="11367" y="17211"/>
                  </a:cubicBezTo>
                  <a:cubicBezTo>
                    <a:pt x="11276" y="17188"/>
                    <a:pt x="11208" y="17188"/>
                    <a:pt x="11116" y="17165"/>
                  </a:cubicBezTo>
                  <a:lnTo>
                    <a:pt x="11002" y="17119"/>
                  </a:lnTo>
                  <a:cubicBezTo>
                    <a:pt x="10888" y="17074"/>
                    <a:pt x="10774" y="17051"/>
                    <a:pt x="10683" y="17005"/>
                  </a:cubicBezTo>
                  <a:lnTo>
                    <a:pt x="10568" y="16960"/>
                  </a:lnTo>
                  <a:cubicBezTo>
                    <a:pt x="10431" y="16914"/>
                    <a:pt x="10317" y="16868"/>
                    <a:pt x="10180" y="16823"/>
                  </a:cubicBezTo>
                  <a:cubicBezTo>
                    <a:pt x="10135" y="16800"/>
                    <a:pt x="10089" y="16777"/>
                    <a:pt x="10066" y="16777"/>
                  </a:cubicBezTo>
                  <a:cubicBezTo>
                    <a:pt x="10043" y="16754"/>
                    <a:pt x="10043" y="16754"/>
                    <a:pt x="10021" y="16731"/>
                  </a:cubicBezTo>
                  <a:cubicBezTo>
                    <a:pt x="9952" y="16686"/>
                    <a:pt x="9884" y="16663"/>
                    <a:pt x="9815" y="16640"/>
                  </a:cubicBezTo>
                  <a:lnTo>
                    <a:pt x="9792" y="16617"/>
                  </a:lnTo>
                  <a:lnTo>
                    <a:pt x="9633" y="16549"/>
                  </a:lnTo>
                  <a:cubicBezTo>
                    <a:pt x="9564" y="16526"/>
                    <a:pt x="9518" y="16503"/>
                    <a:pt x="9473" y="16480"/>
                  </a:cubicBezTo>
                  <a:lnTo>
                    <a:pt x="9359" y="16458"/>
                  </a:lnTo>
                  <a:cubicBezTo>
                    <a:pt x="9290" y="16435"/>
                    <a:pt x="9245" y="16389"/>
                    <a:pt x="9176" y="16366"/>
                  </a:cubicBezTo>
                  <a:lnTo>
                    <a:pt x="9085" y="16343"/>
                  </a:lnTo>
                  <a:cubicBezTo>
                    <a:pt x="9085" y="16298"/>
                    <a:pt x="9062" y="16275"/>
                    <a:pt x="9016" y="16252"/>
                  </a:cubicBezTo>
                  <a:cubicBezTo>
                    <a:pt x="8993" y="16229"/>
                    <a:pt x="8971" y="16229"/>
                    <a:pt x="8948" y="16229"/>
                  </a:cubicBezTo>
                  <a:cubicBezTo>
                    <a:pt x="8948" y="16229"/>
                    <a:pt x="8948" y="16206"/>
                    <a:pt x="8925" y="16206"/>
                  </a:cubicBezTo>
                  <a:cubicBezTo>
                    <a:pt x="8902" y="16206"/>
                    <a:pt x="8879" y="16184"/>
                    <a:pt x="8857" y="16184"/>
                  </a:cubicBezTo>
                  <a:cubicBezTo>
                    <a:pt x="8857" y="16184"/>
                    <a:pt x="8834" y="16161"/>
                    <a:pt x="8834" y="16161"/>
                  </a:cubicBezTo>
                  <a:lnTo>
                    <a:pt x="8811" y="16161"/>
                  </a:lnTo>
                  <a:cubicBezTo>
                    <a:pt x="8651" y="16092"/>
                    <a:pt x="8514" y="16024"/>
                    <a:pt x="8354" y="15978"/>
                  </a:cubicBezTo>
                  <a:cubicBezTo>
                    <a:pt x="8263" y="15933"/>
                    <a:pt x="8149" y="15887"/>
                    <a:pt x="8035" y="15841"/>
                  </a:cubicBezTo>
                  <a:lnTo>
                    <a:pt x="8012" y="15818"/>
                  </a:lnTo>
                  <a:lnTo>
                    <a:pt x="7966" y="15796"/>
                  </a:lnTo>
                  <a:cubicBezTo>
                    <a:pt x="7898" y="15773"/>
                    <a:pt x="7829" y="15750"/>
                    <a:pt x="7761" y="15727"/>
                  </a:cubicBezTo>
                  <a:lnTo>
                    <a:pt x="7738" y="15704"/>
                  </a:lnTo>
                  <a:cubicBezTo>
                    <a:pt x="7670" y="15659"/>
                    <a:pt x="7624" y="15636"/>
                    <a:pt x="7555" y="15590"/>
                  </a:cubicBezTo>
                  <a:cubicBezTo>
                    <a:pt x="7510" y="15567"/>
                    <a:pt x="7464" y="15544"/>
                    <a:pt x="7419" y="15522"/>
                  </a:cubicBezTo>
                  <a:cubicBezTo>
                    <a:pt x="7350" y="15476"/>
                    <a:pt x="7282" y="15453"/>
                    <a:pt x="7213" y="15408"/>
                  </a:cubicBezTo>
                  <a:cubicBezTo>
                    <a:pt x="7076" y="15339"/>
                    <a:pt x="6939" y="15293"/>
                    <a:pt x="6802" y="15225"/>
                  </a:cubicBezTo>
                  <a:lnTo>
                    <a:pt x="6574" y="15111"/>
                  </a:lnTo>
                  <a:lnTo>
                    <a:pt x="6346" y="14997"/>
                  </a:lnTo>
                  <a:lnTo>
                    <a:pt x="6323" y="14997"/>
                  </a:lnTo>
                  <a:lnTo>
                    <a:pt x="6323" y="14974"/>
                  </a:lnTo>
                  <a:cubicBezTo>
                    <a:pt x="5935" y="14768"/>
                    <a:pt x="5615" y="14586"/>
                    <a:pt x="5296" y="14426"/>
                  </a:cubicBezTo>
                  <a:cubicBezTo>
                    <a:pt x="5204" y="14358"/>
                    <a:pt x="5090" y="14312"/>
                    <a:pt x="4976" y="14266"/>
                  </a:cubicBezTo>
                  <a:cubicBezTo>
                    <a:pt x="4953" y="14243"/>
                    <a:pt x="4953" y="14243"/>
                    <a:pt x="4931" y="14243"/>
                  </a:cubicBezTo>
                  <a:cubicBezTo>
                    <a:pt x="4908" y="14243"/>
                    <a:pt x="4862" y="14266"/>
                    <a:pt x="4839" y="14289"/>
                  </a:cubicBezTo>
                  <a:cubicBezTo>
                    <a:pt x="4794" y="14266"/>
                    <a:pt x="4748" y="14243"/>
                    <a:pt x="4702" y="14221"/>
                  </a:cubicBezTo>
                  <a:cubicBezTo>
                    <a:pt x="4497" y="14084"/>
                    <a:pt x="4269" y="13970"/>
                    <a:pt x="4063" y="13833"/>
                  </a:cubicBezTo>
                  <a:lnTo>
                    <a:pt x="3835" y="13718"/>
                  </a:lnTo>
                  <a:cubicBezTo>
                    <a:pt x="3744" y="13650"/>
                    <a:pt x="3652" y="13604"/>
                    <a:pt x="3561" y="13559"/>
                  </a:cubicBezTo>
                  <a:lnTo>
                    <a:pt x="3424" y="13467"/>
                  </a:lnTo>
                  <a:cubicBezTo>
                    <a:pt x="3356" y="13445"/>
                    <a:pt x="3287" y="13399"/>
                    <a:pt x="3219" y="13353"/>
                  </a:cubicBezTo>
                  <a:lnTo>
                    <a:pt x="3196" y="13330"/>
                  </a:lnTo>
                  <a:cubicBezTo>
                    <a:pt x="3150" y="13308"/>
                    <a:pt x="3127" y="13308"/>
                    <a:pt x="3082" y="13285"/>
                  </a:cubicBezTo>
                  <a:lnTo>
                    <a:pt x="2945" y="13193"/>
                  </a:lnTo>
                  <a:lnTo>
                    <a:pt x="2899" y="13148"/>
                  </a:lnTo>
                  <a:cubicBezTo>
                    <a:pt x="2853" y="13125"/>
                    <a:pt x="2785" y="13079"/>
                    <a:pt x="2739" y="13057"/>
                  </a:cubicBezTo>
                  <a:lnTo>
                    <a:pt x="2671" y="13011"/>
                  </a:lnTo>
                  <a:lnTo>
                    <a:pt x="2648" y="12988"/>
                  </a:lnTo>
                  <a:cubicBezTo>
                    <a:pt x="2602" y="12965"/>
                    <a:pt x="2580" y="12942"/>
                    <a:pt x="2534" y="12920"/>
                  </a:cubicBezTo>
                  <a:cubicBezTo>
                    <a:pt x="2511" y="12897"/>
                    <a:pt x="2488" y="12897"/>
                    <a:pt x="2465" y="12897"/>
                  </a:cubicBezTo>
                  <a:cubicBezTo>
                    <a:pt x="2443" y="12897"/>
                    <a:pt x="2420" y="12897"/>
                    <a:pt x="2397" y="12920"/>
                  </a:cubicBezTo>
                  <a:cubicBezTo>
                    <a:pt x="2351" y="12897"/>
                    <a:pt x="2328" y="12874"/>
                    <a:pt x="2283" y="12851"/>
                  </a:cubicBezTo>
                  <a:lnTo>
                    <a:pt x="2260" y="12828"/>
                  </a:lnTo>
                  <a:cubicBezTo>
                    <a:pt x="2169" y="12760"/>
                    <a:pt x="2055" y="12691"/>
                    <a:pt x="1963" y="12623"/>
                  </a:cubicBezTo>
                  <a:lnTo>
                    <a:pt x="1872" y="12554"/>
                  </a:lnTo>
                  <a:lnTo>
                    <a:pt x="1781" y="12486"/>
                  </a:lnTo>
                  <a:cubicBezTo>
                    <a:pt x="1758" y="12463"/>
                    <a:pt x="1758" y="12463"/>
                    <a:pt x="1735" y="12440"/>
                  </a:cubicBezTo>
                  <a:lnTo>
                    <a:pt x="1689" y="12417"/>
                  </a:lnTo>
                  <a:cubicBezTo>
                    <a:pt x="1667" y="12395"/>
                    <a:pt x="1644" y="12372"/>
                    <a:pt x="1621" y="12349"/>
                  </a:cubicBezTo>
                  <a:lnTo>
                    <a:pt x="1575" y="12326"/>
                  </a:lnTo>
                  <a:lnTo>
                    <a:pt x="1530" y="12303"/>
                  </a:lnTo>
                  <a:lnTo>
                    <a:pt x="1461" y="12235"/>
                  </a:lnTo>
                  <a:cubicBezTo>
                    <a:pt x="1393" y="12166"/>
                    <a:pt x="1301" y="12121"/>
                    <a:pt x="1210" y="12052"/>
                  </a:cubicBezTo>
                  <a:lnTo>
                    <a:pt x="1073" y="11938"/>
                  </a:lnTo>
                  <a:cubicBezTo>
                    <a:pt x="913" y="11801"/>
                    <a:pt x="776" y="11687"/>
                    <a:pt x="617" y="11550"/>
                  </a:cubicBezTo>
                  <a:cubicBezTo>
                    <a:pt x="594" y="11550"/>
                    <a:pt x="571" y="11527"/>
                    <a:pt x="548" y="11504"/>
                  </a:cubicBezTo>
                  <a:lnTo>
                    <a:pt x="525" y="11504"/>
                  </a:lnTo>
                  <a:cubicBezTo>
                    <a:pt x="480" y="11459"/>
                    <a:pt x="457" y="11436"/>
                    <a:pt x="411" y="11413"/>
                  </a:cubicBezTo>
                  <a:cubicBezTo>
                    <a:pt x="411" y="11413"/>
                    <a:pt x="388" y="11390"/>
                    <a:pt x="365" y="11390"/>
                  </a:cubicBezTo>
                  <a:lnTo>
                    <a:pt x="343" y="11367"/>
                  </a:lnTo>
                  <a:lnTo>
                    <a:pt x="320" y="11345"/>
                  </a:lnTo>
                  <a:cubicBezTo>
                    <a:pt x="297" y="11322"/>
                    <a:pt x="251" y="11299"/>
                    <a:pt x="206" y="11299"/>
                  </a:cubicBezTo>
                  <a:cubicBezTo>
                    <a:pt x="229" y="11276"/>
                    <a:pt x="229" y="11231"/>
                    <a:pt x="229" y="11208"/>
                  </a:cubicBezTo>
                  <a:cubicBezTo>
                    <a:pt x="206" y="11185"/>
                    <a:pt x="183" y="11185"/>
                    <a:pt x="160" y="11185"/>
                  </a:cubicBezTo>
                  <a:lnTo>
                    <a:pt x="92" y="11185"/>
                  </a:lnTo>
                  <a:cubicBezTo>
                    <a:pt x="69" y="11208"/>
                    <a:pt x="46" y="11231"/>
                    <a:pt x="46" y="11253"/>
                  </a:cubicBezTo>
                  <a:lnTo>
                    <a:pt x="23" y="11276"/>
                  </a:lnTo>
                  <a:cubicBezTo>
                    <a:pt x="23" y="11322"/>
                    <a:pt x="0" y="11345"/>
                    <a:pt x="0" y="11390"/>
                  </a:cubicBezTo>
                  <a:cubicBezTo>
                    <a:pt x="23" y="11436"/>
                    <a:pt x="23" y="11459"/>
                    <a:pt x="23" y="11482"/>
                  </a:cubicBezTo>
                  <a:cubicBezTo>
                    <a:pt x="46" y="11504"/>
                    <a:pt x="69" y="11550"/>
                    <a:pt x="92" y="11573"/>
                  </a:cubicBezTo>
                  <a:cubicBezTo>
                    <a:pt x="114" y="11596"/>
                    <a:pt x="160" y="11641"/>
                    <a:pt x="183" y="11664"/>
                  </a:cubicBezTo>
                  <a:lnTo>
                    <a:pt x="206" y="11687"/>
                  </a:lnTo>
                  <a:cubicBezTo>
                    <a:pt x="229" y="11710"/>
                    <a:pt x="251" y="11710"/>
                    <a:pt x="274" y="11733"/>
                  </a:cubicBezTo>
                  <a:cubicBezTo>
                    <a:pt x="320" y="11778"/>
                    <a:pt x="388" y="11824"/>
                    <a:pt x="457" y="11870"/>
                  </a:cubicBezTo>
                  <a:cubicBezTo>
                    <a:pt x="502" y="11938"/>
                    <a:pt x="571" y="11984"/>
                    <a:pt x="639" y="12029"/>
                  </a:cubicBezTo>
                  <a:lnTo>
                    <a:pt x="754" y="12121"/>
                  </a:lnTo>
                  <a:lnTo>
                    <a:pt x="822" y="12189"/>
                  </a:lnTo>
                  <a:lnTo>
                    <a:pt x="913" y="12235"/>
                  </a:lnTo>
                  <a:lnTo>
                    <a:pt x="959" y="12280"/>
                  </a:lnTo>
                  <a:cubicBezTo>
                    <a:pt x="982" y="12303"/>
                    <a:pt x="1027" y="12326"/>
                    <a:pt x="1050" y="12349"/>
                  </a:cubicBezTo>
                  <a:cubicBezTo>
                    <a:pt x="1073" y="12372"/>
                    <a:pt x="1096" y="12372"/>
                    <a:pt x="1096" y="12372"/>
                  </a:cubicBezTo>
                  <a:lnTo>
                    <a:pt x="1142" y="12372"/>
                  </a:lnTo>
                  <a:cubicBezTo>
                    <a:pt x="1256" y="12463"/>
                    <a:pt x="1393" y="12554"/>
                    <a:pt x="1507" y="12646"/>
                  </a:cubicBezTo>
                  <a:cubicBezTo>
                    <a:pt x="1552" y="12669"/>
                    <a:pt x="1621" y="12714"/>
                    <a:pt x="1667" y="12760"/>
                  </a:cubicBezTo>
                  <a:cubicBezTo>
                    <a:pt x="1689" y="12783"/>
                    <a:pt x="1712" y="12783"/>
                    <a:pt x="1735" y="12805"/>
                  </a:cubicBezTo>
                  <a:lnTo>
                    <a:pt x="1758" y="12828"/>
                  </a:lnTo>
                  <a:lnTo>
                    <a:pt x="1872" y="12920"/>
                  </a:lnTo>
                  <a:cubicBezTo>
                    <a:pt x="1940" y="12965"/>
                    <a:pt x="2009" y="13011"/>
                    <a:pt x="2077" y="13079"/>
                  </a:cubicBezTo>
                  <a:cubicBezTo>
                    <a:pt x="2214" y="13171"/>
                    <a:pt x="2328" y="13262"/>
                    <a:pt x="2465" y="13330"/>
                  </a:cubicBezTo>
                  <a:lnTo>
                    <a:pt x="2534" y="13376"/>
                  </a:lnTo>
                  <a:cubicBezTo>
                    <a:pt x="2671" y="13467"/>
                    <a:pt x="2808" y="13582"/>
                    <a:pt x="2945" y="13673"/>
                  </a:cubicBezTo>
                  <a:lnTo>
                    <a:pt x="3127" y="13764"/>
                  </a:lnTo>
                  <a:lnTo>
                    <a:pt x="3196" y="13810"/>
                  </a:lnTo>
                  <a:cubicBezTo>
                    <a:pt x="3264" y="13855"/>
                    <a:pt x="3356" y="13901"/>
                    <a:pt x="3424" y="13947"/>
                  </a:cubicBezTo>
                  <a:cubicBezTo>
                    <a:pt x="3447" y="13970"/>
                    <a:pt x="3470" y="13970"/>
                    <a:pt x="3493" y="13970"/>
                  </a:cubicBezTo>
                  <a:lnTo>
                    <a:pt x="3538" y="13970"/>
                  </a:lnTo>
                  <a:lnTo>
                    <a:pt x="3630" y="14015"/>
                  </a:lnTo>
                  <a:lnTo>
                    <a:pt x="3721" y="14061"/>
                  </a:lnTo>
                  <a:cubicBezTo>
                    <a:pt x="3766" y="14107"/>
                    <a:pt x="3835" y="14152"/>
                    <a:pt x="3903" y="14175"/>
                  </a:cubicBezTo>
                  <a:lnTo>
                    <a:pt x="3926" y="14198"/>
                  </a:lnTo>
                  <a:cubicBezTo>
                    <a:pt x="4018" y="14243"/>
                    <a:pt x="4109" y="14289"/>
                    <a:pt x="4200" y="14335"/>
                  </a:cubicBezTo>
                  <a:lnTo>
                    <a:pt x="4269" y="14335"/>
                  </a:lnTo>
                  <a:lnTo>
                    <a:pt x="4337" y="14380"/>
                  </a:lnTo>
                  <a:cubicBezTo>
                    <a:pt x="4520" y="14472"/>
                    <a:pt x="4702" y="14586"/>
                    <a:pt x="4885" y="14700"/>
                  </a:cubicBezTo>
                  <a:cubicBezTo>
                    <a:pt x="5022" y="14768"/>
                    <a:pt x="5159" y="14837"/>
                    <a:pt x="5273" y="14905"/>
                  </a:cubicBezTo>
                  <a:lnTo>
                    <a:pt x="5364" y="14974"/>
                  </a:lnTo>
                  <a:cubicBezTo>
                    <a:pt x="5524" y="15042"/>
                    <a:pt x="5684" y="15134"/>
                    <a:pt x="5844" y="15225"/>
                  </a:cubicBezTo>
                  <a:lnTo>
                    <a:pt x="5912" y="15248"/>
                  </a:lnTo>
                  <a:lnTo>
                    <a:pt x="6003" y="15293"/>
                  </a:lnTo>
                  <a:lnTo>
                    <a:pt x="6049" y="15316"/>
                  </a:lnTo>
                  <a:cubicBezTo>
                    <a:pt x="6117" y="15362"/>
                    <a:pt x="6163" y="15385"/>
                    <a:pt x="6232" y="15408"/>
                  </a:cubicBezTo>
                  <a:lnTo>
                    <a:pt x="6300" y="15408"/>
                  </a:lnTo>
                  <a:cubicBezTo>
                    <a:pt x="6391" y="15453"/>
                    <a:pt x="6483" y="15499"/>
                    <a:pt x="6574" y="15522"/>
                  </a:cubicBezTo>
                  <a:lnTo>
                    <a:pt x="6734" y="15613"/>
                  </a:lnTo>
                  <a:lnTo>
                    <a:pt x="6894" y="15681"/>
                  </a:lnTo>
                  <a:lnTo>
                    <a:pt x="6962" y="15727"/>
                  </a:lnTo>
                  <a:cubicBezTo>
                    <a:pt x="7030" y="15750"/>
                    <a:pt x="7099" y="15796"/>
                    <a:pt x="7190" y="15818"/>
                  </a:cubicBezTo>
                  <a:lnTo>
                    <a:pt x="7282" y="15818"/>
                  </a:lnTo>
                  <a:lnTo>
                    <a:pt x="7304" y="15841"/>
                  </a:lnTo>
                  <a:cubicBezTo>
                    <a:pt x="7373" y="15864"/>
                    <a:pt x="7419" y="15910"/>
                    <a:pt x="7487" y="15933"/>
                  </a:cubicBezTo>
                  <a:lnTo>
                    <a:pt x="7555" y="15978"/>
                  </a:lnTo>
                  <a:cubicBezTo>
                    <a:pt x="7601" y="16001"/>
                    <a:pt x="7647" y="16024"/>
                    <a:pt x="7715" y="16047"/>
                  </a:cubicBezTo>
                  <a:lnTo>
                    <a:pt x="7738" y="16069"/>
                  </a:lnTo>
                  <a:cubicBezTo>
                    <a:pt x="7784" y="16092"/>
                    <a:pt x="7807" y="16092"/>
                    <a:pt x="7852" y="16115"/>
                  </a:cubicBezTo>
                  <a:lnTo>
                    <a:pt x="7943" y="16161"/>
                  </a:lnTo>
                  <a:lnTo>
                    <a:pt x="8012" y="16206"/>
                  </a:lnTo>
                  <a:cubicBezTo>
                    <a:pt x="8080" y="16252"/>
                    <a:pt x="8172" y="16298"/>
                    <a:pt x="8240" y="16343"/>
                  </a:cubicBezTo>
                  <a:lnTo>
                    <a:pt x="8286" y="16366"/>
                  </a:lnTo>
                  <a:cubicBezTo>
                    <a:pt x="8354" y="16389"/>
                    <a:pt x="8400" y="16412"/>
                    <a:pt x="8468" y="16435"/>
                  </a:cubicBezTo>
                  <a:cubicBezTo>
                    <a:pt x="8560" y="16480"/>
                    <a:pt x="8674" y="16526"/>
                    <a:pt x="8765" y="16572"/>
                  </a:cubicBezTo>
                  <a:cubicBezTo>
                    <a:pt x="8788" y="16594"/>
                    <a:pt x="8811" y="16594"/>
                    <a:pt x="8834" y="16594"/>
                  </a:cubicBezTo>
                  <a:lnTo>
                    <a:pt x="8857" y="16617"/>
                  </a:lnTo>
                  <a:cubicBezTo>
                    <a:pt x="8925" y="16640"/>
                    <a:pt x="8993" y="16686"/>
                    <a:pt x="9062" y="16709"/>
                  </a:cubicBezTo>
                  <a:cubicBezTo>
                    <a:pt x="9130" y="16731"/>
                    <a:pt x="9222" y="16777"/>
                    <a:pt x="9313" y="16800"/>
                  </a:cubicBezTo>
                  <a:cubicBezTo>
                    <a:pt x="9427" y="16846"/>
                    <a:pt x="9518" y="16868"/>
                    <a:pt x="9633" y="16914"/>
                  </a:cubicBezTo>
                  <a:lnTo>
                    <a:pt x="9838" y="16982"/>
                  </a:lnTo>
                  <a:lnTo>
                    <a:pt x="9906" y="17005"/>
                  </a:lnTo>
                  <a:lnTo>
                    <a:pt x="9952" y="17028"/>
                  </a:lnTo>
                  <a:cubicBezTo>
                    <a:pt x="10043" y="17074"/>
                    <a:pt x="10112" y="17097"/>
                    <a:pt x="10180" y="17119"/>
                  </a:cubicBezTo>
                  <a:lnTo>
                    <a:pt x="10249" y="17165"/>
                  </a:lnTo>
                  <a:cubicBezTo>
                    <a:pt x="10317" y="17188"/>
                    <a:pt x="10363" y="17211"/>
                    <a:pt x="10431" y="17234"/>
                  </a:cubicBezTo>
                  <a:cubicBezTo>
                    <a:pt x="10546" y="17279"/>
                    <a:pt x="10637" y="17302"/>
                    <a:pt x="10728" y="17348"/>
                  </a:cubicBezTo>
                  <a:cubicBezTo>
                    <a:pt x="10774" y="17348"/>
                    <a:pt x="10797" y="17371"/>
                    <a:pt x="10819" y="17371"/>
                  </a:cubicBezTo>
                  <a:lnTo>
                    <a:pt x="10842" y="17371"/>
                  </a:lnTo>
                  <a:lnTo>
                    <a:pt x="11025" y="17439"/>
                  </a:lnTo>
                  <a:cubicBezTo>
                    <a:pt x="11093" y="17462"/>
                    <a:pt x="11162" y="17485"/>
                    <a:pt x="11230" y="17507"/>
                  </a:cubicBezTo>
                  <a:lnTo>
                    <a:pt x="11299" y="17507"/>
                  </a:lnTo>
                  <a:cubicBezTo>
                    <a:pt x="11322" y="17530"/>
                    <a:pt x="11344" y="17530"/>
                    <a:pt x="11390" y="17530"/>
                  </a:cubicBezTo>
                  <a:cubicBezTo>
                    <a:pt x="11413" y="17553"/>
                    <a:pt x="11459" y="17576"/>
                    <a:pt x="11504" y="17576"/>
                  </a:cubicBezTo>
                  <a:lnTo>
                    <a:pt x="11664" y="17622"/>
                  </a:lnTo>
                  <a:lnTo>
                    <a:pt x="11824" y="17667"/>
                  </a:lnTo>
                  <a:cubicBezTo>
                    <a:pt x="11824" y="17690"/>
                    <a:pt x="11847" y="17690"/>
                    <a:pt x="11869" y="17690"/>
                  </a:cubicBezTo>
                  <a:lnTo>
                    <a:pt x="11892" y="17690"/>
                  </a:lnTo>
                  <a:lnTo>
                    <a:pt x="11984" y="17713"/>
                  </a:lnTo>
                  <a:lnTo>
                    <a:pt x="12098" y="17759"/>
                  </a:lnTo>
                  <a:cubicBezTo>
                    <a:pt x="12257" y="17781"/>
                    <a:pt x="12394" y="17827"/>
                    <a:pt x="12554" y="17873"/>
                  </a:cubicBezTo>
                  <a:lnTo>
                    <a:pt x="12623" y="17873"/>
                  </a:lnTo>
                  <a:cubicBezTo>
                    <a:pt x="12714" y="17895"/>
                    <a:pt x="12805" y="17918"/>
                    <a:pt x="12897" y="17941"/>
                  </a:cubicBezTo>
                  <a:cubicBezTo>
                    <a:pt x="12942" y="17941"/>
                    <a:pt x="12988" y="17941"/>
                    <a:pt x="13034" y="17964"/>
                  </a:cubicBezTo>
                  <a:cubicBezTo>
                    <a:pt x="13079" y="17964"/>
                    <a:pt x="13125" y="17964"/>
                    <a:pt x="13170" y="17987"/>
                  </a:cubicBezTo>
                  <a:lnTo>
                    <a:pt x="13262" y="17987"/>
                  </a:lnTo>
                  <a:cubicBezTo>
                    <a:pt x="13307" y="17964"/>
                    <a:pt x="13353" y="17918"/>
                    <a:pt x="13353" y="17895"/>
                  </a:cubicBezTo>
                  <a:cubicBezTo>
                    <a:pt x="13353" y="17873"/>
                    <a:pt x="13353" y="17850"/>
                    <a:pt x="13353" y="17850"/>
                  </a:cubicBezTo>
                  <a:lnTo>
                    <a:pt x="13376" y="17850"/>
                  </a:lnTo>
                  <a:cubicBezTo>
                    <a:pt x="13422" y="17850"/>
                    <a:pt x="13444" y="17804"/>
                    <a:pt x="13467" y="17759"/>
                  </a:cubicBezTo>
                  <a:cubicBezTo>
                    <a:pt x="13467" y="17736"/>
                    <a:pt x="13467" y="17736"/>
                    <a:pt x="13467" y="17713"/>
                  </a:cubicBezTo>
                  <a:cubicBezTo>
                    <a:pt x="13490" y="17690"/>
                    <a:pt x="13490" y="17667"/>
                    <a:pt x="13490" y="17622"/>
                  </a:cubicBezTo>
                  <a:cubicBezTo>
                    <a:pt x="13490" y="17576"/>
                    <a:pt x="13467" y="17530"/>
                    <a:pt x="13422" y="17530"/>
                  </a:cubicBezTo>
                  <a:cubicBezTo>
                    <a:pt x="13399" y="17507"/>
                    <a:pt x="13353" y="17507"/>
                    <a:pt x="13330" y="17507"/>
                  </a:cubicBezTo>
                  <a:lnTo>
                    <a:pt x="13034" y="17507"/>
                  </a:lnTo>
                  <a:cubicBezTo>
                    <a:pt x="12919" y="17485"/>
                    <a:pt x="12805" y="17485"/>
                    <a:pt x="12691" y="17462"/>
                  </a:cubicBezTo>
                  <a:lnTo>
                    <a:pt x="12646" y="17462"/>
                  </a:lnTo>
                  <a:cubicBezTo>
                    <a:pt x="12600" y="17462"/>
                    <a:pt x="12531" y="17439"/>
                    <a:pt x="12486" y="17439"/>
                  </a:cubicBezTo>
                  <a:cubicBezTo>
                    <a:pt x="12509" y="17439"/>
                    <a:pt x="12531" y="17416"/>
                    <a:pt x="12577" y="17416"/>
                  </a:cubicBezTo>
                  <a:lnTo>
                    <a:pt x="12714" y="17416"/>
                  </a:lnTo>
                  <a:cubicBezTo>
                    <a:pt x="12760" y="17416"/>
                    <a:pt x="12828" y="17439"/>
                    <a:pt x="12874" y="17439"/>
                  </a:cubicBezTo>
                  <a:cubicBezTo>
                    <a:pt x="12919" y="17439"/>
                    <a:pt x="12965" y="17462"/>
                    <a:pt x="13011" y="17462"/>
                  </a:cubicBezTo>
                  <a:lnTo>
                    <a:pt x="13079" y="17462"/>
                  </a:lnTo>
                  <a:lnTo>
                    <a:pt x="13102" y="17485"/>
                  </a:lnTo>
                  <a:lnTo>
                    <a:pt x="13330" y="17485"/>
                  </a:lnTo>
                  <a:cubicBezTo>
                    <a:pt x="13376" y="17485"/>
                    <a:pt x="13399" y="17462"/>
                    <a:pt x="13444" y="17439"/>
                  </a:cubicBezTo>
                  <a:cubicBezTo>
                    <a:pt x="13536" y="17371"/>
                    <a:pt x="13604" y="17279"/>
                    <a:pt x="13650" y="17165"/>
                  </a:cubicBezTo>
                  <a:lnTo>
                    <a:pt x="13673" y="17165"/>
                  </a:lnTo>
                  <a:cubicBezTo>
                    <a:pt x="13695" y="17097"/>
                    <a:pt x="13741" y="17028"/>
                    <a:pt x="13787" y="16982"/>
                  </a:cubicBezTo>
                  <a:cubicBezTo>
                    <a:pt x="13810" y="16937"/>
                    <a:pt x="13832" y="16891"/>
                    <a:pt x="13878" y="16846"/>
                  </a:cubicBezTo>
                  <a:lnTo>
                    <a:pt x="13901" y="16777"/>
                  </a:lnTo>
                  <a:cubicBezTo>
                    <a:pt x="13924" y="16754"/>
                    <a:pt x="13924" y="16731"/>
                    <a:pt x="13947" y="16709"/>
                  </a:cubicBezTo>
                  <a:cubicBezTo>
                    <a:pt x="13969" y="16663"/>
                    <a:pt x="13992" y="16640"/>
                    <a:pt x="13992" y="16617"/>
                  </a:cubicBezTo>
                  <a:cubicBezTo>
                    <a:pt x="14038" y="16572"/>
                    <a:pt x="14061" y="16526"/>
                    <a:pt x="14083" y="16480"/>
                  </a:cubicBezTo>
                  <a:lnTo>
                    <a:pt x="14106" y="16412"/>
                  </a:lnTo>
                  <a:cubicBezTo>
                    <a:pt x="14152" y="16343"/>
                    <a:pt x="14198" y="16275"/>
                    <a:pt x="14220" y="16206"/>
                  </a:cubicBezTo>
                  <a:cubicBezTo>
                    <a:pt x="14266" y="16138"/>
                    <a:pt x="14335" y="16047"/>
                    <a:pt x="14380" y="15955"/>
                  </a:cubicBezTo>
                  <a:cubicBezTo>
                    <a:pt x="14403" y="15864"/>
                    <a:pt x="14449" y="15796"/>
                    <a:pt x="14494" y="15704"/>
                  </a:cubicBezTo>
                  <a:cubicBezTo>
                    <a:pt x="14608" y="15476"/>
                    <a:pt x="14723" y="15248"/>
                    <a:pt x="14860" y="15042"/>
                  </a:cubicBezTo>
                  <a:cubicBezTo>
                    <a:pt x="14905" y="14974"/>
                    <a:pt x="14951" y="14883"/>
                    <a:pt x="14997" y="14814"/>
                  </a:cubicBezTo>
                  <a:cubicBezTo>
                    <a:pt x="15019" y="14723"/>
                    <a:pt x="15065" y="14654"/>
                    <a:pt x="15111" y="14586"/>
                  </a:cubicBezTo>
                  <a:cubicBezTo>
                    <a:pt x="15179" y="14426"/>
                    <a:pt x="15270" y="14289"/>
                    <a:pt x="15362" y="14129"/>
                  </a:cubicBezTo>
                  <a:cubicBezTo>
                    <a:pt x="15407" y="14061"/>
                    <a:pt x="15430" y="13992"/>
                    <a:pt x="15476" y="13947"/>
                  </a:cubicBezTo>
                  <a:cubicBezTo>
                    <a:pt x="15521" y="13855"/>
                    <a:pt x="15567" y="13764"/>
                    <a:pt x="15613" y="13673"/>
                  </a:cubicBezTo>
                  <a:cubicBezTo>
                    <a:pt x="15636" y="13627"/>
                    <a:pt x="15681" y="13559"/>
                    <a:pt x="15727" y="13490"/>
                  </a:cubicBezTo>
                  <a:cubicBezTo>
                    <a:pt x="15773" y="13422"/>
                    <a:pt x="15818" y="13330"/>
                    <a:pt x="15887" y="13239"/>
                  </a:cubicBezTo>
                  <a:cubicBezTo>
                    <a:pt x="15955" y="13125"/>
                    <a:pt x="16024" y="13011"/>
                    <a:pt x="16092" y="12897"/>
                  </a:cubicBezTo>
                  <a:lnTo>
                    <a:pt x="16161" y="12805"/>
                  </a:lnTo>
                  <a:cubicBezTo>
                    <a:pt x="16252" y="12646"/>
                    <a:pt x="16343" y="12509"/>
                    <a:pt x="16435" y="12349"/>
                  </a:cubicBezTo>
                  <a:cubicBezTo>
                    <a:pt x="16503" y="12235"/>
                    <a:pt x="16594" y="12098"/>
                    <a:pt x="16663" y="11984"/>
                  </a:cubicBezTo>
                  <a:lnTo>
                    <a:pt x="16708" y="11892"/>
                  </a:lnTo>
                  <a:cubicBezTo>
                    <a:pt x="16777" y="11801"/>
                    <a:pt x="16823" y="11710"/>
                    <a:pt x="16868" y="11619"/>
                  </a:cubicBezTo>
                  <a:cubicBezTo>
                    <a:pt x="16914" y="11550"/>
                    <a:pt x="16959" y="11504"/>
                    <a:pt x="16982" y="11436"/>
                  </a:cubicBezTo>
                  <a:cubicBezTo>
                    <a:pt x="17028" y="11367"/>
                    <a:pt x="17051" y="11322"/>
                    <a:pt x="17074" y="11276"/>
                  </a:cubicBezTo>
                  <a:lnTo>
                    <a:pt x="17119" y="11208"/>
                  </a:lnTo>
                  <a:cubicBezTo>
                    <a:pt x="17142" y="11162"/>
                    <a:pt x="17165" y="11116"/>
                    <a:pt x="17188" y="11094"/>
                  </a:cubicBezTo>
                  <a:cubicBezTo>
                    <a:pt x="17211" y="11048"/>
                    <a:pt x="17233" y="11025"/>
                    <a:pt x="17256" y="10979"/>
                  </a:cubicBezTo>
                  <a:cubicBezTo>
                    <a:pt x="17302" y="10888"/>
                    <a:pt x="17348" y="10820"/>
                    <a:pt x="17393" y="10751"/>
                  </a:cubicBezTo>
                  <a:cubicBezTo>
                    <a:pt x="17416" y="10706"/>
                    <a:pt x="17439" y="10660"/>
                    <a:pt x="17462" y="10614"/>
                  </a:cubicBezTo>
                  <a:lnTo>
                    <a:pt x="17507" y="10523"/>
                  </a:lnTo>
                  <a:cubicBezTo>
                    <a:pt x="17530" y="10477"/>
                    <a:pt x="17553" y="10454"/>
                    <a:pt x="17576" y="10409"/>
                  </a:cubicBezTo>
                  <a:cubicBezTo>
                    <a:pt x="17599" y="10363"/>
                    <a:pt x="17621" y="10340"/>
                    <a:pt x="17644" y="10295"/>
                  </a:cubicBezTo>
                  <a:cubicBezTo>
                    <a:pt x="17667" y="10226"/>
                    <a:pt x="17690" y="10181"/>
                    <a:pt x="17713" y="10135"/>
                  </a:cubicBezTo>
                  <a:lnTo>
                    <a:pt x="17781" y="10044"/>
                  </a:lnTo>
                  <a:cubicBezTo>
                    <a:pt x="17850" y="9884"/>
                    <a:pt x="17941" y="9747"/>
                    <a:pt x="18032" y="9587"/>
                  </a:cubicBezTo>
                  <a:cubicBezTo>
                    <a:pt x="18055" y="9541"/>
                    <a:pt x="18078" y="9496"/>
                    <a:pt x="18101" y="9473"/>
                  </a:cubicBezTo>
                  <a:lnTo>
                    <a:pt x="18146" y="9359"/>
                  </a:lnTo>
                  <a:lnTo>
                    <a:pt x="18215" y="9245"/>
                  </a:lnTo>
                  <a:cubicBezTo>
                    <a:pt x="18238" y="9222"/>
                    <a:pt x="18261" y="9176"/>
                    <a:pt x="18283" y="9131"/>
                  </a:cubicBezTo>
                  <a:lnTo>
                    <a:pt x="18375" y="8971"/>
                  </a:lnTo>
                  <a:cubicBezTo>
                    <a:pt x="18443" y="8857"/>
                    <a:pt x="18489" y="8765"/>
                    <a:pt x="18557" y="8651"/>
                  </a:cubicBezTo>
                  <a:cubicBezTo>
                    <a:pt x="18649" y="8491"/>
                    <a:pt x="18740" y="8309"/>
                    <a:pt x="18831" y="8149"/>
                  </a:cubicBezTo>
                  <a:cubicBezTo>
                    <a:pt x="18922" y="8012"/>
                    <a:pt x="18991" y="7852"/>
                    <a:pt x="19082" y="7715"/>
                  </a:cubicBezTo>
                  <a:cubicBezTo>
                    <a:pt x="19128" y="7647"/>
                    <a:pt x="19174" y="7556"/>
                    <a:pt x="19219" y="7487"/>
                  </a:cubicBezTo>
                  <a:cubicBezTo>
                    <a:pt x="19242" y="7442"/>
                    <a:pt x="19265" y="7396"/>
                    <a:pt x="19288" y="7350"/>
                  </a:cubicBezTo>
                  <a:lnTo>
                    <a:pt x="19333" y="7259"/>
                  </a:lnTo>
                  <a:cubicBezTo>
                    <a:pt x="19379" y="7168"/>
                    <a:pt x="19425" y="7099"/>
                    <a:pt x="19470" y="7031"/>
                  </a:cubicBezTo>
                  <a:cubicBezTo>
                    <a:pt x="19493" y="6985"/>
                    <a:pt x="19516" y="6939"/>
                    <a:pt x="19539" y="6894"/>
                  </a:cubicBezTo>
                  <a:lnTo>
                    <a:pt x="19607" y="6802"/>
                  </a:lnTo>
                  <a:cubicBezTo>
                    <a:pt x="19699" y="6643"/>
                    <a:pt x="19790" y="6483"/>
                    <a:pt x="19881" y="6323"/>
                  </a:cubicBezTo>
                  <a:cubicBezTo>
                    <a:pt x="19972" y="6186"/>
                    <a:pt x="20064" y="6049"/>
                    <a:pt x="20132" y="5912"/>
                  </a:cubicBezTo>
                  <a:cubicBezTo>
                    <a:pt x="20178" y="5844"/>
                    <a:pt x="20201" y="5775"/>
                    <a:pt x="20246" y="5707"/>
                  </a:cubicBezTo>
                  <a:cubicBezTo>
                    <a:pt x="20292" y="5638"/>
                    <a:pt x="20360" y="5547"/>
                    <a:pt x="20406" y="5456"/>
                  </a:cubicBezTo>
                  <a:lnTo>
                    <a:pt x="20452" y="5364"/>
                  </a:lnTo>
                  <a:cubicBezTo>
                    <a:pt x="20475" y="5319"/>
                    <a:pt x="20520" y="5273"/>
                    <a:pt x="20543" y="5227"/>
                  </a:cubicBezTo>
                  <a:lnTo>
                    <a:pt x="20589" y="5113"/>
                  </a:lnTo>
                  <a:lnTo>
                    <a:pt x="20657" y="4999"/>
                  </a:lnTo>
                  <a:cubicBezTo>
                    <a:pt x="20726" y="4862"/>
                    <a:pt x="20794" y="4702"/>
                    <a:pt x="20885" y="4566"/>
                  </a:cubicBezTo>
                  <a:cubicBezTo>
                    <a:pt x="20931" y="4497"/>
                    <a:pt x="20977" y="4406"/>
                    <a:pt x="21022" y="4337"/>
                  </a:cubicBezTo>
                  <a:cubicBezTo>
                    <a:pt x="21068" y="4269"/>
                    <a:pt x="21114" y="4178"/>
                    <a:pt x="21137" y="4109"/>
                  </a:cubicBezTo>
                  <a:cubicBezTo>
                    <a:pt x="21205" y="4018"/>
                    <a:pt x="21251" y="3949"/>
                    <a:pt x="21296" y="3858"/>
                  </a:cubicBezTo>
                  <a:cubicBezTo>
                    <a:pt x="21319" y="3789"/>
                    <a:pt x="21342" y="3744"/>
                    <a:pt x="21388" y="3675"/>
                  </a:cubicBezTo>
                  <a:cubicBezTo>
                    <a:pt x="21433" y="3584"/>
                    <a:pt x="21479" y="3516"/>
                    <a:pt x="21525" y="3447"/>
                  </a:cubicBezTo>
                  <a:cubicBezTo>
                    <a:pt x="21570" y="3379"/>
                    <a:pt x="21593" y="3310"/>
                    <a:pt x="21639" y="3242"/>
                  </a:cubicBezTo>
                  <a:cubicBezTo>
                    <a:pt x="21707" y="3128"/>
                    <a:pt x="21753" y="3036"/>
                    <a:pt x="21798" y="2922"/>
                  </a:cubicBezTo>
                  <a:lnTo>
                    <a:pt x="21867" y="2785"/>
                  </a:lnTo>
                  <a:lnTo>
                    <a:pt x="22027" y="2488"/>
                  </a:lnTo>
                  <a:lnTo>
                    <a:pt x="22118" y="2329"/>
                  </a:lnTo>
                  <a:lnTo>
                    <a:pt x="22164" y="2237"/>
                  </a:lnTo>
                  <a:cubicBezTo>
                    <a:pt x="22278" y="2032"/>
                    <a:pt x="22369" y="1827"/>
                    <a:pt x="22483" y="1644"/>
                  </a:cubicBezTo>
                  <a:lnTo>
                    <a:pt x="22506" y="1575"/>
                  </a:lnTo>
                  <a:cubicBezTo>
                    <a:pt x="22552" y="1484"/>
                    <a:pt x="22597" y="1370"/>
                    <a:pt x="22643" y="1279"/>
                  </a:cubicBezTo>
                  <a:cubicBezTo>
                    <a:pt x="22689" y="1210"/>
                    <a:pt x="22711" y="1142"/>
                    <a:pt x="22711" y="1073"/>
                  </a:cubicBezTo>
                  <a:cubicBezTo>
                    <a:pt x="22711" y="1028"/>
                    <a:pt x="22734" y="959"/>
                    <a:pt x="22711" y="914"/>
                  </a:cubicBezTo>
                  <a:cubicBezTo>
                    <a:pt x="22689" y="868"/>
                    <a:pt x="22666" y="845"/>
                    <a:pt x="22643" y="822"/>
                  </a:cubicBezTo>
                  <a:lnTo>
                    <a:pt x="22643" y="799"/>
                  </a:lnTo>
                  <a:cubicBezTo>
                    <a:pt x="22597" y="777"/>
                    <a:pt x="22575" y="731"/>
                    <a:pt x="22552" y="708"/>
                  </a:cubicBezTo>
                  <a:cubicBezTo>
                    <a:pt x="22529" y="685"/>
                    <a:pt x="22483" y="662"/>
                    <a:pt x="22460" y="617"/>
                  </a:cubicBezTo>
                  <a:lnTo>
                    <a:pt x="22415" y="571"/>
                  </a:lnTo>
                  <a:cubicBezTo>
                    <a:pt x="22392" y="548"/>
                    <a:pt x="22369" y="503"/>
                    <a:pt x="22346" y="480"/>
                  </a:cubicBezTo>
                  <a:cubicBezTo>
                    <a:pt x="22323" y="434"/>
                    <a:pt x="22278" y="411"/>
                    <a:pt x="22232" y="366"/>
                  </a:cubicBezTo>
                  <a:cubicBezTo>
                    <a:pt x="22209" y="343"/>
                    <a:pt x="22186" y="320"/>
                    <a:pt x="22164" y="297"/>
                  </a:cubicBezTo>
                  <a:cubicBezTo>
                    <a:pt x="22141" y="274"/>
                    <a:pt x="22095" y="252"/>
                    <a:pt x="22072" y="229"/>
                  </a:cubicBezTo>
                  <a:cubicBezTo>
                    <a:pt x="22050" y="206"/>
                    <a:pt x="22004" y="183"/>
                    <a:pt x="21981" y="137"/>
                  </a:cubicBezTo>
                  <a:lnTo>
                    <a:pt x="21935" y="115"/>
                  </a:lnTo>
                  <a:cubicBezTo>
                    <a:pt x="21890" y="92"/>
                    <a:pt x="21867" y="69"/>
                    <a:pt x="21821" y="69"/>
                  </a:cubicBezTo>
                  <a:cubicBezTo>
                    <a:pt x="21798" y="46"/>
                    <a:pt x="21776" y="23"/>
                    <a:pt x="217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46220" y="2650669"/>
              <a:ext cx="240127" cy="419886"/>
            </a:xfrm>
            <a:custGeom>
              <a:avLst/>
              <a:gdLst/>
              <a:ahLst/>
              <a:cxnLst/>
              <a:rect l="l" t="t" r="r" b="b"/>
              <a:pathLst>
                <a:path w="4292" h="7505" extrusionOk="0">
                  <a:moveTo>
                    <a:pt x="4224" y="0"/>
                  </a:moveTo>
                  <a:cubicBezTo>
                    <a:pt x="4224" y="0"/>
                    <a:pt x="4201" y="0"/>
                    <a:pt x="4201" y="23"/>
                  </a:cubicBezTo>
                  <a:cubicBezTo>
                    <a:pt x="4132" y="115"/>
                    <a:pt x="4087" y="206"/>
                    <a:pt x="4041" y="297"/>
                  </a:cubicBezTo>
                  <a:cubicBezTo>
                    <a:pt x="3972" y="411"/>
                    <a:pt x="3904" y="525"/>
                    <a:pt x="3858" y="617"/>
                  </a:cubicBezTo>
                  <a:cubicBezTo>
                    <a:pt x="3721" y="845"/>
                    <a:pt x="3584" y="1073"/>
                    <a:pt x="3447" y="1302"/>
                  </a:cubicBezTo>
                  <a:cubicBezTo>
                    <a:pt x="3196" y="1735"/>
                    <a:pt x="2945" y="2169"/>
                    <a:pt x="2671" y="2625"/>
                  </a:cubicBezTo>
                  <a:cubicBezTo>
                    <a:pt x="2420" y="3059"/>
                    <a:pt x="2146" y="3516"/>
                    <a:pt x="1873" y="3972"/>
                  </a:cubicBezTo>
                  <a:cubicBezTo>
                    <a:pt x="1621" y="4429"/>
                    <a:pt x="1370" y="4862"/>
                    <a:pt x="1119" y="5296"/>
                  </a:cubicBezTo>
                  <a:cubicBezTo>
                    <a:pt x="891" y="5684"/>
                    <a:pt x="663" y="6095"/>
                    <a:pt x="457" y="6483"/>
                  </a:cubicBezTo>
                  <a:cubicBezTo>
                    <a:pt x="366" y="6643"/>
                    <a:pt x="275" y="6802"/>
                    <a:pt x="183" y="6962"/>
                  </a:cubicBezTo>
                  <a:cubicBezTo>
                    <a:pt x="138" y="7053"/>
                    <a:pt x="92" y="7122"/>
                    <a:pt x="46" y="7190"/>
                  </a:cubicBezTo>
                  <a:lnTo>
                    <a:pt x="24" y="7236"/>
                  </a:lnTo>
                  <a:cubicBezTo>
                    <a:pt x="1" y="7282"/>
                    <a:pt x="1" y="7327"/>
                    <a:pt x="1" y="7350"/>
                  </a:cubicBezTo>
                  <a:cubicBezTo>
                    <a:pt x="1" y="7419"/>
                    <a:pt x="46" y="7464"/>
                    <a:pt x="92" y="7487"/>
                  </a:cubicBezTo>
                  <a:cubicBezTo>
                    <a:pt x="115" y="7499"/>
                    <a:pt x="143" y="7504"/>
                    <a:pt x="172" y="7504"/>
                  </a:cubicBezTo>
                  <a:cubicBezTo>
                    <a:pt x="201" y="7504"/>
                    <a:pt x="229" y="7499"/>
                    <a:pt x="252" y="7487"/>
                  </a:cubicBezTo>
                  <a:cubicBezTo>
                    <a:pt x="298" y="7442"/>
                    <a:pt x="320" y="7396"/>
                    <a:pt x="366" y="7327"/>
                  </a:cubicBezTo>
                  <a:cubicBezTo>
                    <a:pt x="412" y="7259"/>
                    <a:pt x="457" y="7168"/>
                    <a:pt x="480" y="7099"/>
                  </a:cubicBezTo>
                  <a:cubicBezTo>
                    <a:pt x="594" y="6917"/>
                    <a:pt x="686" y="6757"/>
                    <a:pt x="777" y="6574"/>
                  </a:cubicBezTo>
                  <a:cubicBezTo>
                    <a:pt x="1005" y="6163"/>
                    <a:pt x="1256" y="5730"/>
                    <a:pt x="1484" y="5296"/>
                  </a:cubicBezTo>
                  <a:cubicBezTo>
                    <a:pt x="1713" y="4862"/>
                    <a:pt x="1964" y="4406"/>
                    <a:pt x="2215" y="3949"/>
                  </a:cubicBezTo>
                  <a:cubicBezTo>
                    <a:pt x="2443" y="3493"/>
                    <a:pt x="2694" y="3036"/>
                    <a:pt x="2945" y="2557"/>
                  </a:cubicBezTo>
                  <a:cubicBezTo>
                    <a:pt x="3174" y="2146"/>
                    <a:pt x="3379" y="1712"/>
                    <a:pt x="3607" y="1302"/>
                  </a:cubicBezTo>
                  <a:cubicBezTo>
                    <a:pt x="3721" y="1073"/>
                    <a:pt x="3835" y="868"/>
                    <a:pt x="3950" y="640"/>
                  </a:cubicBezTo>
                  <a:cubicBezTo>
                    <a:pt x="4018" y="548"/>
                    <a:pt x="4064" y="434"/>
                    <a:pt x="4109" y="343"/>
                  </a:cubicBezTo>
                  <a:cubicBezTo>
                    <a:pt x="4178" y="252"/>
                    <a:pt x="4224" y="160"/>
                    <a:pt x="4269" y="69"/>
                  </a:cubicBezTo>
                  <a:cubicBezTo>
                    <a:pt x="4292" y="46"/>
                    <a:pt x="4269" y="23"/>
                    <a:pt x="424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74306" y="3100158"/>
              <a:ext cx="20477" cy="19246"/>
            </a:xfrm>
            <a:custGeom>
              <a:avLst/>
              <a:gdLst/>
              <a:ahLst/>
              <a:cxnLst/>
              <a:rect l="l" t="t" r="r" b="b"/>
              <a:pathLst>
                <a:path w="366" h="344" extrusionOk="0">
                  <a:moveTo>
                    <a:pt x="160" y="1"/>
                  </a:moveTo>
                  <a:cubicBezTo>
                    <a:pt x="69" y="1"/>
                    <a:pt x="1" y="92"/>
                    <a:pt x="1" y="184"/>
                  </a:cubicBezTo>
                  <a:cubicBezTo>
                    <a:pt x="1" y="229"/>
                    <a:pt x="24" y="275"/>
                    <a:pt x="69" y="321"/>
                  </a:cubicBezTo>
                  <a:cubicBezTo>
                    <a:pt x="92" y="343"/>
                    <a:pt x="138" y="343"/>
                    <a:pt x="183" y="343"/>
                  </a:cubicBezTo>
                  <a:cubicBezTo>
                    <a:pt x="275" y="343"/>
                    <a:pt x="366" y="252"/>
                    <a:pt x="343" y="161"/>
                  </a:cubicBezTo>
                  <a:cubicBezTo>
                    <a:pt x="343" y="115"/>
                    <a:pt x="320" y="69"/>
                    <a:pt x="297" y="47"/>
                  </a:cubicBezTo>
                  <a:cubicBezTo>
                    <a:pt x="252" y="24"/>
                    <a:pt x="206" y="1"/>
                    <a:pt x="16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659192" y="1931676"/>
              <a:ext cx="536425" cy="947639"/>
            </a:xfrm>
            <a:custGeom>
              <a:avLst/>
              <a:gdLst/>
              <a:ahLst/>
              <a:cxnLst/>
              <a:rect l="l" t="t" r="r" b="b"/>
              <a:pathLst>
                <a:path w="9588" h="16938" extrusionOk="0">
                  <a:moveTo>
                    <a:pt x="9473" y="1"/>
                  </a:moveTo>
                  <a:cubicBezTo>
                    <a:pt x="9428" y="1"/>
                    <a:pt x="9405" y="24"/>
                    <a:pt x="9382" y="47"/>
                  </a:cubicBezTo>
                  <a:cubicBezTo>
                    <a:pt x="9154" y="457"/>
                    <a:pt x="8903" y="868"/>
                    <a:pt x="8674" y="1256"/>
                  </a:cubicBezTo>
                  <a:cubicBezTo>
                    <a:pt x="8446" y="1667"/>
                    <a:pt x="8218" y="2055"/>
                    <a:pt x="7990" y="2466"/>
                  </a:cubicBezTo>
                  <a:cubicBezTo>
                    <a:pt x="7487" y="3333"/>
                    <a:pt x="7031" y="4178"/>
                    <a:pt x="6552" y="5045"/>
                  </a:cubicBezTo>
                  <a:cubicBezTo>
                    <a:pt x="5570" y="6780"/>
                    <a:pt x="4589" y="8515"/>
                    <a:pt x="3607" y="10272"/>
                  </a:cubicBezTo>
                  <a:cubicBezTo>
                    <a:pt x="2626" y="12030"/>
                    <a:pt x="1644" y="13787"/>
                    <a:pt x="663" y="15545"/>
                  </a:cubicBezTo>
                  <a:cubicBezTo>
                    <a:pt x="503" y="15819"/>
                    <a:pt x="343" y="16093"/>
                    <a:pt x="206" y="16367"/>
                  </a:cubicBezTo>
                  <a:cubicBezTo>
                    <a:pt x="160" y="16435"/>
                    <a:pt x="115" y="16526"/>
                    <a:pt x="92" y="16595"/>
                  </a:cubicBezTo>
                  <a:cubicBezTo>
                    <a:pt x="69" y="16640"/>
                    <a:pt x="46" y="16686"/>
                    <a:pt x="24" y="16709"/>
                  </a:cubicBezTo>
                  <a:cubicBezTo>
                    <a:pt x="1" y="16777"/>
                    <a:pt x="24" y="16846"/>
                    <a:pt x="69" y="16892"/>
                  </a:cubicBezTo>
                  <a:cubicBezTo>
                    <a:pt x="92" y="16914"/>
                    <a:pt x="138" y="16937"/>
                    <a:pt x="183" y="16937"/>
                  </a:cubicBezTo>
                  <a:cubicBezTo>
                    <a:pt x="206" y="16937"/>
                    <a:pt x="252" y="16914"/>
                    <a:pt x="275" y="16869"/>
                  </a:cubicBezTo>
                  <a:cubicBezTo>
                    <a:pt x="297" y="16869"/>
                    <a:pt x="297" y="16846"/>
                    <a:pt x="320" y="16823"/>
                  </a:cubicBezTo>
                  <a:cubicBezTo>
                    <a:pt x="343" y="16777"/>
                    <a:pt x="366" y="16755"/>
                    <a:pt x="389" y="16709"/>
                  </a:cubicBezTo>
                  <a:cubicBezTo>
                    <a:pt x="434" y="16640"/>
                    <a:pt x="480" y="16572"/>
                    <a:pt x="526" y="16481"/>
                  </a:cubicBezTo>
                  <a:cubicBezTo>
                    <a:pt x="663" y="16252"/>
                    <a:pt x="800" y="16001"/>
                    <a:pt x="937" y="15750"/>
                  </a:cubicBezTo>
                  <a:cubicBezTo>
                    <a:pt x="1439" y="14860"/>
                    <a:pt x="1918" y="13970"/>
                    <a:pt x="2420" y="13080"/>
                  </a:cubicBezTo>
                  <a:cubicBezTo>
                    <a:pt x="3379" y="11368"/>
                    <a:pt x="4338" y="9633"/>
                    <a:pt x="5296" y="7898"/>
                  </a:cubicBezTo>
                  <a:cubicBezTo>
                    <a:pt x="5798" y="7008"/>
                    <a:pt x="6278" y="6118"/>
                    <a:pt x="6780" y="5228"/>
                  </a:cubicBezTo>
                  <a:cubicBezTo>
                    <a:pt x="7259" y="4383"/>
                    <a:pt x="7738" y="3516"/>
                    <a:pt x="8218" y="2671"/>
                  </a:cubicBezTo>
                  <a:cubicBezTo>
                    <a:pt x="8446" y="2261"/>
                    <a:pt x="8651" y="1850"/>
                    <a:pt x="8880" y="1416"/>
                  </a:cubicBezTo>
                  <a:cubicBezTo>
                    <a:pt x="9108" y="1005"/>
                    <a:pt x="9336" y="571"/>
                    <a:pt x="9564" y="138"/>
                  </a:cubicBezTo>
                  <a:cubicBezTo>
                    <a:pt x="9587" y="92"/>
                    <a:pt x="9564" y="24"/>
                    <a:pt x="951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48078" y="1934250"/>
              <a:ext cx="416361" cy="690168"/>
            </a:xfrm>
            <a:custGeom>
              <a:avLst/>
              <a:gdLst/>
              <a:ahLst/>
              <a:cxnLst/>
              <a:rect l="l" t="t" r="r" b="b"/>
              <a:pathLst>
                <a:path w="7442" h="12336" extrusionOk="0">
                  <a:moveTo>
                    <a:pt x="7076" y="1"/>
                  </a:moveTo>
                  <a:cubicBezTo>
                    <a:pt x="7008" y="1"/>
                    <a:pt x="6917" y="1"/>
                    <a:pt x="6825" y="23"/>
                  </a:cubicBezTo>
                  <a:lnTo>
                    <a:pt x="6848" y="23"/>
                  </a:lnTo>
                  <a:cubicBezTo>
                    <a:pt x="6802" y="23"/>
                    <a:pt x="6757" y="46"/>
                    <a:pt x="6711" y="69"/>
                  </a:cubicBezTo>
                  <a:lnTo>
                    <a:pt x="6643" y="69"/>
                  </a:lnTo>
                  <a:cubicBezTo>
                    <a:pt x="6597" y="92"/>
                    <a:pt x="6574" y="115"/>
                    <a:pt x="6551" y="160"/>
                  </a:cubicBezTo>
                  <a:cubicBezTo>
                    <a:pt x="6529" y="183"/>
                    <a:pt x="6529" y="229"/>
                    <a:pt x="6551" y="274"/>
                  </a:cubicBezTo>
                  <a:lnTo>
                    <a:pt x="6574" y="274"/>
                  </a:lnTo>
                  <a:cubicBezTo>
                    <a:pt x="6551" y="274"/>
                    <a:pt x="6551" y="297"/>
                    <a:pt x="6551" y="297"/>
                  </a:cubicBezTo>
                  <a:cubicBezTo>
                    <a:pt x="6529" y="320"/>
                    <a:pt x="6529" y="343"/>
                    <a:pt x="6506" y="366"/>
                  </a:cubicBezTo>
                  <a:cubicBezTo>
                    <a:pt x="6460" y="411"/>
                    <a:pt x="6437" y="457"/>
                    <a:pt x="6392" y="525"/>
                  </a:cubicBezTo>
                  <a:cubicBezTo>
                    <a:pt x="6323" y="640"/>
                    <a:pt x="6255" y="754"/>
                    <a:pt x="6186" y="868"/>
                  </a:cubicBezTo>
                  <a:cubicBezTo>
                    <a:pt x="6118" y="959"/>
                    <a:pt x="6049" y="1096"/>
                    <a:pt x="6004" y="1210"/>
                  </a:cubicBezTo>
                  <a:cubicBezTo>
                    <a:pt x="5981" y="1256"/>
                    <a:pt x="5958" y="1302"/>
                    <a:pt x="5912" y="1347"/>
                  </a:cubicBezTo>
                  <a:cubicBezTo>
                    <a:pt x="5912" y="1393"/>
                    <a:pt x="5889" y="1416"/>
                    <a:pt x="5889" y="1439"/>
                  </a:cubicBezTo>
                  <a:cubicBezTo>
                    <a:pt x="5889" y="1439"/>
                    <a:pt x="5867" y="1439"/>
                    <a:pt x="5867" y="1461"/>
                  </a:cubicBezTo>
                  <a:cubicBezTo>
                    <a:pt x="5867" y="1461"/>
                    <a:pt x="5844" y="1484"/>
                    <a:pt x="5844" y="1507"/>
                  </a:cubicBezTo>
                  <a:cubicBezTo>
                    <a:pt x="5798" y="1575"/>
                    <a:pt x="5752" y="1644"/>
                    <a:pt x="5707" y="1712"/>
                  </a:cubicBezTo>
                  <a:cubicBezTo>
                    <a:pt x="5593" y="1895"/>
                    <a:pt x="5501" y="2055"/>
                    <a:pt x="5387" y="2237"/>
                  </a:cubicBezTo>
                  <a:cubicBezTo>
                    <a:pt x="5205" y="2557"/>
                    <a:pt x="5022" y="2876"/>
                    <a:pt x="4862" y="3196"/>
                  </a:cubicBezTo>
                  <a:cubicBezTo>
                    <a:pt x="4839" y="3242"/>
                    <a:pt x="4817" y="3310"/>
                    <a:pt x="4771" y="3356"/>
                  </a:cubicBezTo>
                  <a:cubicBezTo>
                    <a:pt x="4611" y="3630"/>
                    <a:pt x="4451" y="3904"/>
                    <a:pt x="4292" y="4178"/>
                  </a:cubicBezTo>
                  <a:cubicBezTo>
                    <a:pt x="4200" y="4337"/>
                    <a:pt x="4132" y="4474"/>
                    <a:pt x="4041" y="4611"/>
                  </a:cubicBezTo>
                  <a:cubicBezTo>
                    <a:pt x="3949" y="4771"/>
                    <a:pt x="3858" y="4954"/>
                    <a:pt x="3767" y="5113"/>
                  </a:cubicBezTo>
                  <a:cubicBezTo>
                    <a:pt x="3767" y="5159"/>
                    <a:pt x="3744" y="5182"/>
                    <a:pt x="3721" y="5227"/>
                  </a:cubicBezTo>
                  <a:cubicBezTo>
                    <a:pt x="3698" y="5227"/>
                    <a:pt x="3675" y="5227"/>
                    <a:pt x="3653" y="5250"/>
                  </a:cubicBezTo>
                  <a:cubicBezTo>
                    <a:pt x="3607" y="5342"/>
                    <a:pt x="3561" y="5410"/>
                    <a:pt x="3516" y="5501"/>
                  </a:cubicBezTo>
                  <a:cubicBezTo>
                    <a:pt x="3470" y="5570"/>
                    <a:pt x="3424" y="5638"/>
                    <a:pt x="3379" y="5730"/>
                  </a:cubicBezTo>
                  <a:cubicBezTo>
                    <a:pt x="3287" y="5889"/>
                    <a:pt x="3196" y="6049"/>
                    <a:pt x="3105" y="6209"/>
                  </a:cubicBezTo>
                  <a:cubicBezTo>
                    <a:pt x="3013" y="6392"/>
                    <a:pt x="2922" y="6551"/>
                    <a:pt x="2831" y="6734"/>
                  </a:cubicBezTo>
                  <a:cubicBezTo>
                    <a:pt x="2808" y="6780"/>
                    <a:pt x="2785" y="6825"/>
                    <a:pt x="2762" y="6871"/>
                  </a:cubicBezTo>
                  <a:cubicBezTo>
                    <a:pt x="2740" y="6917"/>
                    <a:pt x="2717" y="6939"/>
                    <a:pt x="2694" y="6962"/>
                  </a:cubicBezTo>
                  <a:cubicBezTo>
                    <a:pt x="2648" y="7076"/>
                    <a:pt x="2580" y="7168"/>
                    <a:pt x="2534" y="7259"/>
                  </a:cubicBezTo>
                  <a:cubicBezTo>
                    <a:pt x="2488" y="7350"/>
                    <a:pt x="2443" y="7419"/>
                    <a:pt x="2397" y="7510"/>
                  </a:cubicBezTo>
                  <a:cubicBezTo>
                    <a:pt x="2352" y="7578"/>
                    <a:pt x="2329" y="7647"/>
                    <a:pt x="2283" y="7715"/>
                  </a:cubicBezTo>
                  <a:cubicBezTo>
                    <a:pt x="2237" y="7807"/>
                    <a:pt x="2192" y="7875"/>
                    <a:pt x="2146" y="7967"/>
                  </a:cubicBezTo>
                  <a:cubicBezTo>
                    <a:pt x="2032" y="8172"/>
                    <a:pt x="1941" y="8377"/>
                    <a:pt x="1827" y="8583"/>
                  </a:cubicBezTo>
                  <a:cubicBezTo>
                    <a:pt x="1827" y="8606"/>
                    <a:pt x="1827" y="8628"/>
                    <a:pt x="1804" y="8628"/>
                  </a:cubicBezTo>
                  <a:cubicBezTo>
                    <a:pt x="1804" y="8651"/>
                    <a:pt x="1804" y="8651"/>
                    <a:pt x="1804" y="8651"/>
                  </a:cubicBezTo>
                  <a:cubicBezTo>
                    <a:pt x="1758" y="8720"/>
                    <a:pt x="1712" y="8788"/>
                    <a:pt x="1667" y="8857"/>
                  </a:cubicBezTo>
                  <a:cubicBezTo>
                    <a:pt x="1484" y="9176"/>
                    <a:pt x="1279" y="9496"/>
                    <a:pt x="1096" y="9815"/>
                  </a:cubicBezTo>
                  <a:cubicBezTo>
                    <a:pt x="1028" y="9952"/>
                    <a:pt x="959" y="10089"/>
                    <a:pt x="868" y="10226"/>
                  </a:cubicBezTo>
                  <a:cubicBezTo>
                    <a:pt x="845" y="10295"/>
                    <a:pt x="799" y="10363"/>
                    <a:pt x="754" y="10454"/>
                  </a:cubicBezTo>
                  <a:cubicBezTo>
                    <a:pt x="708" y="10546"/>
                    <a:pt x="662" y="10637"/>
                    <a:pt x="594" y="10728"/>
                  </a:cubicBezTo>
                  <a:cubicBezTo>
                    <a:pt x="571" y="10774"/>
                    <a:pt x="548" y="10843"/>
                    <a:pt x="525" y="10888"/>
                  </a:cubicBezTo>
                  <a:cubicBezTo>
                    <a:pt x="480" y="10957"/>
                    <a:pt x="434" y="11025"/>
                    <a:pt x="411" y="11094"/>
                  </a:cubicBezTo>
                  <a:lnTo>
                    <a:pt x="297" y="11322"/>
                  </a:lnTo>
                  <a:cubicBezTo>
                    <a:pt x="252" y="11390"/>
                    <a:pt x="229" y="11436"/>
                    <a:pt x="206" y="11504"/>
                  </a:cubicBezTo>
                  <a:cubicBezTo>
                    <a:pt x="160" y="11573"/>
                    <a:pt x="137" y="11641"/>
                    <a:pt x="115" y="11710"/>
                  </a:cubicBezTo>
                  <a:cubicBezTo>
                    <a:pt x="92" y="11733"/>
                    <a:pt x="92" y="11778"/>
                    <a:pt x="69" y="11801"/>
                  </a:cubicBezTo>
                  <a:cubicBezTo>
                    <a:pt x="46" y="11847"/>
                    <a:pt x="23" y="11892"/>
                    <a:pt x="23" y="11938"/>
                  </a:cubicBezTo>
                  <a:cubicBezTo>
                    <a:pt x="0" y="11984"/>
                    <a:pt x="46" y="12052"/>
                    <a:pt x="92" y="12075"/>
                  </a:cubicBezTo>
                  <a:cubicBezTo>
                    <a:pt x="92" y="12075"/>
                    <a:pt x="92" y="12098"/>
                    <a:pt x="69" y="12121"/>
                  </a:cubicBezTo>
                  <a:cubicBezTo>
                    <a:pt x="69" y="12144"/>
                    <a:pt x="46" y="12189"/>
                    <a:pt x="46" y="12212"/>
                  </a:cubicBezTo>
                  <a:cubicBezTo>
                    <a:pt x="46" y="12235"/>
                    <a:pt x="69" y="12258"/>
                    <a:pt x="92" y="12281"/>
                  </a:cubicBezTo>
                  <a:cubicBezTo>
                    <a:pt x="104" y="12318"/>
                    <a:pt x="145" y="12335"/>
                    <a:pt x="190" y="12335"/>
                  </a:cubicBezTo>
                  <a:cubicBezTo>
                    <a:pt x="226" y="12335"/>
                    <a:pt x="266" y="12324"/>
                    <a:pt x="297" y="12303"/>
                  </a:cubicBezTo>
                  <a:cubicBezTo>
                    <a:pt x="320" y="12235"/>
                    <a:pt x="366" y="12189"/>
                    <a:pt x="389" y="12144"/>
                  </a:cubicBezTo>
                  <a:lnTo>
                    <a:pt x="411" y="12121"/>
                  </a:lnTo>
                  <a:cubicBezTo>
                    <a:pt x="427" y="12137"/>
                    <a:pt x="444" y="12153"/>
                    <a:pt x="468" y="12153"/>
                  </a:cubicBezTo>
                  <a:cubicBezTo>
                    <a:pt x="478" y="12153"/>
                    <a:pt x="489" y="12150"/>
                    <a:pt x="503" y="12144"/>
                  </a:cubicBezTo>
                  <a:cubicBezTo>
                    <a:pt x="548" y="12144"/>
                    <a:pt x="594" y="12121"/>
                    <a:pt x="617" y="12075"/>
                  </a:cubicBezTo>
                  <a:cubicBezTo>
                    <a:pt x="640" y="12052"/>
                    <a:pt x="640" y="12029"/>
                    <a:pt x="662" y="12029"/>
                  </a:cubicBezTo>
                  <a:lnTo>
                    <a:pt x="685" y="12029"/>
                  </a:lnTo>
                  <a:cubicBezTo>
                    <a:pt x="708" y="12007"/>
                    <a:pt x="754" y="12007"/>
                    <a:pt x="777" y="11961"/>
                  </a:cubicBezTo>
                  <a:cubicBezTo>
                    <a:pt x="822" y="11892"/>
                    <a:pt x="891" y="11801"/>
                    <a:pt x="936" y="11710"/>
                  </a:cubicBezTo>
                  <a:cubicBezTo>
                    <a:pt x="982" y="11641"/>
                    <a:pt x="1028" y="11550"/>
                    <a:pt x="1073" y="11482"/>
                  </a:cubicBezTo>
                  <a:cubicBezTo>
                    <a:pt x="1165" y="11299"/>
                    <a:pt x="1256" y="11139"/>
                    <a:pt x="1347" y="10957"/>
                  </a:cubicBezTo>
                  <a:cubicBezTo>
                    <a:pt x="1393" y="10865"/>
                    <a:pt x="1416" y="10797"/>
                    <a:pt x="1461" y="10706"/>
                  </a:cubicBezTo>
                  <a:cubicBezTo>
                    <a:pt x="1507" y="10614"/>
                    <a:pt x="1553" y="10523"/>
                    <a:pt x="1598" y="10432"/>
                  </a:cubicBezTo>
                  <a:cubicBezTo>
                    <a:pt x="1644" y="10363"/>
                    <a:pt x="1690" y="10295"/>
                    <a:pt x="1735" y="10203"/>
                  </a:cubicBezTo>
                  <a:cubicBezTo>
                    <a:pt x="1758" y="10135"/>
                    <a:pt x="1804" y="10066"/>
                    <a:pt x="1827" y="9998"/>
                  </a:cubicBezTo>
                  <a:cubicBezTo>
                    <a:pt x="1941" y="9815"/>
                    <a:pt x="2055" y="9633"/>
                    <a:pt x="2169" y="9450"/>
                  </a:cubicBezTo>
                  <a:cubicBezTo>
                    <a:pt x="2192" y="9382"/>
                    <a:pt x="2237" y="9313"/>
                    <a:pt x="2283" y="9245"/>
                  </a:cubicBezTo>
                  <a:cubicBezTo>
                    <a:pt x="2283" y="9222"/>
                    <a:pt x="2306" y="9199"/>
                    <a:pt x="2306" y="9199"/>
                  </a:cubicBezTo>
                  <a:cubicBezTo>
                    <a:pt x="2352" y="9108"/>
                    <a:pt x="2397" y="9039"/>
                    <a:pt x="2443" y="8971"/>
                  </a:cubicBezTo>
                  <a:cubicBezTo>
                    <a:pt x="2443" y="8948"/>
                    <a:pt x="2443" y="8948"/>
                    <a:pt x="2466" y="8925"/>
                  </a:cubicBezTo>
                  <a:cubicBezTo>
                    <a:pt x="2466" y="8902"/>
                    <a:pt x="2488" y="8880"/>
                    <a:pt x="2488" y="8857"/>
                  </a:cubicBezTo>
                  <a:cubicBezTo>
                    <a:pt x="2488" y="8811"/>
                    <a:pt x="2488" y="8765"/>
                    <a:pt x="2466" y="8743"/>
                  </a:cubicBezTo>
                  <a:cubicBezTo>
                    <a:pt x="2488" y="8697"/>
                    <a:pt x="2511" y="8674"/>
                    <a:pt x="2534" y="8651"/>
                  </a:cubicBezTo>
                  <a:cubicBezTo>
                    <a:pt x="2557" y="8606"/>
                    <a:pt x="2557" y="8583"/>
                    <a:pt x="2580" y="8560"/>
                  </a:cubicBezTo>
                  <a:cubicBezTo>
                    <a:pt x="2603" y="8560"/>
                    <a:pt x="2625" y="8560"/>
                    <a:pt x="2648" y="8537"/>
                  </a:cubicBezTo>
                  <a:cubicBezTo>
                    <a:pt x="2671" y="8537"/>
                    <a:pt x="2694" y="8514"/>
                    <a:pt x="2717" y="8469"/>
                  </a:cubicBezTo>
                  <a:cubicBezTo>
                    <a:pt x="2762" y="8400"/>
                    <a:pt x="2808" y="8332"/>
                    <a:pt x="2854" y="8240"/>
                  </a:cubicBezTo>
                  <a:cubicBezTo>
                    <a:pt x="2876" y="8172"/>
                    <a:pt x="2922" y="8081"/>
                    <a:pt x="2968" y="7989"/>
                  </a:cubicBezTo>
                  <a:cubicBezTo>
                    <a:pt x="3059" y="7830"/>
                    <a:pt x="3150" y="7670"/>
                    <a:pt x="3242" y="7487"/>
                  </a:cubicBezTo>
                  <a:cubicBezTo>
                    <a:pt x="3310" y="7350"/>
                    <a:pt x="3401" y="7190"/>
                    <a:pt x="3470" y="7031"/>
                  </a:cubicBezTo>
                  <a:lnTo>
                    <a:pt x="3493" y="7031"/>
                  </a:lnTo>
                  <a:cubicBezTo>
                    <a:pt x="3516" y="7008"/>
                    <a:pt x="3516" y="6985"/>
                    <a:pt x="3538" y="6962"/>
                  </a:cubicBezTo>
                  <a:cubicBezTo>
                    <a:pt x="3561" y="6939"/>
                    <a:pt x="3561" y="6917"/>
                    <a:pt x="3561" y="6894"/>
                  </a:cubicBezTo>
                  <a:cubicBezTo>
                    <a:pt x="3584" y="6871"/>
                    <a:pt x="3584" y="6848"/>
                    <a:pt x="3584" y="6848"/>
                  </a:cubicBezTo>
                  <a:cubicBezTo>
                    <a:pt x="3630" y="6780"/>
                    <a:pt x="3653" y="6734"/>
                    <a:pt x="3675" y="6688"/>
                  </a:cubicBezTo>
                  <a:cubicBezTo>
                    <a:pt x="3721" y="6620"/>
                    <a:pt x="3744" y="6551"/>
                    <a:pt x="3789" y="6483"/>
                  </a:cubicBezTo>
                  <a:cubicBezTo>
                    <a:pt x="3881" y="6300"/>
                    <a:pt x="3972" y="6141"/>
                    <a:pt x="4086" y="5981"/>
                  </a:cubicBezTo>
                  <a:cubicBezTo>
                    <a:pt x="4178" y="5844"/>
                    <a:pt x="4269" y="5684"/>
                    <a:pt x="4337" y="5524"/>
                  </a:cubicBezTo>
                  <a:cubicBezTo>
                    <a:pt x="4451" y="5364"/>
                    <a:pt x="4543" y="5205"/>
                    <a:pt x="4634" y="5068"/>
                  </a:cubicBezTo>
                  <a:cubicBezTo>
                    <a:pt x="4725" y="4908"/>
                    <a:pt x="4817" y="4748"/>
                    <a:pt x="4908" y="4588"/>
                  </a:cubicBezTo>
                  <a:cubicBezTo>
                    <a:pt x="5022" y="4406"/>
                    <a:pt x="5136" y="4223"/>
                    <a:pt x="5227" y="4018"/>
                  </a:cubicBezTo>
                  <a:cubicBezTo>
                    <a:pt x="5227" y="3972"/>
                    <a:pt x="5227" y="3926"/>
                    <a:pt x="5205" y="3904"/>
                  </a:cubicBezTo>
                  <a:cubicBezTo>
                    <a:pt x="5205" y="3881"/>
                    <a:pt x="5227" y="3858"/>
                    <a:pt x="5205" y="3835"/>
                  </a:cubicBezTo>
                  <a:cubicBezTo>
                    <a:pt x="5364" y="3516"/>
                    <a:pt x="5547" y="3196"/>
                    <a:pt x="5752" y="2876"/>
                  </a:cubicBezTo>
                  <a:cubicBezTo>
                    <a:pt x="5844" y="2717"/>
                    <a:pt x="5935" y="2557"/>
                    <a:pt x="6049" y="2397"/>
                  </a:cubicBezTo>
                  <a:cubicBezTo>
                    <a:pt x="6141" y="2237"/>
                    <a:pt x="6232" y="2078"/>
                    <a:pt x="6346" y="1918"/>
                  </a:cubicBezTo>
                  <a:cubicBezTo>
                    <a:pt x="6346" y="1895"/>
                    <a:pt x="6369" y="1872"/>
                    <a:pt x="6369" y="1849"/>
                  </a:cubicBezTo>
                  <a:cubicBezTo>
                    <a:pt x="6414" y="1849"/>
                    <a:pt x="6437" y="1827"/>
                    <a:pt x="6460" y="1804"/>
                  </a:cubicBezTo>
                  <a:cubicBezTo>
                    <a:pt x="6529" y="1690"/>
                    <a:pt x="6597" y="1575"/>
                    <a:pt x="6665" y="1461"/>
                  </a:cubicBezTo>
                  <a:cubicBezTo>
                    <a:pt x="6734" y="1347"/>
                    <a:pt x="6802" y="1256"/>
                    <a:pt x="6848" y="1142"/>
                  </a:cubicBezTo>
                  <a:cubicBezTo>
                    <a:pt x="6917" y="1028"/>
                    <a:pt x="6985" y="914"/>
                    <a:pt x="7076" y="799"/>
                  </a:cubicBezTo>
                  <a:cubicBezTo>
                    <a:pt x="7122" y="708"/>
                    <a:pt x="7190" y="594"/>
                    <a:pt x="7236" y="503"/>
                  </a:cubicBezTo>
                  <a:cubicBezTo>
                    <a:pt x="7259" y="457"/>
                    <a:pt x="7259" y="411"/>
                    <a:pt x="7236" y="389"/>
                  </a:cubicBezTo>
                  <a:cubicBezTo>
                    <a:pt x="7259" y="366"/>
                    <a:pt x="7259" y="366"/>
                    <a:pt x="7259" y="366"/>
                  </a:cubicBezTo>
                  <a:cubicBezTo>
                    <a:pt x="7282" y="343"/>
                    <a:pt x="7305" y="297"/>
                    <a:pt x="7305" y="274"/>
                  </a:cubicBezTo>
                  <a:cubicBezTo>
                    <a:pt x="7305" y="274"/>
                    <a:pt x="7305" y="252"/>
                    <a:pt x="7305" y="229"/>
                  </a:cubicBezTo>
                  <a:cubicBezTo>
                    <a:pt x="7350" y="229"/>
                    <a:pt x="7419" y="206"/>
                    <a:pt x="7419" y="137"/>
                  </a:cubicBezTo>
                  <a:cubicBezTo>
                    <a:pt x="7442" y="92"/>
                    <a:pt x="7396" y="23"/>
                    <a:pt x="7327" y="23"/>
                  </a:cubicBezTo>
                  <a:cubicBezTo>
                    <a:pt x="7259" y="1"/>
                    <a:pt x="7168" y="1"/>
                    <a:pt x="709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693656" y="2538269"/>
              <a:ext cx="195425" cy="338482"/>
            </a:xfrm>
            <a:custGeom>
              <a:avLst/>
              <a:gdLst/>
              <a:ahLst/>
              <a:cxnLst/>
              <a:rect l="l" t="t" r="r" b="b"/>
              <a:pathLst>
                <a:path w="3493" h="6050" extrusionOk="0">
                  <a:moveTo>
                    <a:pt x="3401" y="1"/>
                  </a:moveTo>
                  <a:cubicBezTo>
                    <a:pt x="3333" y="92"/>
                    <a:pt x="3264" y="161"/>
                    <a:pt x="3219" y="252"/>
                  </a:cubicBezTo>
                  <a:cubicBezTo>
                    <a:pt x="3196" y="298"/>
                    <a:pt x="3173" y="343"/>
                    <a:pt x="3127" y="389"/>
                  </a:cubicBezTo>
                  <a:cubicBezTo>
                    <a:pt x="3105" y="435"/>
                    <a:pt x="3082" y="503"/>
                    <a:pt x="3036" y="549"/>
                  </a:cubicBezTo>
                  <a:cubicBezTo>
                    <a:pt x="3036" y="549"/>
                    <a:pt x="3013" y="526"/>
                    <a:pt x="3013" y="526"/>
                  </a:cubicBezTo>
                  <a:cubicBezTo>
                    <a:pt x="3007" y="519"/>
                    <a:pt x="2998" y="516"/>
                    <a:pt x="2989" y="516"/>
                  </a:cubicBezTo>
                  <a:cubicBezTo>
                    <a:pt x="2966" y="516"/>
                    <a:pt x="2938" y="533"/>
                    <a:pt x="2922" y="549"/>
                  </a:cubicBezTo>
                  <a:cubicBezTo>
                    <a:pt x="2854" y="640"/>
                    <a:pt x="2785" y="731"/>
                    <a:pt x="2717" y="823"/>
                  </a:cubicBezTo>
                  <a:cubicBezTo>
                    <a:pt x="2717" y="845"/>
                    <a:pt x="2694" y="868"/>
                    <a:pt x="2671" y="914"/>
                  </a:cubicBezTo>
                  <a:cubicBezTo>
                    <a:pt x="2648" y="914"/>
                    <a:pt x="2625" y="914"/>
                    <a:pt x="2602" y="937"/>
                  </a:cubicBezTo>
                  <a:cubicBezTo>
                    <a:pt x="2534" y="1005"/>
                    <a:pt x="2488" y="1096"/>
                    <a:pt x="2420" y="1188"/>
                  </a:cubicBezTo>
                  <a:cubicBezTo>
                    <a:pt x="2397" y="1233"/>
                    <a:pt x="2374" y="1279"/>
                    <a:pt x="2351" y="1325"/>
                  </a:cubicBezTo>
                  <a:cubicBezTo>
                    <a:pt x="2306" y="1393"/>
                    <a:pt x="2260" y="1462"/>
                    <a:pt x="2214" y="1553"/>
                  </a:cubicBezTo>
                  <a:cubicBezTo>
                    <a:pt x="2169" y="1621"/>
                    <a:pt x="2123" y="1713"/>
                    <a:pt x="2078" y="1781"/>
                  </a:cubicBezTo>
                  <a:lnTo>
                    <a:pt x="1941" y="2032"/>
                  </a:lnTo>
                  <a:cubicBezTo>
                    <a:pt x="1826" y="2215"/>
                    <a:pt x="1735" y="2375"/>
                    <a:pt x="1644" y="2557"/>
                  </a:cubicBezTo>
                  <a:cubicBezTo>
                    <a:pt x="1575" y="2694"/>
                    <a:pt x="1484" y="2854"/>
                    <a:pt x="1393" y="3014"/>
                  </a:cubicBezTo>
                  <a:cubicBezTo>
                    <a:pt x="1301" y="3196"/>
                    <a:pt x="1210" y="3356"/>
                    <a:pt x="1119" y="3539"/>
                  </a:cubicBezTo>
                  <a:cubicBezTo>
                    <a:pt x="1073" y="3630"/>
                    <a:pt x="1028" y="3699"/>
                    <a:pt x="982" y="3790"/>
                  </a:cubicBezTo>
                  <a:cubicBezTo>
                    <a:pt x="936" y="3881"/>
                    <a:pt x="891" y="3972"/>
                    <a:pt x="845" y="4041"/>
                  </a:cubicBezTo>
                  <a:cubicBezTo>
                    <a:pt x="845" y="4064"/>
                    <a:pt x="845" y="4087"/>
                    <a:pt x="845" y="4109"/>
                  </a:cubicBezTo>
                  <a:cubicBezTo>
                    <a:pt x="822" y="4132"/>
                    <a:pt x="799" y="4155"/>
                    <a:pt x="776" y="4155"/>
                  </a:cubicBezTo>
                  <a:cubicBezTo>
                    <a:pt x="754" y="4178"/>
                    <a:pt x="731" y="4201"/>
                    <a:pt x="708" y="4246"/>
                  </a:cubicBezTo>
                  <a:cubicBezTo>
                    <a:pt x="708" y="4269"/>
                    <a:pt x="685" y="4292"/>
                    <a:pt x="662" y="4292"/>
                  </a:cubicBezTo>
                  <a:cubicBezTo>
                    <a:pt x="640" y="4338"/>
                    <a:pt x="617" y="4383"/>
                    <a:pt x="571" y="4429"/>
                  </a:cubicBezTo>
                  <a:cubicBezTo>
                    <a:pt x="503" y="4520"/>
                    <a:pt x="457" y="4612"/>
                    <a:pt x="388" y="4726"/>
                  </a:cubicBezTo>
                  <a:cubicBezTo>
                    <a:pt x="343" y="4794"/>
                    <a:pt x="297" y="4885"/>
                    <a:pt x="251" y="4977"/>
                  </a:cubicBezTo>
                  <a:cubicBezTo>
                    <a:pt x="229" y="5000"/>
                    <a:pt x="206" y="5045"/>
                    <a:pt x="183" y="5091"/>
                  </a:cubicBezTo>
                  <a:cubicBezTo>
                    <a:pt x="160" y="5137"/>
                    <a:pt x="137" y="5205"/>
                    <a:pt x="137" y="5273"/>
                  </a:cubicBezTo>
                  <a:cubicBezTo>
                    <a:pt x="115" y="5296"/>
                    <a:pt x="92" y="5342"/>
                    <a:pt x="69" y="5388"/>
                  </a:cubicBezTo>
                  <a:cubicBezTo>
                    <a:pt x="69" y="5388"/>
                    <a:pt x="88" y="5368"/>
                    <a:pt x="91" y="5365"/>
                  </a:cubicBezTo>
                  <a:lnTo>
                    <a:pt x="91" y="5365"/>
                  </a:lnTo>
                  <a:cubicBezTo>
                    <a:pt x="69" y="5388"/>
                    <a:pt x="46" y="5411"/>
                    <a:pt x="46" y="5456"/>
                  </a:cubicBezTo>
                  <a:cubicBezTo>
                    <a:pt x="23" y="5456"/>
                    <a:pt x="23" y="5479"/>
                    <a:pt x="23" y="5502"/>
                  </a:cubicBezTo>
                  <a:cubicBezTo>
                    <a:pt x="0" y="5525"/>
                    <a:pt x="0" y="5525"/>
                    <a:pt x="0" y="5547"/>
                  </a:cubicBezTo>
                  <a:cubicBezTo>
                    <a:pt x="23" y="5570"/>
                    <a:pt x="23" y="5593"/>
                    <a:pt x="46" y="5616"/>
                  </a:cubicBezTo>
                  <a:cubicBezTo>
                    <a:pt x="46" y="5639"/>
                    <a:pt x="69" y="5662"/>
                    <a:pt x="92" y="5684"/>
                  </a:cubicBezTo>
                  <a:cubicBezTo>
                    <a:pt x="92" y="5707"/>
                    <a:pt x="115" y="5707"/>
                    <a:pt x="115" y="5730"/>
                  </a:cubicBezTo>
                  <a:cubicBezTo>
                    <a:pt x="137" y="5730"/>
                    <a:pt x="137" y="5753"/>
                    <a:pt x="160" y="5753"/>
                  </a:cubicBezTo>
                  <a:cubicBezTo>
                    <a:pt x="160" y="5776"/>
                    <a:pt x="160" y="5776"/>
                    <a:pt x="160" y="5776"/>
                  </a:cubicBezTo>
                  <a:cubicBezTo>
                    <a:pt x="183" y="5821"/>
                    <a:pt x="229" y="5867"/>
                    <a:pt x="274" y="5867"/>
                  </a:cubicBezTo>
                  <a:cubicBezTo>
                    <a:pt x="297" y="5890"/>
                    <a:pt x="320" y="5913"/>
                    <a:pt x="343" y="5935"/>
                  </a:cubicBezTo>
                  <a:cubicBezTo>
                    <a:pt x="366" y="5958"/>
                    <a:pt x="388" y="5981"/>
                    <a:pt x="411" y="6004"/>
                  </a:cubicBezTo>
                  <a:cubicBezTo>
                    <a:pt x="434" y="6050"/>
                    <a:pt x="480" y="6050"/>
                    <a:pt x="525" y="6050"/>
                  </a:cubicBezTo>
                  <a:cubicBezTo>
                    <a:pt x="571" y="6050"/>
                    <a:pt x="594" y="6027"/>
                    <a:pt x="640" y="6004"/>
                  </a:cubicBezTo>
                  <a:cubicBezTo>
                    <a:pt x="662" y="5981"/>
                    <a:pt x="662" y="5935"/>
                    <a:pt x="685" y="5913"/>
                  </a:cubicBezTo>
                  <a:cubicBezTo>
                    <a:pt x="685" y="5867"/>
                    <a:pt x="708" y="5821"/>
                    <a:pt x="708" y="5776"/>
                  </a:cubicBezTo>
                  <a:cubicBezTo>
                    <a:pt x="731" y="5753"/>
                    <a:pt x="731" y="5753"/>
                    <a:pt x="754" y="5753"/>
                  </a:cubicBezTo>
                  <a:cubicBezTo>
                    <a:pt x="754" y="5730"/>
                    <a:pt x="776" y="5730"/>
                    <a:pt x="799" y="5707"/>
                  </a:cubicBezTo>
                  <a:cubicBezTo>
                    <a:pt x="822" y="5684"/>
                    <a:pt x="845" y="5662"/>
                    <a:pt x="845" y="5639"/>
                  </a:cubicBezTo>
                  <a:lnTo>
                    <a:pt x="913" y="5525"/>
                  </a:lnTo>
                  <a:cubicBezTo>
                    <a:pt x="959" y="5479"/>
                    <a:pt x="982" y="5410"/>
                    <a:pt x="1005" y="5365"/>
                  </a:cubicBezTo>
                  <a:cubicBezTo>
                    <a:pt x="1073" y="5251"/>
                    <a:pt x="1119" y="5114"/>
                    <a:pt x="1187" y="5000"/>
                  </a:cubicBezTo>
                  <a:cubicBezTo>
                    <a:pt x="1187" y="5000"/>
                    <a:pt x="1187" y="4977"/>
                    <a:pt x="1187" y="4977"/>
                  </a:cubicBezTo>
                  <a:cubicBezTo>
                    <a:pt x="1210" y="4931"/>
                    <a:pt x="1233" y="4908"/>
                    <a:pt x="1233" y="4885"/>
                  </a:cubicBezTo>
                  <a:cubicBezTo>
                    <a:pt x="1279" y="4794"/>
                    <a:pt x="1324" y="4726"/>
                    <a:pt x="1347" y="4634"/>
                  </a:cubicBezTo>
                  <a:cubicBezTo>
                    <a:pt x="1370" y="4612"/>
                    <a:pt x="1393" y="4566"/>
                    <a:pt x="1416" y="4520"/>
                  </a:cubicBezTo>
                  <a:cubicBezTo>
                    <a:pt x="1484" y="4406"/>
                    <a:pt x="1553" y="4269"/>
                    <a:pt x="1621" y="4132"/>
                  </a:cubicBezTo>
                  <a:cubicBezTo>
                    <a:pt x="1689" y="4041"/>
                    <a:pt x="1735" y="3950"/>
                    <a:pt x="1804" y="3836"/>
                  </a:cubicBezTo>
                  <a:cubicBezTo>
                    <a:pt x="1849" y="3744"/>
                    <a:pt x="1895" y="3653"/>
                    <a:pt x="1963" y="3562"/>
                  </a:cubicBezTo>
                  <a:cubicBezTo>
                    <a:pt x="2146" y="3242"/>
                    <a:pt x="2329" y="2922"/>
                    <a:pt x="2534" y="2603"/>
                  </a:cubicBezTo>
                  <a:cubicBezTo>
                    <a:pt x="2625" y="2443"/>
                    <a:pt x="2694" y="2306"/>
                    <a:pt x="2785" y="2146"/>
                  </a:cubicBezTo>
                  <a:cubicBezTo>
                    <a:pt x="2876" y="2009"/>
                    <a:pt x="2968" y="1873"/>
                    <a:pt x="3059" y="1713"/>
                  </a:cubicBezTo>
                  <a:cubicBezTo>
                    <a:pt x="3082" y="1667"/>
                    <a:pt x="3082" y="1621"/>
                    <a:pt x="3036" y="1576"/>
                  </a:cubicBezTo>
                  <a:cubicBezTo>
                    <a:pt x="3059" y="1530"/>
                    <a:pt x="3082" y="1507"/>
                    <a:pt x="3105" y="1462"/>
                  </a:cubicBezTo>
                  <a:cubicBezTo>
                    <a:pt x="3173" y="1370"/>
                    <a:pt x="3242" y="1279"/>
                    <a:pt x="3287" y="1165"/>
                  </a:cubicBezTo>
                  <a:cubicBezTo>
                    <a:pt x="3310" y="1119"/>
                    <a:pt x="3287" y="1051"/>
                    <a:pt x="3242" y="1005"/>
                  </a:cubicBezTo>
                  <a:cubicBezTo>
                    <a:pt x="3242" y="1005"/>
                    <a:pt x="3242" y="1005"/>
                    <a:pt x="3219" y="982"/>
                  </a:cubicBezTo>
                  <a:cubicBezTo>
                    <a:pt x="3242" y="937"/>
                    <a:pt x="3264" y="891"/>
                    <a:pt x="3310" y="845"/>
                  </a:cubicBezTo>
                  <a:cubicBezTo>
                    <a:pt x="3333" y="800"/>
                    <a:pt x="3310" y="731"/>
                    <a:pt x="3264" y="686"/>
                  </a:cubicBezTo>
                  <a:cubicBezTo>
                    <a:pt x="3242" y="663"/>
                    <a:pt x="3196" y="663"/>
                    <a:pt x="3173" y="663"/>
                  </a:cubicBezTo>
                  <a:cubicBezTo>
                    <a:pt x="3127" y="663"/>
                    <a:pt x="3105" y="686"/>
                    <a:pt x="3082" y="708"/>
                  </a:cubicBezTo>
                  <a:cubicBezTo>
                    <a:pt x="3059" y="731"/>
                    <a:pt x="3036" y="777"/>
                    <a:pt x="3013" y="800"/>
                  </a:cubicBezTo>
                  <a:cubicBezTo>
                    <a:pt x="3036" y="731"/>
                    <a:pt x="3082" y="686"/>
                    <a:pt x="3105" y="617"/>
                  </a:cubicBezTo>
                  <a:cubicBezTo>
                    <a:pt x="3173" y="503"/>
                    <a:pt x="3242" y="389"/>
                    <a:pt x="3310" y="298"/>
                  </a:cubicBezTo>
                  <a:lnTo>
                    <a:pt x="3287" y="298"/>
                  </a:lnTo>
                  <a:cubicBezTo>
                    <a:pt x="3310" y="252"/>
                    <a:pt x="3356" y="229"/>
                    <a:pt x="3379" y="183"/>
                  </a:cubicBezTo>
                  <a:cubicBezTo>
                    <a:pt x="3401" y="138"/>
                    <a:pt x="3447" y="115"/>
                    <a:pt x="3470" y="69"/>
                  </a:cubicBezTo>
                  <a:cubicBezTo>
                    <a:pt x="3493" y="47"/>
                    <a:pt x="3493" y="24"/>
                    <a:pt x="347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591494" y="2456584"/>
              <a:ext cx="209467" cy="371324"/>
            </a:xfrm>
            <a:custGeom>
              <a:avLst/>
              <a:gdLst/>
              <a:ahLst/>
              <a:cxnLst/>
              <a:rect l="l" t="t" r="r" b="b"/>
              <a:pathLst>
                <a:path w="3744" h="6637" extrusionOk="0">
                  <a:moveTo>
                    <a:pt x="3698" y="0"/>
                  </a:moveTo>
                  <a:cubicBezTo>
                    <a:pt x="3698" y="0"/>
                    <a:pt x="3675" y="0"/>
                    <a:pt x="3675" y="23"/>
                  </a:cubicBezTo>
                  <a:cubicBezTo>
                    <a:pt x="3630" y="69"/>
                    <a:pt x="3607" y="114"/>
                    <a:pt x="3561" y="183"/>
                  </a:cubicBezTo>
                  <a:cubicBezTo>
                    <a:pt x="3538" y="228"/>
                    <a:pt x="3516" y="274"/>
                    <a:pt x="3493" y="320"/>
                  </a:cubicBezTo>
                  <a:cubicBezTo>
                    <a:pt x="3424" y="434"/>
                    <a:pt x="3356" y="548"/>
                    <a:pt x="3287" y="662"/>
                  </a:cubicBezTo>
                  <a:cubicBezTo>
                    <a:pt x="3150" y="890"/>
                    <a:pt x="3013" y="1118"/>
                    <a:pt x="2876" y="1347"/>
                  </a:cubicBezTo>
                  <a:cubicBezTo>
                    <a:pt x="2762" y="1484"/>
                    <a:pt x="2671" y="1643"/>
                    <a:pt x="2580" y="1780"/>
                  </a:cubicBezTo>
                  <a:cubicBezTo>
                    <a:pt x="2534" y="1872"/>
                    <a:pt x="2488" y="1940"/>
                    <a:pt x="2443" y="2009"/>
                  </a:cubicBezTo>
                  <a:cubicBezTo>
                    <a:pt x="2397" y="2077"/>
                    <a:pt x="2351" y="2168"/>
                    <a:pt x="2306" y="2237"/>
                  </a:cubicBezTo>
                  <a:cubicBezTo>
                    <a:pt x="2214" y="2374"/>
                    <a:pt x="2123" y="2534"/>
                    <a:pt x="2032" y="2693"/>
                  </a:cubicBezTo>
                  <a:cubicBezTo>
                    <a:pt x="1963" y="2830"/>
                    <a:pt x="1872" y="2990"/>
                    <a:pt x="1781" y="3127"/>
                  </a:cubicBezTo>
                  <a:cubicBezTo>
                    <a:pt x="1621" y="3424"/>
                    <a:pt x="1438" y="3721"/>
                    <a:pt x="1279" y="4017"/>
                  </a:cubicBezTo>
                  <a:cubicBezTo>
                    <a:pt x="1142" y="4291"/>
                    <a:pt x="982" y="4565"/>
                    <a:pt x="845" y="4862"/>
                  </a:cubicBezTo>
                  <a:cubicBezTo>
                    <a:pt x="776" y="4976"/>
                    <a:pt x="708" y="5090"/>
                    <a:pt x="662" y="5227"/>
                  </a:cubicBezTo>
                  <a:cubicBezTo>
                    <a:pt x="617" y="5296"/>
                    <a:pt x="571" y="5341"/>
                    <a:pt x="548" y="5410"/>
                  </a:cubicBezTo>
                  <a:cubicBezTo>
                    <a:pt x="503" y="5478"/>
                    <a:pt x="457" y="5547"/>
                    <a:pt x="434" y="5615"/>
                  </a:cubicBezTo>
                  <a:cubicBezTo>
                    <a:pt x="343" y="5752"/>
                    <a:pt x="274" y="5889"/>
                    <a:pt x="206" y="6003"/>
                  </a:cubicBezTo>
                  <a:cubicBezTo>
                    <a:pt x="183" y="6072"/>
                    <a:pt x="137" y="6140"/>
                    <a:pt x="115" y="6209"/>
                  </a:cubicBezTo>
                  <a:cubicBezTo>
                    <a:pt x="92" y="6254"/>
                    <a:pt x="69" y="6277"/>
                    <a:pt x="46" y="6300"/>
                  </a:cubicBezTo>
                  <a:cubicBezTo>
                    <a:pt x="46" y="6345"/>
                    <a:pt x="23" y="6368"/>
                    <a:pt x="23" y="6414"/>
                  </a:cubicBezTo>
                  <a:cubicBezTo>
                    <a:pt x="0" y="6414"/>
                    <a:pt x="0" y="6437"/>
                    <a:pt x="0" y="6437"/>
                  </a:cubicBezTo>
                  <a:cubicBezTo>
                    <a:pt x="0" y="6482"/>
                    <a:pt x="0" y="6505"/>
                    <a:pt x="0" y="6528"/>
                  </a:cubicBezTo>
                  <a:cubicBezTo>
                    <a:pt x="23" y="6574"/>
                    <a:pt x="46" y="6597"/>
                    <a:pt x="92" y="6619"/>
                  </a:cubicBezTo>
                  <a:cubicBezTo>
                    <a:pt x="115" y="6631"/>
                    <a:pt x="137" y="6636"/>
                    <a:pt x="157" y="6636"/>
                  </a:cubicBezTo>
                  <a:cubicBezTo>
                    <a:pt x="177" y="6636"/>
                    <a:pt x="194" y="6631"/>
                    <a:pt x="206" y="6619"/>
                  </a:cubicBezTo>
                  <a:cubicBezTo>
                    <a:pt x="252" y="6619"/>
                    <a:pt x="297" y="6574"/>
                    <a:pt x="320" y="6551"/>
                  </a:cubicBezTo>
                  <a:cubicBezTo>
                    <a:pt x="320" y="6528"/>
                    <a:pt x="320" y="6528"/>
                    <a:pt x="320" y="6505"/>
                  </a:cubicBezTo>
                  <a:cubicBezTo>
                    <a:pt x="343" y="6482"/>
                    <a:pt x="366" y="6460"/>
                    <a:pt x="388" y="6437"/>
                  </a:cubicBezTo>
                  <a:cubicBezTo>
                    <a:pt x="411" y="6391"/>
                    <a:pt x="411" y="6345"/>
                    <a:pt x="434" y="6300"/>
                  </a:cubicBezTo>
                  <a:cubicBezTo>
                    <a:pt x="480" y="6231"/>
                    <a:pt x="525" y="6163"/>
                    <a:pt x="571" y="6094"/>
                  </a:cubicBezTo>
                  <a:cubicBezTo>
                    <a:pt x="640" y="5935"/>
                    <a:pt x="731" y="5775"/>
                    <a:pt x="799" y="5638"/>
                  </a:cubicBezTo>
                  <a:cubicBezTo>
                    <a:pt x="845" y="5569"/>
                    <a:pt x="891" y="5478"/>
                    <a:pt x="936" y="5410"/>
                  </a:cubicBezTo>
                  <a:cubicBezTo>
                    <a:pt x="959" y="5341"/>
                    <a:pt x="1005" y="5250"/>
                    <a:pt x="1050" y="5181"/>
                  </a:cubicBezTo>
                  <a:cubicBezTo>
                    <a:pt x="1119" y="5044"/>
                    <a:pt x="1187" y="4907"/>
                    <a:pt x="1256" y="4771"/>
                  </a:cubicBezTo>
                  <a:cubicBezTo>
                    <a:pt x="1393" y="4497"/>
                    <a:pt x="1553" y="4200"/>
                    <a:pt x="1690" y="3926"/>
                  </a:cubicBezTo>
                  <a:cubicBezTo>
                    <a:pt x="1781" y="3766"/>
                    <a:pt x="1849" y="3606"/>
                    <a:pt x="1941" y="3469"/>
                  </a:cubicBezTo>
                  <a:cubicBezTo>
                    <a:pt x="2009" y="3310"/>
                    <a:pt x="2078" y="3150"/>
                    <a:pt x="2169" y="3013"/>
                  </a:cubicBezTo>
                  <a:cubicBezTo>
                    <a:pt x="2237" y="2853"/>
                    <a:pt x="2329" y="2693"/>
                    <a:pt x="2420" y="2556"/>
                  </a:cubicBezTo>
                  <a:cubicBezTo>
                    <a:pt x="2488" y="2397"/>
                    <a:pt x="2580" y="2237"/>
                    <a:pt x="2648" y="2100"/>
                  </a:cubicBezTo>
                  <a:cubicBezTo>
                    <a:pt x="2694" y="2009"/>
                    <a:pt x="2739" y="1940"/>
                    <a:pt x="2785" y="1872"/>
                  </a:cubicBezTo>
                  <a:cubicBezTo>
                    <a:pt x="2831" y="1780"/>
                    <a:pt x="2854" y="1712"/>
                    <a:pt x="2899" y="1643"/>
                  </a:cubicBezTo>
                  <a:cubicBezTo>
                    <a:pt x="2991" y="1484"/>
                    <a:pt x="3059" y="1347"/>
                    <a:pt x="3128" y="1187"/>
                  </a:cubicBezTo>
                  <a:cubicBezTo>
                    <a:pt x="3173" y="1096"/>
                    <a:pt x="3219" y="1004"/>
                    <a:pt x="3264" y="913"/>
                  </a:cubicBezTo>
                  <a:cubicBezTo>
                    <a:pt x="3310" y="845"/>
                    <a:pt x="3333" y="799"/>
                    <a:pt x="3356" y="753"/>
                  </a:cubicBezTo>
                  <a:cubicBezTo>
                    <a:pt x="3379" y="708"/>
                    <a:pt x="3401" y="662"/>
                    <a:pt x="3424" y="616"/>
                  </a:cubicBezTo>
                  <a:cubicBezTo>
                    <a:pt x="3493" y="525"/>
                    <a:pt x="3538" y="434"/>
                    <a:pt x="3584" y="342"/>
                  </a:cubicBezTo>
                  <a:cubicBezTo>
                    <a:pt x="3630" y="274"/>
                    <a:pt x="3675" y="183"/>
                    <a:pt x="3721" y="91"/>
                  </a:cubicBezTo>
                  <a:cubicBezTo>
                    <a:pt x="3721" y="91"/>
                    <a:pt x="3721" y="91"/>
                    <a:pt x="3744" y="69"/>
                  </a:cubicBezTo>
                  <a:cubicBezTo>
                    <a:pt x="3744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609398" y="2851188"/>
              <a:ext cx="19246" cy="17903"/>
            </a:xfrm>
            <a:custGeom>
              <a:avLst/>
              <a:gdLst/>
              <a:ahLst/>
              <a:cxnLst/>
              <a:rect l="l" t="t" r="r" b="b"/>
              <a:pathLst>
                <a:path w="344" h="320" extrusionOk="0">
                  <a:moveTo>
                    <a:pt x="161" y="0"/>
                  </a:moveTo>
                  <a:cubicBezTo>
                    <a:pt x="69" y="0"/>
                    <a:pt x="1" y="91"/>
                    <a:pt x="1" y="160"/>
                  </a:cubicBezTo>
                  <a:cubicBezTo>
                    <a:pt x="24" y="205"/>
                    <a:pt x="47" y="251"/>
                    <a:pt x="69" y="274"/>
                  </a:cubicBezTo>
                  <a:cubicBezTo>
                    <a:pt x="92" y="297"/>
                    <a:pt x="138" y="320"/>
                    <a:pt x="183" y="320"/>
                  </a:cubicBezTo>
                  <a:cubicBezTo>
                    <a:pt x="275" y="320"/>
                    <a:pt x="343" y="228"/>
                    <a:pt x="320" y="137"/>
                  </a:cubicBezTo>
                  <a:cubicBezTo>
                    <a:pt x="320" y="91"/>
                    <a:pt x="298" y="69"/>
                    <a:pt x="275" y="23"/>
                  </a:cubicBezTo>
                  <a:cubicBezTo>
                    <a:pt x="252" y="0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387170" y="2376130"/>
              <a:ext cx="86886" cy="154247"/>
            </a:xfrm>
            <a:custGeom>
              <a:avLst/>
              <a:gdLst/>
              <a:ahLst/>
              <a:cxnLst/>
              <a:rect l="l" t="t" r="r" b="b"/>
              <a:pathLst>
                <a:path w="1553" h="2757" extrusionOk="0">
                  <a:moveTo>
                    <a:pt x="1461" y="0"/>
                  </a:moveTo>
                  <a:cubicBezTo>
                    <a:pt x="1438" y="0"/>
                    <a:pt x="1393" y="23"/>
                    <a:pt x="1393" y="46"/>
                  </a:cubicBezTo>
                  <a:cubicBezTo>
                    <a:pt x="1302" y="205"/>
                    <a:pt x="1210" y="365"/>
                    <a:pt x="1119" y="525"/>
                  </a:cubicBezTo>
                  <a:cubicBezTo>
                    <a:pt x="1050" y="685"/>
                    <a:pt x="982" y="822"/>
                    <a:pt x="891" y="982"/>
                  </a:cubicBezTo>
                  <a:cubicBezTo>
                    <a:pt x="731" y="1278"/>
                    <a:pt x="571" y="1575"/>
                    <a:pt x="411" y="1872"/>
                  </a:cubicBezTo>
                  <a:cubicBezTo>
                    <a:pt x="343" y="1963"/>
                    <a:pt x="297" y="2077"/>
                    <a:pt x="229" y="2191"/>
                  </a:cubicBezTo>
                  <a:cubicBezTo>
                    <a:pt x="160" y="2283"/>
                    <a:pt x="92" y="2397"/>
                    <a:pt x="23" y="2511"/>
                  </a:cubicBezTo>
                  <a:cubicBezTo>
                    <a:pt x="0" y="2556"/>
                    <a:pt x="23" y="2602"/>
                    <a:pt x="23" y="2648"/>
                  </a:cubicBezTo>
                  <a:cubicBezTo>
                    <a:pt x="46" y="2693"/>
                    <a:pt x="69" y="2716"/>
                    <a:pt x="115" y="2739"/>
                  </a:cubicBezTo>
                  <a:cubicBezTo>
                    <a:pt x="126" y="2750"/>
                    <a:pt x="143" y="2756"/>
                    <a:pt x="163" y="2756"/>
                  </a:cubicBezTo>
                  <a:cubicBezTo>
                    <a:pt x="183" y="2756"/>
                    <a:pt x="206" y="2750"/>
                    <a:pt x="229" y="2739"/>
                  </a:cubicBezTo>
                  <a:cubicBezTo>
                    <a:pt x="274" y="2716"/>
                    <a:pt x="297" y="2693"/>
                    <a:pt x="320" y="2648"/>
                  </a:cubicBezTo>
                  <a:cubicBezTo>
                    <a:pt x="366" y="2579"/>
                    <a:pt x="411" y="2511"/>
                    <a:pt x="457" y="2442"/>
                  </a:cubicBezTo>
                  <a:cubicBezTo>
                    <a:pt x="480" y="2374"/>
                    <a:pt x="525" y="2283"/>
                    <a:pt x="571" y="2214"/>
                  </a:cubicBezTo>
                  <a:cubicBezTo>
                    <a:pt x="640" y="2077"/>
                    <a:pt x="708" y="1917"/>
                    <a:pt x="777" y="1780"/>
                  </a:cubicBezTo>
                  <a:cubicBezTo>
                    <a:pt x="845" y="1621"/>
                    <a:pt x="913" y="1484"/>
                    <a:pt x="982" y="1324"/>
                  </a:cubicBezTo>
                  <a:cubicBezTo>
                    <a:pt x="1005" y="1255"/>
                    <a:pt x="1028" y="1164"/>
                    <a:pt x="1073" y="1096"/>
                  </a:cubicBezTo>
                  <a:cubicBezTo>
                    <a:pt x="1096" y="1004"/>
                    <a:pt x="1142" y="936"/>
                    <a:pt x="1165" y="867"/>
                  </a:cubicBezTo>
                  <a:cubicBezTo>
                    <a:pt x="1279" y="616"/>
                    <a:pt x="1416" y="365"/>
                    <a:pt x="1530" y="114"/>
                  </a:cubicBezTo>
                  <a:cubicBezTo>
                    <a:pt x="1553" y="69"/>
                    <a:pt x="1530" y="23"/>
                    <a:pt x="150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279917" y="2083688"/>
              <a:ext cx="187816" cy="277164"/>
            </a:xfrm>
            <a:custGeom>
              <a:avLst/>
              <a:gdLst/>
              <a:ahLst/>
              <a:cxnLst/>
              <a:rect l="l" t="t" r="r" b="b"/>
              <a:pathLst>
                <a:path w="3357" h="4954" extrusionOk="0">
                  <a:moveTo>
                    <a:pt x="2306" y="0"/>
                  </a:moveTo>
                  <a:cubicBezTo>
                    <a:pt x="2261" y="0"/>
                    <a:pt x="2215" y="0"/>
                    <a:pt x="2192" y="23"/>
                  </a:cubicBezTo>
                  <a:cubicBezTo>
                    <a:pt x="2169" y="46"/>
                    <a:pt x="2146" y="69"/>
                    <a:pt x="2146" y="91"/>
                  </a:cubicBezTo>
                  <a:cubicBezTo>
                    <a:pt x="2124" y="114"/>
                    <a:pt x="2124" y="137"/>
                    <a:pt x="2101" y="160"/>
                  </a:cubicBezTo>
                  <a:cubicBezTo>
                    <a:pt x="2078" y="205"/>
                    <a:pt x="2055" y="274"/>
                    <a:pt x="2032" y="320"/>
                  </a:cubicBezTo>
                  <a:lnTo>
                    <a:pt x="2009" y="342"/>
                  </a:lnTo>
                  <a:cubicBezTo>
                    <a:pt x="1987" y="411"/>
                    <a:pt x="1987" y="457"/>
                    <a:pt x="1964" y="502"/>
                  </a:cubicBezTo>
                  <a:cubicBezTo>
                    <a:pt x="1941" y="548"/>
                    <a:pt x="1918" y="594"/>
                    <a:pt x="1895" y="639"/>
                  </a:cubicBezTo>
                  <a:lnTo>
                    <a:pt x="1872" y="685"/>
                  </a:lnTo>
                  <a:cubicBezTo>
                    <a:pt x="1804" y="822"/>
                    <a:pt x="1736" y="982"/>
                    <a:pt x="1644" y="1119"/>
                  </a:cubicBezTo>
                  <a:cubicBezTo>
                    <a:pt x="1576" y="1255"/>
                    <a:pt x="1507" y="1392"/>
                    <a:pt x="1416" y="1529"/>
                  </a:cubicBezTo>
                  <a:cubicBezTo>
                    <a:pt x="1393" y="1598"/>
                    <a:pt x="1348" y="1666"/>
                    <a:pt x="1325" y="1735"/>
                  </a:cubicBezTo>
                  <a:cubicBezTo>
                    <a:pt x="1279" y="1803"/>
                    <a:pt x="1256" y="1872"/>
                    <a:pt x="1211" y="1917"/>
                  </a:cubicBezTo>
                  <a:cubicBezTo>
                    <a:pt x="1119" y="2100"/>
                    <a:pt x="1028" y="2237"/>
                    <a:pt x="959" y="2374"/>
                  </a:cubicBezTo>
                  <a:cubicBezTo>
                    <a:pt x="937" y="2442"/>
                    <a:pt x="891" y="2511"/>
                    <a:pt x="868" y="2579"/>
                  </a:cubicBezTo>
                  <a:cubicBezTo>
                    <a:pt x="823" y="2648"/>
                    <a:pt x="777" y="2716"/>
                    <a:pt x="731" y="2808"/>
                  </a:cubicBezTo>
                  <a:cubicBezTo>
                    <a:pt x="640" y="2990"/>
                    <a:pt x="549" y="3173"/>
                    <a:pt x="457" y="3378"/>
                  </a:cubicBezTo>
                  <a:cubicBezTo>
                    <a:pt x="412" y="3470"/>
                    <a:pt x="366" y="3584"/>
                    <a:pt x="298" y="3698"/>
                  </a:cubicBezTo>
                  <a:cubicBezTo>
                    <a:pt x="275" y="3789"/>
                    <a:pt x="229" y="3858"/>
                    <a:pt x="183" y="3949"/>
                  </a:cubicBezTo>
                  <a:cubicBezTo>
                    <a:pt x="183" y="3972"/>
                    <a:pt x="161" y="3994"/>
                    <a:pt x="138" y="4040"/>
                  </a:cubicBezTo>
                  <a:cubicBezTo>
                    <a:pt x="115" y="4086"/>
                    <a:pt x="92" y="4131"/>
                    <a:pt x="69" y="4177"/>
                  </a:cubicBezTo>
                  <a:cubicBezTo>
                    <a:pt x="46" y="4200"/>
                    <a:pt x="46" y="4223"/>
                    <a:pt x="46" y="4246"/>
                  </a:cubicBezTo>
                  <a:cubicBezTo>
                    <a:pt x="24" y="4291"/>
                    <a:pt x="1" y="4337"/>
                    <a:pt x="24" y="4383"/>
                  </a:cubicBezTo>
                  <a:cubicBezTo>
                    <a:pt x="24" y="4474"/>
                    <a:pt x="69" y="4542"/>
                    <a:pt x="161" y="4588"/>
                  </a:cubicBezTo>
                  <a:cubicBezTo>
                    <a:pt x="183" y="4611"/>
                    <a:pt x="206" y="4611"/>
                    <a:pt x="252" y="4634"/>
                  </a:cubicBezTo>
                  <a:lnTo>
                    <a:pt x="298" y="4634"/>
                  </a:lnTo>
                  <a:lnTo>
                    <a:pt x="389" y="4679"/>
                  </a:lnTo>
                  <a:cubicBezTo>
                    <a:pt x="434" y="4702"/>
                    <a:pt x="480" y="4725"/>
                    <a:pt x="549" y="4748"/>
                  </a:cubicBezTo>
                  <a:cubicBezTo>
                    <a:pt x="617" y="4771"/>
                    <a:pt x="708" y="4816"/>
                    <a:pt x="777" y="4862"/>
                  </a:cubicBezTo>
                  <a:cubicBezTo>
                    <a:pt x="777" y="4862"/>
                    <a:pt x="800" y="4885"/>
                    <a:pt x="800" y="4885"/>
                  </a:cubicBezTo>
                  <a:lnTo>
                    <a:pt x="823" y="4907"/>
                  </a:lnTo>
                  <a:cubicBezTo>
                    <a:pt x="868" y="4930"/>
                    <a:pt x="891" y="4930"/>
                    <a:pt x="937" y="4953"/>
                  </a:cubicBezTo>
                  <a:lnTo>
                    <a:pt x="959" y="4953"/>
                  </a:lnTo>
                  <a:cubicBezTo>
                    <a:pt x="982" y="4953"/>
                    <a:pt x="1028" y="4930"/>
                    <a:pt x="1051" y="4930"/>
                  </a:cubicBezTo>
                  <a:cubicBezTo>
                    <a:pt x="1096" y="4907"/>
                    <a:pt x="1096" y="4885"/>
                    <a:pt x="1119" y="4839"/>
                  </a:cubicBezTo>
                  <a:cubicBezTo>
                    <a:pt x="1119" y="4839"/>
                    <a:pt x="1142" y="4816"/>
                    <a:pt x="1142" y="4816"/>
                  </a:cubicBezTo>
                  <a:cubicBezTo>
                    <a:pt x="1188" y="4725"/>
                    <a:pt x="1233" y="4634"/>
                    <a:pt x="1279" y="4542"/>
                  </a:cubicBezTo>
                  <a:lnTo>
                    <a:pt x="1279" y="4519"/>
                  </a:lnTo>
                  <a:cubicBezTo>
                    <a:pt x="1439" y="4246"/>
                    <a:pt x="1599" y="3949"/>
                    <a:pt x="1758" y="3675"/>
                  </a:cubicBezTo>
                  <a:cubicBezTo>
                    <a:pt x="1827" y="3538"/>
                    <a:pt x="1918" y="3401"/>
                    <a:pt x="1987" y="3264"/>
                  </a:cubicBezTo>
                  <a:cubicBezTo>
                    <a:pt x="2032" y="3150"/>
                    <a:pt x="2101" y="3059"/>
                    <a:pt x="2146" y="2967"/>
                  </a:cubicBezTo>
                  <a:lnTo>
                    <a:pt x="2215" y="2830"/>
                  </a:lnTo>
                  <a:lnTo>
                    <a:pt x="2375" y="2556"/>
                  </a:lnTo>
                  <a:lnTo>
                    <a:pt x="2443" y="2442"/>
                  </a:lnTo>
                  <a:cubicBezTo>
                    <a:pt x="2466" y="2374"/>
                    <a:pt x="2512" y="2305"/>
                    <a:pt x="2534" y="2260"/>
                  </a:cubicBezTo>
                  <a:cubicBezTo>
                    <a:pt x="2580" y="2191"/>
                    <a:pt x="2626" y="2100"/>
                    <a:pt x="2671" y="2032"/>
                  </a:cubicBezTo>
                  <a:lnTo>
                    <a:pt x="2671" y="2009"/>
                  </a:lnTo>
                  <a:cubicBezTo>
                    <a:pt x="2740" y="1917"/>
                    <a:pt x="2785" y="1803"/>
                    <a:pt x="2831" y="1712"/>
                  </a:cubicBezTo>
                  <a:lnTo>
                    <a:pt x="2854" y="1666"/>
                  </a:lnTo>
                  <a:cubicBezTo>
                    <a:pt x="2900" y="1575"/>
                    <a:pt x="2945" y="1461"/>
                    <a:pt x="3014" y="1370"/>
                  </a:cubicBezTo>
                  <a:cubicBezTo>
                    <a:pt x="3037" y="1324"/>
                    <a:pt x="3059" y="1255"/>
                    <a:pt x="3082" y="1210"/>
                  </a:cubicBezTo>
                  <a:cubicBezTo>
                    <a:pt x="3105" y="1141"/>
                    <a:pt x="3151" y="1073"/>
                    <a:pt x="3196" y="1004"/>
                  </a:cubicBezTo>
                  <a:cubicBezTo>
                    <a:pt x="3242" y="890"/>
                    <a:pt x="3288" y="776"/>
                    <a:pt x="3333" y="639"/>
                  </a:cubicBezTo>
                  <a:cubicBezTo>
                    <a:pt x="3356" y="594"/>
                    <a:pt x="3356" y="525"/>
                    <a:pt x="3288" y="502"/>
                  </a:cubicBezTo>
                  <a:lnTo>
                    <a:pt x="3219" y="502"/>
                  </a:lnTo>
                  <a:cubicBezTo>
                    <a:pt x="3196" y="479"/>
                    <a:pt x="3196" y="479"/>
                    <a:pt x="3174" y="457"/>
                  </a:cubicBezTo>
                  <a:cubicBezTo>
                    <a:pt x="3151" y="434"/>
                    <a:pt x="3128" y="434"/>
                    <a:pt x="3128" y="434"/>
                  </a:cubicBezTo>
                  <a:cubicBezTo>
                    <a:pt x="3105" y="411"/>
                    <a:pt x="3082" y="411"/>
                    <a:pt x="3059" y="411"/>
                  </a:cubicBezTo>
                  <a:cubicBezTo>
                    <a:pt x="3037" y="411"/>
                    <a:pt x="3014" y="411"/>
                    <a:pt x="2991" y="388"/>
                  </a:cubicBezTo>
                  <a:cubicBezTo>
                    <a:pt x="2945" y="388"/>
                    <a:pt x="2900" y="365"/>
                    <a:pt x="2854" y="320"/>
                  </a:cubicBezTo>
                  <a:cubicBezTo>
                    <a:pt x="2808" y="297"/>
                    <a:pt x="2763" y="251"/>
                    <a:pt x="2717" y="205"/>
                  </a:cubicBezTo>
                  <a:lnTo>
                    <a:pt x="2671" y="183"/>
                  </a:lnTo>
                  <a:cubicBezTo>
                    <a:pt x="2603" y="137"/>
                    <a:pt x="2534" y="69"/>
                    <a:pt x="2443" y="46"/>
                  </a:cubicBezTo>
                  <a:cubicBezTo>
                    <a:pt x="2420" y="23"/>
                    <a:pt x="2375" y="0"/>
                    <a:pt x="235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22457" y="2118152"/>
              <a:ext cx="131589" cy="244547"/>
            </a:xfrm>
            <a:custGeom>
              <a:avLst/>
              <a:gdLst/>
              <a:ahLst/>
              <a:cxnLst/>
              <a:rect l="l" t="t" r="r" b="b"/>
              <a:pathLst>
                <a:path w="2352" h="4371" extrusionOk="0">
                  <a:moveTo>
                    <a:pt x="2283" y="0"/>
                  </a:moveTo>
                  <a:cubicBezTo>
                    <a:pt x="2261" y="0"/>
                    <a:pt x="2238" y="0"/>
                    <a:pt x="2215" y="23"/>
                  </a:cubicBezTo>
                  <a:cubicBezTo>
                    <a:pt x="2192" y="69"/>
                    <a:pt x="2169" y="114"/>
                    <a:pt x="2147" y="137"/>
                  </a:cubicBezTo>
                  <a:cubicBezTo>
                    <a:pt x="2124" y="160"/>
                    <a:pt x="2124" y="206"/>
                    <a:pt x="2101" y="229"/>
                  </a:cubicBezTo>
                  <a:cubicBezTo>
                    <a:pt x="2078" y="297"/>
                    <a:pt x="2032" y="388"/>
                    <a:pt x="1987" y="457"/>
                  </a:cubicBezTo>
                  <a:cubicBezTo>
                    <a:pt x="1964" y="525"/>
                    <a:pt x="1918" y="594"/>
                    <a:pt x="1873" y="662"/>
                  </a:cubicBezTo>
                  <a:cubicBezTo>
                    <a:pt x="1850" y="731"/>
                    <a:pt x="1804" y="799"/>
                    <a:pt x="1758" y="868"/>
                  </a:cubicBezTo>
                  <a:cubicBezTo>
                    <a:pt x="1690" y="1005"/>
                    <a:pt x="1599" y="1119"/>
                    <a:pt x="1530" y="1233"/>
                  </a:cubicBezTo>
                  <a:cubicBezTo>
                    <a:pt x="1485" y="1301"/>
                    <a:pt x="1462" y="1370"/>
                    <a:pt x="1416" y="1461"/>
                  </a:cubicBezTo>
                  <a:cubicBezTo>
                    <a:pt x="1370" y="1530"/>
                    <a:pt x="1348" y="1598"/>
                    <a:pt x="1302" y="1667"/>
                  </a:cubicBezTo>
                  <a:cubicBezTo>
                    <a:pt x="1234" y="1804"/>
                    <a:pt x="1142" y="1940"/>
                    <a:pt x="1074" y="2077"/>
                  </a:cubicBezTo>
                  <a:cubicBezTo>
                    <a:pt x="1028" y="2146"/>
                    <a:pt x="1005" y="2214"/>
                    <a:pt x="960" y="2283"/>
                  </a:cubicBezTo>
                  <a:cubicBezTo>
                    <a:pt x="914" y="2351"/>
                    <a:pt x="891" y="2420"/>
                    <a:pt x="845" y="2488"/>
                  </a:cubicBezTo>
                  <a:cubicBezTo>
                    <a:pt x="800" y="2557"/>
                    <a:pt x="777" y="2625"/>
                    <a:pt x="731" y="2694"/>
                  </a:cubicBezTo>
                  <a:cubicBezTo>
                    <a:pt x="709" y="2762"/>
                    <a:pt x="663" y="2831"/>
                    <a:pt x="640" y="2899"/>
                  </a:cubicBezTo>
                  <a:cubicBezTo>
                    <a:pt x="549" y="3036"/>
                    <a:pt x="480" y="3173"/>
                    <a:pt x="412" y="3310"/>
                  </a:cubicBezTo>
                  <a:cubicBezTo>
                    <a:pt x="366" y="3401"/>
                    <a:pt x="321" y="3493"/>
                    <a:pt x="275" y="3584"/>
                  </a:cubicBezTo>
                  <a:cubicBezTo>
                    <a:pt x="229" y="3675"/>
                    <a:pt x="184" y="3744"/>
                    <a:pt x="161" y="3835"/>
                  </a:cubicBezTo>
                  <a:cubicBezTo>
                    <a:pt x="115" y="3903"/>
                    <a:pt x="92" y="3972"/>
                    <a:pt x="69" y="4040"/>
                  </a:cubicBezTo>
                  <a:cubicBezTo>
                    <a:pt x="47" y="4063"/>
                    <a:pt x="47" y="4109"/>
                    <a:pt x="24" y="4155"/>
                  </a:cubicBezTo>
                  <a:cubicBezTo>
                    <a:pt x="24" y="4177"/>
                    <a:pt x="24" y="4200"/>
                    <a:pt x="1" y="4223"/>
                  </a:cubicBezTo>
                  <a:cubicBezTo>
                    <a:pt x="1" y="4291"/>
                    <a:pt x="24" y="4337"/>
                    <a:pt x="69" y="4360"/>
                  </a:cubicBezTo>
                  <a:cubicBezTo>
                    <a:pt x="85" y="4360"/>
                    <a:pt x="110" y="4370"/>
                    <a:pt x="132" y="4370"/>
                  </a:cubicBezTo>
                  <a:cubicBezTo>
                    <a:pt x="143" y="4370"/>
                    <a:pt x="153" y="4368"/>
                    <a:pt x="161" y="4360"/>
                  </a:cubicBezTo>
                  <a:cubicBezTo>
                    <a:pt x="184" y="4360"/>
                    <a:pt x="229" y="4337"/>
                    <a:pt x="229" y="4291"/>
                  </a:cubicBezTo>
                  <a:cubicBezTo>
                    <a:pt x="252" y="4269"/>
                    <a:pt x="252" y="4246"/>
                    <a:pt x="275" y="4223"/>
                  </a:cubicBezTo>
                  <a:cubicBezTo>
                    <a:pt x="298" y="4200"/>
                    <a:pt x="298" y="4177"/>
                    <a:pt x="298" y="4155"/>
                  </a:cubicBezTo>
                  <a:cubicBezTo>
                    <a:pt x="343" y="4109"/>
                    <a:pt x="366" y="4063"/>
                    <a:pt x="389" y="4018"/>
                  </a:cubicBezTo>
                  <a:cubicBezTo>
                    <a:pt x="457" y="3881"/>
                    <a:pt x="526" y="3744"/>
                    <a:pt x="594" y="3607"/>
                  </a:cubicBezTo>
                  <a:cubicBezTo>
                    <a:pt x="663" y="3470"/>
                    <a:pt x="731" y="3333"/>
                    <a:pt x="800" y="3196"/>
                  </a:cubicBezTo>
                  <a:cubicBezTo>
                    <a:pt x="868" y="3059"/>
                    <a:pt x="960" y="2922"/>
                    <a:pt x="1028" y="2785"/>
                  </a:cubicBezTo>
                  <a:cubicBezTo>
                    <a:pt x="1097" y="2625"/>
                    <a:pt x="1165" y="2488"/>
                    <a:pt x="1234" y="2351"/>
                  </a:cubicBezTo>
                  <a:cubicBezTo>
                    <a:pt x="1302" y="2214"/>
                    <a:pt x="1370" y="2077"/>
                    <a:pt x="1462" y="1940"/>
                  </a:cubicBezTo>
                  <a:cubicBezTo>
                    <a:pt x="1485" y="1872"/>
                    <a:pt x="1530" y="1804"/>
                    <a:pt x="1553" y="1735"/>
                  </a:cubicBezTo>
                  <a:cubicBezTo>
                    <a:pt x="1599" y="1667"/>
                    <a:pt x="1622" y="1598"/>
                    <a:pt x="1667" y="1507"/>
                  </a:cubicBezTo>
                  <a:cubicBezTo>
                    <a:pt x="1736" y="1370"/>
                    <a:pt x="1781" y="1256"/>
                    <a:pt x="1850" y="1119"/>
                  </a:cubicBezTo>
                  <a:cubicBezTo>
                    <a:pt x="1941" y="936"/>
                    <a:pt x="2032" y="776"/>
                    <a:pt x="2101" y="594"/>
                  </a:cubicBezTo>
                  <a:cubicBezTo>
                    <a:pt x="2147" y="503"/>
                    <a:pt x="2169" y="434"/>
                    <a:pt x="2215" y="343"/>
                  </a:cubicBezTo>
                  <a:cubicBezTo>
                    <a:pt x="2238" y="297"/>
                    <a:pt x="2238" y="251"/>
                    <a:pt x="2261" y="229"/>
                  </a:cubicBezTo>
                  <a:cubicBezTo>
                    <a:pt x="2283" y="183"/>
                    <a:pt x="2306" y="137"/>
                    <a:pt x="2352" y="92"/>
                  </a:cubicBezTo>
                  <a:cubicBezTo>
                    <a:pt x="2352" y="69"/>
                    <a:pt x="2352" y="23"/>
                    <a:pt x="230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173894" y="2164142"/>
              <a:ext cx="97125" cy="171143"/>
            </a:xfrm>
            <a:custGeom>
              <a:avLst/>
              <a:gdLst/>
              <a:ahLst/>
              <a:cxnLst/>
              <a:rect l="l" t="t" r="r" b="b"/>
              <a:pathLst>
                <a:path w="1736" h="3059" extrusionOk="0">
                  <a:moveTo>
                    <a:pt x="1667" y="0"/>
                  </a:moveTo>
                  <a:cubicBezTo>
                    <a:pt x="1644" y="0"/>
                    <a:pt x="1621" y="0"/>
                    <a:pt x="1621" y="23"/>
                  </a:cubicBezTo>
                  <a:cubicBezTo>
                    <a:pt x="1575" y="91"/>
                    <a:pt x="1530" y="160"/>
                    <a:pt x="1507" y="228"/>
                  </a:cubicBezTo>
                  <a:cubicBezTo>
                    <a:pt x="1461" y="297"/>
                    <a:pt x="1415" y="365"/>
                    <a:pt x="1370" y="434"/>
                  </a:cubicBezTo>
                  <a:cubicBezTo>
                    <a:pt x="1324" y="502"/>
                    <a:pt x="1301" y="571"/>
                    <a:pt x="1256" y="639"/>
                  </a:cubicBezTo>
                  <a:cubicBezTo>
                    <a:pt x="1210" y="708"/>
                    <a:pt x="1164" y="776"/>
                    <a:pt x="1142" y="845"/>
                  </a:cubicBezTo>
                  <a:cubicBezTo>
                    <a:pt x="1073" y="936"/>
                    <a:pt x="1027" y="1004"/>
                    <a:pt x="1005" y="1073"/>
                  </a:cubicBezTo>
                  <a:cubicBezTo>
                    <a:pt x="959" y="1141"/>
                    <a:pt x="936" y="1210"/>
                    <a:pt x="890" y="1255"/>
                  </a:cubicBezTo>
                  <a:cubicBezTo>
                    <a:pt x="822" y="1392"/>
                    <a:pt x="754" y="1507"/>
                    <a:pt x="685" y="1643"/>
                  </a:cubicBezTo>
                  <a:cubicBezTo>
                    <a:pt x="617" y="1735"/>
                    <a:pt x="571" y="1826"/>
                    <a:pt x="502" y="1940"/>
                  </a:cubicBezTo>
                  <a:cubicBezTo>
                    <a:pt x="480" y="1986"/>
                    <a:pt x="457" y="2032"/>
                    <a:pt x="434" y="2077"/>
                  </a:cubicBezTo>
                  <a:cubicBezTo>
                    <a:pt x="411" y="2123"/>
                    <a:pt x="366" y="2191"/>
                    <a:pt x="343" y="2237"/>
                  </a:cubicBezTo>
                  <a:cubicBezTo>
                    <a:pt x="274" y="2351"/>
                    <a:pt x="229" y="2465"/>
                    <a:pt x="160" y="2556"/>
                  </a:cubicBezTo>
                  <a:cubicBezTo>
                    <a:pt x="137" y="2625"/>
                    <a:pt x="114" y="2671"/>
                    <a:pt x="69" y="2716"/>
                  </a:cubicBezTo>
                  <a:cubicBezTo>
                    <a:pt x="46" y="2785"/>
                    <a:pt x="23" y="2830"/>
                    <a:pt x="0" y="2899"/>
                  </a:cubicBezTo>
                  <a:cubicBezTo>
                    <a:pt x="0" y="2967"/>
                    <a:pt x="23" y="3013"/>
                    <a:pt x="92" y="3059"/>
                  </a:cubicBezTo>
                  <a:lnTo>
                    <a:pt x="183" y="3059"/>
                  </a:lnTo>
                  <a:cubicBezTo>
                    <a:pt x="229" y="3036"/>
                    <a:pt x="251" y="3013"/>
                    <a:pt x="274" y="2990"/>
                  </a:cubicBezTo>
                  <a:cubicBezTo>
                    <a:pt x="274" y="2990"/>
                    <a:pt x="274" y="2967"/>
                    <a:pt x="274" y="2967"/>
                  </a:cubicBezTo>
                  <a:cubicBezTo>
                    <a:pt x="320" y="2922"/>
                    <a:pt x="343" y="2853"/>
                    <a:pt x="388" y="2785"/>
                  </a:cubicBezTo>
                  <a:cubicBezTo>
                    <a:pt x="411" y="2716"/>
                    <a:pt x="457" y="2648"/>
                    <a:pt x="480" y="2602"/>
                  </a:cubicBezTo>
                  <a:cubicBezTo>
                    <a:pt x="525" y="2511"/>
                    <a:pt x="548" y="2442"/>
                    <a:pt x="594" y="2374"/>
                  </a:cubicBezTo>
                  <a:cubicBezTo>
                    <a:pt x="639" y="2305"/>
                    <a:pt x="662" y="2237"/>
                    <a:pt x="685" y="2168"/>
                  </a:cubicBezTo>
                  <a:cubicBezTo>
                    <a:pt x="754" y="2032"/>
                    <a:pt x="822" y="1917"/>
                    <a:pt x="890" y="1780"/>
                  </a:cubicBezTo>
                  <a:cubicBezTo>
                    <a:pt x="959" y="1643"/>
                    <a:pt x="1027" y="1507"/>
                    <a:pt x="1073" y="1392"/>
                  </a:cubicBezTo>
                  <a:cubicBezTo>
                    <a:pt x="1119" y="1278"/>
                    <a:pt x="1164" y="1187"/>
                    <a:pt x="1210" y="1096"/>
                  </a:cubicBezTo>
                  <a:cubicBezTo>
                    <a:pt x="1256" y="959"/>
                    <a:pt x="1324" y="845"/>
                    <a:pt x="1370" y="708"/>
                  </a:cubicBezTo>
                  <a:cubicBezTo>
                    <a:pt x="1438" y="616"/>
                    <a:pt x="1484" y="502"/>
                    <a:pt x="1530" y="388"/>
                  </a:cubicBezTo>
                  <a:cubicBezTo>
                    <a:pt x="1552" y="342"/>
                    <a:pt x="1598" y="297"/>
                    <a:pt x="1621" y="251"/>
                  </a:cubicBezTo>
                  <a:cubicBezTo>
                    <a:pt x="1644" y="183"/>
                    <a:pt x="1667" y="114"/>
                    <a:pt x="1712" y="69"/>
                  </a:cubicBezTo>
                  <a:cubicBezTo>
                    <a:pt x="1735" y="46"/>
                    <a:pt x="1712" y="0"/>
                    <a:pt x="168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181559" y="2351849"/>
              <a:ext cx="9008" cy="10238"/>
            </a:xfrm>
            <a:custGeom>
              <a:avLst/>
              <a:gdLst/>
              <a:ahLst/>
              <a:cxnLst/>
              <a:rect l="l" t="t" r="r" b="b"/>
              <a:pathLst>
                <a:path w="161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46" y="160"/>
                    <a:pt x="69" y="183"/>
                    <a:pt x="92" y="183"/>
                  </a:cubicBezTo>
                  <a:cubicBezTo>
                    <a:pt x="137" y="183"/>
                    <a:pt x="160" y="137"/>
                    <a:pt x="160" y="92"/>
                  </a:cubicBezTo>
                  <a:cubicBezTo>
                    <a:pt x="160" y="69"/>
                    <a:pt x="160" y="46"/>
                    <a:pt x="137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33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115148" y="2155190"/>
              <a:ext cx="71557" cy="125211"/>
            </a:xfrm>
            <a:custGeom>
              <a:avLst/>
              <a:gdLst/>
              <a:ahLst/>
              <a:cxnLst/>
              <a:rect l="l" t="t" r="r" b="b"/>
              <a:pathLst>
                <a:path w="1279" h="2238" extrusionOk="0">
                  <a:moveTo>
                    <a:pt x="560" y="1053"/>
                  </a:moveTo>
                  <a:lnTo>
                    <a:pt x="560" y="1053"/>
                  </a:lnTo>
                  <a:cubicBezTo>
                    <a:pt x="548" y="1059"/>
                    <a:pt x="548" y="1073"/>
                    <a:pt x="548" y="1073"/>
                  </a:cubicBezTo>
                  <a:cubicBezTo>
                    <a:pt x="551" y="1066"/>
                    <a:pt x="555" y="1059"/>
                    <a:pt x="560" y="1053"/>
                  </a:cubicBezTo>
                  <a:close/>
                  <a:moveTo>
                    <a:pt x="1210" y="0"/>
                  </a:moveTo>
                  <a:cubicBezTo>
                    <a:pt x="1164" y="0"/>
                    <a:pt x="1164" y="46"/>
                    <a:pt x="1142" y="92"/>
                  </a:cubicBezTo>
                  <a:cubicBezTo>
                    <a:pt x="1119" y="137"/>
                    <a:pt x="1073" y="206"/>
                    <a:pt x="1050" y="251"/>
                  </a:cubicBezTo>
                  <a:cubicBezTo>
                    <a:pt x="1027" y="320"/>
                    <a:pt x="982" y="388"/>
                    <a:pt x="936" y="434"/>
                  </a:cubicBezTo>
                  <a:lnTo>
                    <a:pt x="959" y="434"/>
                  </a:lnTo>
                  <a:cubicBezTo>
                    <a:pt x="936" y="457"/>
                    <a:pt x="913" y="502"/>
                    <a:pt x="890" y="525"/>
                  </a:cubicBezTo>
                  <a:cubicBezTo>
                    <a:pt x="868" y="571"/>
                    <a:pt x="845" y="617"/>
                    <a:pt x="799" y="662"/>
                  </a:cubicBezTo>
                  <a:cubicBezTo>
                    <a:pt x="776" y="708"/>
                    <a:pt x="754" y="754"/>
                    <a:pt x="731" y="799"/>
                  </a:cubicBezTo>
                  <a:cubicBezTo>
                    <a:pt x="685" y="845"/>
                    <a:pt x="662" y="890"/>
                    <a:pt x="639" y="936"/>
                  </a:cubicBezTo>
                  <a:cubicBezTo>
                    <a:pt x="620" y="975"/>
                    <a:pt x="584" y="1014"/>
                    <a:pt x="560" y="1053"/>
                  </a:cubicBezTo>
                  <a:lnTo>
                    <a:pt x="560" y="1053"/>
                  </a:lnTo>
                  <a:cubicBezTo>
                    <a:pt x="563" y="1051"/>
                    <a:pt x="566" y="1050"/>
                    <a:pt x="571" y="1050"/>
                  </a:cubicBezTo>
                  <a:cubicBezTo>
                    <a:pt x="457" y="1210"/>
                    <a:pt x="365" y="1347"/>
                    <a:pt x="274" y="1507"/>
                  </a:cubicBezTo>
                  <a:cubicBezTo>
                    <a:pt x="229" y="1598"/>
                    <a:pt x="206" y="1689"/>
                    <a:pt x="137" y="1781"/>
                  </a:cubicBezTo>
                  <a:cubicBezTo>
                    <a:pt x="114" y="1826"/>
                    <a:pt x="92" y="1872"/>
                    <a:pt x="69" y="1918"/>
                  </a:cubicBezTo>
                  <a:cubicBezTo>
                    <a:pt x="46" y="1940"/>
                    <a:pt x="46" y="1963"/>
                    <a:pt x="23" y="1986"/>
                  </a:cubicBezTo>
                  <a:cubicBezTo>
                    <a:pt x="23" y="2032"/>
                    <a:pt x="0" y="2055"/>
                    <a:pt x="0" y="2100"/>
                  </a:cubicBezTo>
                  <a:cubicBezTo>
                    <a:pt x="0" y="2169"/>
                    <a:pt x="69" y="2214"/>
                    <a:pt x="114" y="2237"/>
                  </a:cubicBezTo>
                  <a:cubicBezTo>
                    <a:pt x="183" y="2237"/>
                    <a:pt x="251" y="2214"/>
                    <a:pt x="274" y="2146"/>
                  </a:cubicBezTo>
                  <a:cubicBezTo>
                    <a:pt x="297" y="2123"/>
                    <a:pt x="297" y="2077"/>
                    <a:pt x="320" y="2055"/>
                  </a:cubicBezTo>
                  <a:cubicBezTo>
                    <a:pt x="343" y="2009"/>
                    <a:pt x="365" y="1963"/>
                    <a:pt x="388" y="1940"/>
                  </a:cubicBezTo>
                  <a:cubicBezTo>
                    <a:pt x="411" y="1849"/>
                    <a:pt x="457" y="1781"/>
                    <a:pt x="480" y="1712"/>
                  </a:cubicBezTo>
                  <a:cubicBezTo>
                    <a:pt x="548" y="1575"/>
                    <a:pt x="594" y="1461"/>
                    <a:pt x="662" y="1347"/>
                  </a:cubicBezTo>
                  <a:cubicBezTo>
                    <a:pt x="708" y="1210"/>
                    <a:pt x="776" y="1073"/>
                    <a:pt x="845" y="936"/>
                  </a:cubicBezTo>
                  <a:cubicBezTo>
                    <a:pt x="913" y="776"/>
                    <a:pt x="982" y="639"/>
                    <a:pt x="1050" y="480"/>
                  </a:cubicBezTo>
                  <a:cubicBezTo>
                    <a:pt x="1073" y="411"/>
                    <a:pt x="1096" y="343"/>
                    <a:pt x="1142" y="297"/>
                  </a:cubicBezTo>
                  <a:cubicBezTo>
                    <a:pt x="1142" y="251"/>
                    <a:pt x="1164" y="229"/>
                    <a:pt x="1164" y="206"/>
                  </a:cubicBezTo>
                  <a:cubicBezTo>
                    <a:pt x="1187" y="206"/>
                    <a:pt x="1210" y="206"/>
                    <a:pt x="1210" y="183"/>
                  </a:cubicBezTo>
                  <a:cubicBezTo>
                    <a:pt x="1233" y="160"/>
                    <a:pt x="1233" y="137"/>
                    <a:pt x="1256" y="114"/>
                  </a:cubicBezTo>
                  <a:cubicBezTo>
                    <a:pt x="1256" y="92"/>
                    <a:pt x="1278" y="69"/>
                    <a:pt x="1278" y="46"/>
                  </a:cubicBezTo>
                  <a:cubicBezTo>
                    <a:pt x="1278" y="23"/>
                    <a:pt x="1278" y="0"/>
                    <a:pt x="125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714077" y="2844754"/>
              <a:ext cx="48562" cy="192124"/>
            </a:xfrm>
            <a:custGeom>
              <a:avLst/>
              <a:gdLst/>
              <a:ahLst/>
              <a:cxnLst/>
              <a:rect l="l" t="t" r="r" b="b"/>
              <a:pathLst>
                <a:path w="868" h="3434" extrusionOk="0">
                  <a:moveTo>
                    <a:pt x="297" y="1"/>
                  </a:moveTo>
                  <a:cubicBezTo>
                    <a:pt x="274" y="1"/>
                    <a:pt x="251" y="24"/>
                    <a:pt x="251" y="47"/>
                  </a:cubicBezTo>
                  <a:cubicBezTo>
                    <a:pt x="183" y="161"/>
                    <a:pt x="137" y="298"/>
                    <a:pt x="114" y="435"/>
                  </a:cubicBezTo>
                  <a:cubicBezTo>
                    <a:pt x="69" y="572"/>
                    <a:pt x="46" y="731"/>
                    <a:pt x="23" y="868"/>
                  </a:cubicBezTo>
                  <a:cubicBezTo>
                    <a:pt x="0" y="1165"/>
                    <a:pt x="23" y="1439"/>
                    <a:pt x="69" y="1736"/>
                  </a:cubicBezTo>
                  <a:cubicBezTo>
                    <a:pt x="114" y="2032"/>
                    <a:pt x="206" y="2306"/>
                    <a:pt x="297" y="2580"/>
                  </a:cubicBezTo>
                  <a:cubicBezTo>
                    <a:pt x="411" y="2854"/>
                    <a:pt x="548" y="3128"/>
                    <a:pt x="685" y="3379"/>
                  </a:cubicBezTo>
                  <a:cubicBezTo>
                    <a:pt x="702" y="3412"/>
                    <a:pt x="743" y="3434"/>
                    <a:pt x="773" y="3434"/>
                  </a:cubicBezTo>
                  <a:cubicBezTo>
                    <a:pt x="784" y="3434"/>
                    <a:pt x="793" y="3431"/>
                    <a:pt x="799" y="3425"/>
                  </a:cubicBezTo>
                  <a:cubicBezTo>
                    <a:pt x="845" y="3402"/>
                    <a:pt x="868" y="3333"/>
                    <a:pt x="845" y="3288"/>
                  </a:cubicBezTo>
                  <a:cubicBezTo>
                    <a:pt x="731" y="3105"/>
                    <a:pt x="616" y="2900"/>
                    <a:pt x="525" y="2671"/>
                  </a:cubicBezTo>
                  <a:cubicBezTo>
                    <a:pt x="388" y="2329"/>
                    <a:pt x="274" y="1964"/>
                    <a:pt x="228" y="1576"/>
                  </a:cubicBezTo>
                  <a:cubicBezTo>
                    <a:pt x="228" y="1576"/>
                    <a:pt x="228" y="1599"/>
                    <a:pt x="228" y="1599"/>
                  </a:cubicBezTo>
                  <a:cubicBezTo>
                    <a:pt x="183" y="1325"/>
                    <a:pt x="183" y="1028"/>
                    <a:pt x="206" y="754"/>
                  </a:cubicBezTo>
                  <a:lnTo>
                    <a:pt x="206" y="754"/>
                  </a:lnTo>
                  <a:cubicBezTo>
                    <a:pt x="206" y="754"/>
                    <a:pt x="206" y="777"/>
                    <a:pt x="206" y="777"/>
                  </a:cubicBezTo>
                  <a:cubicBezTo>
                    <a:pt x="251" y="549"/>
                    <a:pt x="297" y="343"/>
                    <a:pt x="388" y="138"/>
                  </a:cubicBezTo>
                  <a:cubicBezTo>
                    <a:pt x="388" y="115"/>
                    <a:pt x="411" y="92"/>
                    <a:pt x="388" y="69"/>
                  </a:cubicBezTo>
                  <a:cubicBezTo>
                    <a:pt x="388" y="47"/>
                    <a:pt x="388" y="24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1694" y="2400356"/>
              <a:ext cx="561993" cy="973151"/>
            </a:xfrm>
            <a:custGeom>
              <a:avLst/>
              <a:gdLst/>
              <a:ahLst/>
              <a:cxnLst/>
              <a:rect l="l" t="t" r="r" b="b"/>
              <a:pathLst>
                <a:path w="10045" h="17394" extrusionOk="0">
                  <a:moveTo>
                    <a:pt x="9930" y="1"/>
                  </a:moveTo>
                  <a:cubicBezTo>
                    <a:pt x="9907" y="1"/>
                    <a:pt x="9884" y="1"/>
                    <a:pt x="9884" y="24"/>
                  </a:cubicBezTo>
                  <a:cubicBezTo>
                    <a:pt x="8857" y="1804"/>
                    <a:pt x="7830" y="3607"/>
                    <a:pt x="6803" y="5387"/>
                  </a:cubicBezTo>
                  <a:cubicBezTo>
                    <a:pt x="5753" y="7236"/>
                    <a:pt x="4703" y="9085"/>
                    <a:pt x="3653" y="10934"/>
                  </a:cubicBezTo>
                  <a:cubicBezTo>
                    <a:pt x="2649" y="12669"/>
                    <a:pt x="1644" y="14426"/>
                    <a:pt x="640" y="16184"/>
                  </a:cubicBezTo>
                  <a:cubicBezTo>
                    <a:pt x="435" y="16526"/>
                    <a:pt x="229" y="16891"/>
                    <a:pt x="24" y="17257"/>
                  </a:cubicBezTo>
                  <a:cubicBezTo>
                    <a:pt x="24" y="17279"/>
                    <a:pt x="1" y="17279"/>
                    <a:pt x="24" y="17302"/>
                  </a:cubicBezTo>
                  <a:cubicBezTo>
                    <a:pt x="24" y="17325"/>
                    <a:pt x="24" y="17348"/>
                    <a:pt x="47" y="17371"/>
                  </a:cubicBezTo>
                  <a:cubicBezTo>
                    <a:pt x="69" y="17371"/>
                    <a:pt x="92" y="17394"/>
                    <a:pt x="115" y="17394"/>
                  </a:cubicBezTo>
                  <a:cubicBezTo>
                    <a:pt x="138" y="17371"/>
                    <a:pt x="161" y="17371"/>
                    <a:pt x="161" y="17348"/>
                  </a:cubicBezTo>
                  <a:cubicBezTo>
                    <a:pt x="1005" y="15887"/>
                    <a:pt x="1850" y="14403"/>
                    <a:pt x="2694" y="12943"/>
                  </a:cubicBezTo>
                  <a:cubicBezTo>
                    <a:pt x="3744" y="11117"/>
                    <a:pt x="4794" y="9268"/>
                    <a:pt x="5844" y="7442"/>
                  </a:cubicBezTo>
                  <a:cubicBezTo>
                    <a:pt x="6871" y="5616"/>
                    <a:pt x="7899" y="3813"/>
                    <a:pt x="8948" y="2009"/>
                  </a:cubicBezTo>
                  <a:cubicBezTo>
                    <a:pt x="9291" y="1393"/>
                    <a:pt x="9656" y="754"/>
                    <a:pt x="10021" y="138"/>
                  </a:cubicBezTo>
                  <a:cubicBezTo>
                    <a:pt x="10021" y="115"/>
                    <a:pt x="10044" y="92"/>
                    <a:pt x="10044" y="69"/>
                  </a:cubicBezTo>
                  <a:cubicBezTo>
                    <a:pt x="10021" y="46"/>
                    <a:pt x="10021" y="24"/>
                    <a:pt x="9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675808" y="3028656"/>
              <a:ext cx="773978" cy="347602"/>
            </a:xfrm>
            <a:custGeom>
              <a:avLst/>
              <a:gdLst/>
              <a:ahLst/>
              <a:cxnLst/>
              <a:rect l="l" t="t" r="r" b="b"/>
              <a:pathLst>
                <a:path w="13834" h="6213" extrusionOk="0">
                  <a:moveTo>
                    <a:pt x="2147" y="1393"/>
                  </a:moveTo>
                  <a:cubicBezTo>
                    <a:pt x="2153" y="1397"/>
                    <a:pt x="2160" y="1401"/>
                    <a:pt x="2167" y="1404"/>
                  </a:cubicBezTo>
                  <a:lnTo>
                    <a:pt x="2167" y="1404"/>
                  </a:lnTo>
                  <a:cubicBezTo>
                    <a:pt x="2161" y="1393"/>
                    <a:pt x="2147" y="1393"/>
                    <a:pt x="2147" y="1393"/>
                  </a:cubicBezTo>
                  <a:close/>
                  <a:moveTo>
                    <a:pt x="69" y="1"/>
                  </a:moveTo>
                  <a:cubicBezTo>
                    <a:pt x="47" y="1"/>
                    <a:pt x="24" y="1"/>
                    <a:pt x="24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4" y="138"/>
                    <a:pt x="47" y="138"/>
                  </a:cubicBezTo>
                  <a:cubicBezTo>
                    <a:pt x="754" y="822"/>
                    <a:pt x="1622" y="1302"/>
                    <a:pt x="2466" y="1758"/>
                  </a:cubicBezTo>
                  <a:cubicBezTo>
                    <a:pt x="2923" y="1987"/>
                    <a:pt x="3356" y="2215"/>
                    <a:pt x="3790" y="2443"/>
                  </a:cubicBezTo>
                  <a:cubicBezTo>
                    <a:pt x="4018" y="2557"/>
                    <a:pt x="4269" y="2671"/>
                    <a:pt x="4498" y="2785"/>
                  </a:cubicBezTo>
                  <a:cubicBezTo>
                    <a:pt x="4749" y="2922"/>
                    <a:pt x="5000" y="3037"/>
                    <a:pt x="5228" y="3151"/>
                  </a:cubicBezTo>
                  <a:cubicBezTo>
                    <a:pt x="6232" y="3653"/>
                    <a:pt x="7237" y="4109"/>
                    <a:pt x="8264" y="4566"/>
                  </a:cubicBezTo>
                  <a:cubicBezTo>
                    <a:pt x="8766" y="4771"/>
                    <a:pt x="9291" y="4977"/>
                    <a:pt x="9793" y="5182"/>
                  </a:cubicBezTo>
                  <a:cubicBezTo>
                    <a:pt x="10318" y="5388"/>
                    <a:pt x="10843" y="5570"/>
                    <a:pt x="11368" y="5707"/>
                  </a:cubicBezTo>
                  <a:cubicBezTo>
                    <a:pt x="11573" y="5776"/>
                    <a:pt x="11802" y="5844"/>
                    <a:pt x="12030" y="5890"/>
                  </a:cubicBezTo>
                  <a:cubicBezTo>
                    <a:pt x="12121" y="5935"/>
                    <a:pt x="12235" y="5958"/>
                    <a:pt x="12327" y="5981"/>
                  </a:cubicBezTo>
                  <a:cubicBezTo>
                    <a:pt x="12441" y="6004"/>
                    <a:pt x="12555" y="6027"/>
                    <a:pt x="12669" y="6049"/>
                  </a:cubicBezTo>
                  <a:lnTo>
                    <a:pt x="12646" y="6049"/>
                  </a:lnTo>
                  <a:cubicBezTo>
                    <a:pt x="12829" y="6095"/>
                    <a:pt x="13011" y="6141"/>
                    <a:pt x="13217" y="6186"/>
                  </a:cubicBezTo>
                  <a:cubicBezTo>
                    <a:pt x="13322" y="6200"/>
                    <a:pt x="13428" y="6213"/>
                    <a:pt x="13533" y="6213"/>
                  </a:cubicBezTo>
                  <a:cubicBezTo>
                    <a:pt x="13610" y="6213"/>
                    <a:pt x="13687" y="6206"/>
                    <a:pt x="13765" y="6186"/>
                  </a:cubicBezTo>
                  <a:cubicBezTo>
                    <a:pt x="13810" y="6186"/>
                    <a:pt x="13833" y="6141"/>
                    <a:pt x="13833" y="6095"/>
                  </a:cubicBezTo>
                  <a:cubicBezTo>
                    <a:pt x="13833" y="6058"/>
                    <a:pt x="13803" y="6021"/>
                    <a:pt x="13767" y="6021"/>
                  </a:cubicBezTo>
                  <a:cubicBezTo>
                    <a:pt x="13759" y="6021"/>
                    <a:pt x="13750" y="6022"/>
                    <a:pt x="13742" y="6027"/>
                  </a:cubicBezTo>
                  <a:cubicBezTo>
                    <a:pt x="13673" y="6027"/>
                    <a:pt x="13628" y="6049"/>
                    <a:pt x="13582" y="6049"/>
                  </a:cubicBezTo>
                  <a:cubicBezTo>
                    <a:pt x="13377" y="6049"/>
                    <a:pt x="13148" y="6004"/>
                    <a:pt x="12943" y="5935"/>
                  </a:cubicBezTo>
                  <a:cubicBezTo>
                    <a:pt x="12852" y="5913"/>
                    <a:pt x="12760" y="5890"/>
                    <a:pt x="12646" y="5867"/>
                  </a:cubicBezTo>
                  <a:cubicBezTo>
                    <a:pt x="12532" y="5844"/>
                    <a:pt x="12418" y="5821"/>
                    <a:pt x="12281" y="5798"/>
                  </a:cubicBezTo>
                  <a:lnTo>
                    <a:pt x="12304" y="5798"/>
                  </a:lnTo>
                  <a:cubicBezTo>
                    <a:pt x="11779" y="5661"/>
                    <a:pt x="11254" y="5502"/>
                    <a:pt x="10729" y="5342"/>
                  </a:cubicBezTo>
                  <a:cubicBezTo>
                    <a:pt x="10204" y="5159"/>
                    <a:pt x="9702" y="4954"/>
                    <a:pt x="9177" y="4748"/>
                  </a:cubicBezTo>
                  <a:cubicBezTo>
                    <a:pt x="8150" y="4338"/>
                    <a:pt x="7145" y="3881"/>
                    <a:pt x="6141" y="3402"/>
                  </a:cubicBezTo>
                  <a:cubicBezTo>
                    <a:pt x="5799" y="3242"/>
                    <a:pt x="5433" y="3059"/>
                    <a:pt x="5091" y="2900"/>
                  </a:cubicBezTo>
                  <a:cubicBezTo>
                    <a:pt x="4749" y="2717"/>
                    <a:pt x="4383" y="2534"/>
                    <a:pt x="4041" y="2352"/>
                  </a:cubicBezTo>
                  <a:cubicBezTo>
                    <a:pt x="3409" y="2036"/>
                    <a:pt x="2777" y="1742"/>
                    <a:pt x="2167" y="1404"/>
                  </a:cubicBezTo>
                  <a:lnTo>
                    <a:pt x="2167" y="1404"/>
                  </a:lnTo>
                  <a:cubicBezTo>
                    <a:pt x="2168" y="1407"/>
                    <a:pt x="2169" y="1411"/>
                    <a:pt x="2169" y="1416"/>
                  </a:cubicBezTo>
                  <a:cubicBezTo>
                    <a:pt x="1439" y="1005"/>
                    <a:pt x="754" y="571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0224" y="2383795"/>
              <a:ext cx="554272" cy="958269"/>
            </a:xfrm>
            <a:custGeom>
              <a:avLst/>
              <a:gdLst/>
              <a:ahLst/>
              <a:cxnLst/>
              <a:rect l="l" t="t" r="r" b="b"/>
              <a:pathLst>
                <a:path w="9907" h="17128" extrusionOk="0">
                  <a:moveTo>
                    <a:pt x="9793" y="0"/>
                  </a:moveTo>
                  <a:cubicBezTo>
                    <a:pt x="9770" y="0"/>
                    <a:pt x="9747" y="23"/>
                    <a:pt x="9724" y="46"/>
                  </a:cubicBezTo>
                  <a:cubicBezTo>
                    <a:pt x="8743" y="1758"/>
                    <a:pt x="7761" y="3469"/>
                    <a:pt x="6802" y="5159"/>
                  </a:cubicBezTo>
                  <a:cubicBezTo>
                    <a:pt x="5844" y="6825"/>
                    <a:pt x="4885" y="8491"/>
                    <a:pt x="3949" y="10157"/>
                  </a:cubicBezTo>
                  <a:cubicBezTo>
                    <a:pt x="3013" y="11778"/>
                    <a:pt x="2078" y="13398"/>
                    <a:pt x="1165" y="15019"/>
                  </a:cubicBezTo>
                  <a:cubicBezTo>
                    <a:pt x="777" y="15681"/>
                    <a:pt x="389" y="16343"/>
                    <a:pt x="23" y="17005"/>
                  </a:cubicBezTo>
                  <a:cubicBezTo>
                    <a:pt x="1" y="17050"/>
                    <a:pt x="23" y="17096"/>
                    <a:pt x="69" y="17119"/>
                  </a:cubicBezTo>
                  <a:cubicBezTo>
                    <a:pt x="75" y="17125"/>
                    <a:pt x="85" y="17128"/>
                    <a:pt x="95" y="17128"/>
                  </a:cubicBezTo>
                  <a:cubicBezTo>
                    <a:pt x="125" y="17128"/>
                    <a:pt x="166" y="17107"/>
                    <a:pt x="183" y="17073"/>
                  </a:cubicBezTo>
                  <a:cubicBezTo>
                    <a:pt x="891" y="15841"/>
                    <a:pt x="1598" y="14585"/>
                    <a:pt x="2306" y="13353"/>
                  </a:cubicBezTo>
                  <a:lnTo>
                    <a:pt x="5136" y="8400"/>
                  </a:lnTo>
                  <a:cubicBezTo>
                    <a:pt x="6118" y="6688"/>
                    <a:pt x="7099" y="4976"/>
                    <a:pt x="8081" y="3264"/>
                  </a:cubicBezTo>
                  <a:cubicBezTo>
                    <a:pt x="8674" y="2214"/>
                    <a:pt x="9268" y="1164"/>
                    <a:pt x="9884" y="137"/>
                  </a:cubicBezTo>
                  <a:cubicBezTo>
                    <a:pt x="9907" y="91"/>
                    <a:pt x="9884" y="46"/>
                    <a:pt x="9838" y="23"/>
                  </a:cubicBezTo>
                  <a:cubicBezTo>
                    <a:pt x="9815" y="0"/>
                    <a:pt x="9815" y="0"/>
                    <a:pt x="97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8937" y="3333855"/>
              <a:ext cx="19246" cy="38380"/>
            </a:xfrm>
            <a:custGeom>
              <a:avLst/>
              <a:gdLst/>
              <a:ahLst/>
              <a:cxnLst/>
              <a:rect l="l" t="t" r="r" b="b"/>
              <a:pathLst>
                <a:path w="344" h="686" extrusionOk="0">
                  <a:moveTo>
                    <a:pt x="92" y="1"/>
                  </a:moveTo>
                  <a:cubicBezTo>
                    <a:pt x="92" y="1"/>
                    <a:pt x="69" y="1"/>
                    <a:pt x="69" y="24"/>
                  </a:cubicBezTo>
                  <a:cubicBezTo>
                    <a:pt x="24" y="47"/>
                    <a:pt x="1" y="92"/>
                    <a:pt x="24" y="138"/>
                  </a:cubicBezTo>
                  <a:cubicBezTo>
                    <a:pt x="46" y="184"/>
                    <a:pt x="69" y="206"/>
                    <a:pt x="92" y="252"/>
                  </a:cubicBezTo>
                  <a:cubicBezTo>
                    <a:pt x="115" y="321"/>
                    <a:pt x="138" y="389"/>
                    <a:pt x="160" y="480"/>
                  </a:cubicBezTo>
                  <a:cubicBezTo>
                    <a:pt x="160" y="526"/>
                    <a:pt x="160" y="549"/>
                    <a:pt x="160" y="594"/>
                  </a:cubicBezTo>
                  <a:cubicBezTo>
                    <a:pt x="160" y="640"/>
                    <a:pt x="206" y="686"/>
                    <a:pt x="252" y="686"/>
                  </a:cubicBezTo>
                  <a:cubicBezTo>
                    <a:pt x="297" y="686"/>
                    <a:pt x="343" y="640"/>
                    <a:pt x="343" y="594"/>
                  </a:cubicBezTo>
                  <a:cubicBezTo>
                    <a:pt x="343" y="503"/>
                    <a:pt x="320" y="412"/>
                    <a:pt x="297" y="321"/>
                  </a:cubicBezTo>
                  <a:cubicBezTo>
                    <a:pt x="275" y="229"/>
                    <a:pt x="229" y="138"/>
                    <a:pt x="183" y="47"/>
                  </a:cubicBezTo>
                  <a:cubicBezTo>
                    <a:pt x="160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687278" y="2999283"/>
              <a:ext cx="771404" cy="345364"/>
            </a:xfrm>
            <a:custGeom>
              <a:avLst/>
              <a:gdLst/>
              <a:ahLst/>
              <a:cxnLst/>
              <a:rect l="l" t="t" r="r" b="b"/>
              <a:pathLst>
                <a:path w="13788" h="6173" extrusionOk="0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3" y="138"/>
                    <a:pt x="23" y="138"/>
                  </a:cubicBezTo>
                  <a:cubicBezTo>
                    <a:pt x="891" y="754"/>
                    <a:pt x="1804" y="1325"/>
                    <a:pt x="2740" y="1827"/>
                  </a:cubicBezTo>
                  <a:cubicBezTo>
                    <a:pt x="3675" y="2352"/>
                    <a:pt x="4634" y="2831"/>
                    <a:pt x="5593" y="3310"/>
                  </a:cubicBezTo>
                  <a:cubicBezTo>
                    <a:pt x="7510" y="4292"/>
                    <a:pt x="9473" y="5205"/>
                    <a:pt x="11550" y="5776"/>
                  </a:cubicBezTo>
                  <a:cubicBezTo>
                    <a:pt x="11893" y="5867"/>
                    <a:pt x="12235" y="5958"/>
                    <a:pt x="12577" y="6027"/>
                  </a:cubicBezTo>
                  <a:cubicBezTo>
                    <a:pt x="12942" y="6072"/>
                    <a:pt x="13308" y="6118"/>
                    <a:pt x="13673" y="6164"/>
                  </a:cubicBezTo>
                  <a:cubicBezTo>
                    <a:pt x="13684" y="6169"/>
                    <a:pt x="13696" y="6172"/>
                    <a:pt x="13707" y="6172"/>
                  </a:cubicBezTo>
                  <a:cubicBezTo>
                    <a:pt x="13740" y="6172"/>
                    <a:pt x="13770" y="6146"/>
                    <a:pt x="13787" y="6095"/>
                  </a:cubicBezTo>
                  <a:cubicBezTo>
                    <a:pt x="13787" y="6049"/>
                    <a:pt x="13764" y="6004"/>
                    <a:pt x="13719" y="6004"/>
                  </a:cubicBezTo>
                  <a:cubicBezTo>
                    <a:pt x="13422" y="5958"/>
                    <a:pt x="13125" y="5935"/>
                    <a:pt x="12851" y="5890"/>
                  </a:cubicBezTo>
                  <a:cubicBezTo>
                    <a:pt x="12554" y="5844"/>
                    <a:pt x="12281" y="5776"/>
                    <a:pt x="11984" y="5707"/>
                  </a:cubicBezTo>
                  <a:cubicBezTo>
                    <a:pt x="11436" y="5593"/>
                    <a:pt x="10911" y="5410"/>
                    <a:pt x="10386" y="5228"/>
                  </a:cubicBezTo>
                  <a:lnTo>
                    <a:pt x="10363" y="5228"/>
                  </a:lnTo>
                  <a:cubicBezTo>
                    <a:pt x="9336" y="4885"/>
                    <a:pt x="8355" y="4452"/>
                    <a:pt x="7373" y="3995"/>
                  </a:cubicBezTo>
                  <a:cubicBezTo>
                    <a:pt x="6894" y="3767"/>
                    <a:pt x="6414" y="3539"/>
                    <a:pt x="5912" y="3288"/>
                  </a:cubicBezTo>
                  <a:cubicBezTo>
                    <a:pt x="5433" y="3059"/>
                    <a:pt x="4976" y="2808"/>
                    <a:pt x="4497" y="2580"/>
                  </a:cubicBezTo>
                  <a:cubicBezTo>
                    <a:pt x="3128" y="1872"/>
                    <a:pt x="1781" y="1142"/>
                    <a:pt x="526" y="275"/>
                  </a:cubicBezTo>
                  <a:cubicBezTo>
                    <a:pt x="389" y="183"/>
                    <a:pt x="274" y="115"/>
                    <a:pt x="137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705181" y="2865231"/>
              <a:ext cx="767544" cy="368750"/>
            </a:xfrm>
            <a:custGeom>
              <a:avLst/>
              <a:gdLst/>
              <a:ahLst/>
              <a:cxnLst/>
              <a:rect l="l" t="t" r="r" b="b"/>
              <a:pathLst>
                <a:path w="13719" h="6591" extrusionOk="0">
                  <a:moveTo>
                    <a:pt x="92" y="0"/>
                  </a:moveTo>
                  <a:cubicBezTo>
                    <a:pt x="69" y="0"/>
                    <a:pt x="47" y="23"/>
                    <a:pt x="24" y="23"/>
                  </a:cubicBezTo>
                  <a:cubicBezTo>
                    <a:pt x="24" y="46"/>
                    <a:pt x="1" y="69"/>
                    <a:pt x="1" y="91"/>
                  </a:cubicBezTo>
                  <a:cubicBezTo>
                    <a:pt x="1" y="114"/>
                    <a:pt x="24" y="137"/>
                    <a:pt x="24" y="160"/>
                  </a:cubicBezTo>
                  <a:cubicBezTo>
                    <a:pt x="846" y="799"/>
                    <a:pt x="1667" y="1415"/>
                    <a:pt x="2535" y="1986"/>
                  </a:cubicBezTo>
                  <a:cubicBezTo>
                    <a:pt x="2968" y="2283"/>
                    <a:pt x="3425" y="2534"/>
                    <a:pt x="3881" y="2808"/>
                  </a:cubicBezTo>
                  <a:cubicBezTo>
                    <a:pt x="4338" y="3059"/>
                    <a:pt x="4794" y="3310"/>
                    <a:pt x="5251" y="3561"/>
                  </a:cubicBezTo>
                  <a:cubicBezTo>
                    <a:pt x="7191" y="4542"/>
                    <a:pt x="9131" y="5501"/>
                    <a:pt x="11208" y="6186"/>
                  </a:cubicBezTo>
                  <a:cubicBezTo>
                    <a:pt x="11596" y="6300"/>
                    <a:pt x="11984" y="6414"/>
                    <a:pt x="12395" y="6505"/>
                  </a:cubicBezTo>
                  <a:cubicBezTo>
                    <a:pt x="12601" y="6551"/>
                    <a:pt x="12806" y="6574"/>
                    <a:pt x="13011" y="6574"/>
                  </a:cubicBezTo>
                  <a:cubicBezTo>
                    <a:pt x="13114" y="6585"/>
                    <a:pt x="13217" y="6591"/>
                    <a:pt x="13322" y="6591"/>
                  </a:cubicBezTo>
                  <a:cubicBezTo>
                    <a:pt x="13428" y="6591"/>
                    <a:pt x="13536" y="6585"/>
                    <a:pt x="13651" y="6574"/>
                  </a:cubicBezTo>
                  <a:cubicBezTo>
                    <a:pt x="13673" y="6551"/>
                    <a:pt x="13673" y="6551"/>
                    <a:pt x="13696" y="6528"/>
                  </a:cubicBezTo>
                  <a:cubicBezTo>
                    <a:pt x="13696" y="6505"/>
                    <a:pt x="13719" y="6482"/>
                    <a:pt x="13696" y="6460"/>
                  </a:cubicBezTo>
                  <a:cubicBezTo>
                    <a:pt x="13696" y="6437"/>
                    <a:pt x="13673" y="6414"/>
                    <a:pt x="13673" y="6414"/>
                  </a:cubicBezTo>
                  <a:cubicBezTo>
                    <a:pt x="13651" y="6391"/>
                    <a:pt x="13628" y="6391"/>
                    <a:pt x="13605" y="6391"/>
                  </a:cubicBezTo>
                  <a:lnTo>
                    <a:pt x="13559" y="6391"/>
                  </a:lnTo>
                  <a:cubicBezTo>
                    <a:pt x="13446" y="6409"/>
                    <a:pt x="13329" y="6416"/>
                    <a:pt x="13212" y="6416"/>
                  </a:cubicBezTo>
                  <a:cubicBezTo>
                    <a:pt x="13022" y="6416"/>
                    <a:pt x="12830" y="6397"/>
                    <a:pt x="12646" y="6368"/>
                  </a:cubicBezTo>
                  <a:lnTo>
                    <a:pt x="12669" y="6368"/>
                  </a:lnTo>
                  <a:cubicBezTo>
                    <a:pt x="12327" y="6323"/>
                    <a:pt x="12007" y="6231"/>
                    <a:pt x="11688" y="6140"/>
                  </a:cubicBezTo>
                  <a:cubicBezTo>
                    <a:pt x="11345" y="6049"/>
                    <a:pt x="11026" y="5935"/>
                    <a:pt x="10706" y="5821"/>
                  </a:cubicBezTo>
                  <a:cubicBezTo>
                    <a:pt x="10044" y="5592"/>
                    <a:pt x="9382" y="5318"/>
                    <a:pt x="8743" y="5045"/>
                  </a:cubicBezTo>
                  <a:cubicBezTo>
                    <a:pt x="7762" y="4611"/>
                    <a:pt x="6780" y="4131"/>
                    <a:pt x="5821" y="3652"/>
                  </a:cubicBezTo>
                  <a:cubicBezTo>
                    <a:pt x="5342" y="3401"/>
                    <a:pt x="4863" y="3150"/>
                    <a:pt x="4406" y="2899"/>
                  </a:cubicBezTo>
                  <a:cubicBezTo>
                    <a:pt x="3950" y="2648"/>
                    <a:pt x="3493" y="2374"/>
                    <a:pt x="3060" y="2100"/>
                  </a:cubicBezTo>
                  <a:cubicBezTo>
                    <a:pt x="2078" y="1507"/>
                    <a:pt x="1142" y="845"/>
                    <a:pt x="252" y="114"/>
                  </a:cubicBezTo>
                  <a:lnTo>
                    <a:pt x="252" y="114"/>
                  </a:lnTo>
                  <a:cubicBezTo>
                    <a:pt x="220" y="82"/>
                    <a:pt x="198" y="60"/>
                    <a:pt x="161" y="23"/>
                  </a:cubicBez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047" y="3202320"/>
              <a:ext cx="12812" cy="26911"/>
            </a:xfrm>
            <a:custGeom>
              <a:avLst/>
              <a:gdLst/>
              <a:ahLst/>
              <a:cxnLst/>
              <a:rect l="l" t="t" r="r" b="b"/>
              <a:pathLst>
                <a:path w="229" h="481" extrusionOk="0">
                  <a:moveTo>
                    <a:pt x="69" y="1"/>
                  </a:moveTo>
                  <a:cubicBezTo>
                    <a:pt x="23" y="24"/>
                    <a:pt x="0" y="69"/>
                    <a:pt x="0" y="115"/>
                  </a:cubicBezTo>
                  <a:cubicBezTo>
                    <a:pt x="23" y="138"/>
                    <a:pt x="23" y="184"/>
                    <a:pt x="46" y="229"/>
                  </a:cubicBezTo>
                  <a:cubicBezTo>
                    <a:pt x="46" y="275"/>
                    <a:pt x="69" y="343"/>
                    <a:pt x="69" y="389"/>
                  </a:cubicBezTo>
                  <a:cubicBezTo>
                    <a:pt x="69" y="435"/>
                    <a:pt x="114" y="480"/>
                    <a:pt x="160" y="480"/>
                  </a:cubicBezTo>
                  <a:cubicBezTo>
                    <a:pt x="206" y="457"/>
                    <a:pt x="228" y="435"/>
                    <a:pt x="228" y="366"/>
                  </a:cubicBezTo>
                  <a:cubicBezTo>
                    <a:pt x="228" y="275"/>
                    <a:pt x="206" y="161"/>
                    <a:pt x="160" y="47"/>
                  </a:cubicBezTo>
                  <a:cubicBezTo>
                    <a:pt x="160" y="24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677039" y="2893317"/>
              <a:ext cx="35806" cy="138806"/>
            </a:xfrm>
            <a:custGeom>
              <a:avLst/>
              <a:gdLst/>
              <a:ahLst/>
              <a:cxnLst/>
              <a:rect l="l" t="t" r="r" b="b"/>
              <a:pathLst>
                <a:path w="640" h="2481" extrusionOk="0">
                  <a:moveTo>
                    <a:pt x="539" y="2219"/>
                  </a:moveTo>
                  <a:lnTo>
                    <a:pt x="539" y="2219"/>
                  </a:lnTo>
                  <a:cubicBezTo>
                    <a:pt x="542" y="2225"/>
                    <a:pt x="545" y="2231"/>
                    <a:pt x="548" y="2237"/>
                  </a:cubicBezTo>
                  <a:cubicBezTo>
                    <a:pt x="548" y="2237"/>
                    <a:pt x="548" y="2225"/>
                    <a:pt x="539" y="2219"/>
                  </a:cubicBezTo>
                  <a:close/>
                  <a:moveTo>
                    <a:pt x="160" y="0"/>
                  </a:moveTo>
                  <a:cubicBezTo>
                    <a:pt x="114" y="0"/>
                    <a:pt x="91" y="46"/>
                    <a:pt x="69" y="69"/>
                  </a:cubicBezTo>
                  <a:cubicBezTo>
                    <a:pt x="23" y="274"/>
                    <a:pt x="0" y="480"/>
                    <a:pt x="0" y="685"/>
                  </a:cubicBezTo>
                  <a:cubicBezTo>
                    <a:pt x="0" y="868"/>
                    <a:pt x="0" y="1073"/>
                    <a:pt x="46" y="1278"/>
                  </a:cubicBezTo>
                  <a:cubicBezTo>
                    <a:pt x="69" y="1484"/>
                    <a:pt x="137" y="1667"/>
                    <a:pt x="206" y="1872"/>
                  </a:cubicBezTo>
                  <a:cubicBezTo>
                    <a:pt x="228" y="1963"/>
                    <a:pt x="274" y="2055"/>
                    <a:pt x="320" y="2146"/>
                  </a:cubicBezTo>
                  <a:cubicBezTo>
                    <a:pt x="365" y="2237"/>
                    <a:pt x="411" y="2351"/>
                    <a:pt x="457" y="2443"/>
                  </a:cubicBezTo>
                  <a:cubicBezTo>
                    <a:pt x="470" y="2469"/>
                    <a:pt x="499" y="2480"/>
                    <a:pt x="530" y="2480"/>
                  </a:cubicBezTo>
                  <a:cubicBezTo>
                    <a:pt x="552" y="2480"/>
                    <a:pt x="575" y="2475"/>
                    <a:pt x="594" y="2465"/>
                  </a:cubicBezTo>
                  <a:cubicBezTo>
                    <a:pt x="616" y="2443"/>
                    <a:pt x="639" y="2374"/>
                    <a:pt x="616" y="2351"/>
                  </a:cubicBezTo>
                  <a:cubicBezTo>
                    <a:pt x="571" y="2306"/>
                    <a:pt x="548" y="2260"/>
                    <a:pt x="525" y="2214"/>
                  </a:cubicBezTo>
                  <a:cubicBezTo>
                    <a:pt x="532" y="2214"/>
                    <a:pt x="536" y="2216"/>
                    <a:pt x="539" y="2219"/>
                  </a:cubicBezTo>
                  <a:lnTo>
                    <a:pt x="539" y="2219"/>
                  </a:lnTo>
                  <a:cubicBezTo>
                    <a:pt x="406" y="1928"/>
                    <a:pt x="295" y="1637"/>
                    <a:pt x="228" y="1324"/>
                  </a:cubicBezTo>
                  <a:cubicBezTo>
                    <a:pt x="183" y="1073"/>
                    <a:pt x="160" y="822"/>
                    <a:pt x="183" y="548"/>
                  </a:cubicBezTo>
                  <a:lnTo>
                    <a:pt x="183" y="548"/>
                  </a:lnTo>
                  <a:cubicBezTo>
                    <a:pt x="183" y="548"/>
                    <a:pt x="183" y="571"/>
                    <a:pt x="183" y="571"/>
                  </a:cubicBezTo>
                  <a:cubicBezTo>
                    <a:pt x="183" y="411"/>
                    <a:pt x="206" y="251"/>
                    <a:pt x="251" y="114"/>
                  </a:cubicBezTo>
                  <a:cubicBezTo>
                    <a:pt x="251" y="69"/>
                    <a:pt x="228" y="23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46" y="2405503"/>
              <a:ext cx="517235" cy="912672"/>
            </a:xfrm>
            <a:custGeom>
              <a:avLst/>
              <a:gdLst/>
              <a:ahLst/>
              <a:cxnLst/>
              <a:rect l="l" t="t" r="r" b="b"/>
              <a:pathLst>
                <a:path w="9245" h="16313" extrusionOk="0">
                  <a:moveTo>
                    <a:pt x="9153" y="0"/>
                  </a:moveTo>
                  <a:cubicBezTo>
                    <a:pt x="9131" y="0"/>
                    <a:pt x="9108" y="0"/>
                    <a:pt x="9085" y="46"/>
                  </a:cubicBezTo>
                  <a:cubicBezTo>
                    <a:pt x="8195" y="1621"/>
                    <a:pt x="7305" y="3196"/>
                    <a:pt x="6437" y="4771"/>
                  </a:cubicBezTo>
                  <a:lnTo>
                    <a:pt x="3584" y="9838"/>
                  </a:lnTo>
                  <a:cubicBezTo>
                    <a:pt x="2648" y="11504"/>
                    <a:pt x="1712" y="13170"/>
                    <a:pt x="776" y="14836"/>
                  </a:cubicBezTo>
                  <a:cubicBezTo>
                    <a:pt x="525" y="15293"/>
                    <a:pt x="274" y="15727"/>
                    <a:pt x="23" y="16183"/>
                  </a:cubicBezTo>
                  <a:cubicBezTo>
                    <a:pt x="0" y="16229"/>
                    <a:pt x="23" y="16274"/>
                    <a:pt x="69" y="16297"/>
                  </a:cubicBezTo>
                  <a:cubicBezTo>
                    <a:pt x="78" y="16307"/>
                    <a:pt x="96" y="16312"/>
                    <a:pt x="114" y="16312"/>
                  </a:cubicBezTo>
                  <a:cubicBezTo>
                    <a:pt x="141" y="16312"/>
                    <a:pt x="170" y="16301"/>
                    <a:pt x="183" y="16274"/>
                  </a:cubicBezTo>
                  <a:cubicBezTo>
                    <a:pt x="845" y="15088"/>
                    <a:pt x="1484" y="13923"/>
                    <a:pt x="2146" y="12759"/>
                  </a:cubicBezTo>
                  <a:cubicBezTo>
                    <a:pt x="3105" y="11047"/>
                    <a:pt x="4040" y="9358"/>
                    <a:pt x="4999" y="7669"/>
                  </a:cubicBezTo>
                  <a:cubicBezTo>
                    <a:pt x="5935" y="6026"/>
                    <a:pt x="6848" y="4360"/>
                    <a:pt x="7784" y="2716"/>
                  </a:cubicBezTo>
                  <a:cubicBezTo>
                    <a:pt x="8263" y="1849"/>
                    <a:pt x="8743" y="982"/>
                    <a:pt x="9222" y="114"/>
                  </a:cubicBezTo>
                  <a:cubicBezTo>
                    <a:pt x="9245" y="91"/>
                    <a:pt x="9245" y="23"/>
                    <a:pt x="9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-655331" y="2995479"/>
              <a:ext cx="736885" cy="323712"/>
            </a:xfrm>
            <a:custGeom>
              <a:avLst/>
              <a:gdLst/>
              <a:ahLst/>
              <a:cxnLst/>
              <a:rect l="l" t="t" r="r" b="b"/>
              <a:pathLst>
                <a:path w="13171" h="5786" extrusionOk="0">
                  <a:moveTo>
                    <a:pt x="10180" y="5022"/>
                  </a:moveTo>
                  <a:cubicBezTo>
                    <a:pt x="10185" y="5024"/>
                    <a:pt x="10190" y="5025"/>
                    <a:pt x="10195" y="5027"/>
                  </a:cubicBezTo>
                  <a:lnTo>
                    <a:pt x="10195" y="5027"/>
                  </a:lnTo>
                  <a:cubicBezTo>
                    <a:pt x="10188" y="5022"/>
                    <a:pt x="10180" y="5022"/>
                    <a:pt x="10180" y="5022"/>
                  </a:cubicBezTo>
                  <a:close/>
                  <a:moveTo>
                    <a:pt x="0" y="0"/>
                  </a:moveTo>
                  <a:cubicBezTo>
                    <a:pt x="23" y="92"/>
                    <a:pt x="46" y="160"/>
                    <a:pt x="69" y="251"/>
                  </a:cubicBezTo>
                  <a:cubicBezTo>
                    <a:pt x="913" y="822"/>
                    <a:pt x="1758" y="1324"/>
                    <a:pt x="2648" y="1826"/>
                  </a:cubicBezTo>
                  <a:cubicBezTo>
                    <a:pt x="3561" y="2328"/>
                    <a:pt x="4520" y="2808"/>
                    <a:pt x="5478" y="3241"/>
                  </a:cubicBezTo>
                  <a:cubicBezTo>
                    <a:pt x="5958" y="3470"/>
                    <a:pt x="6437" y="3675"/>
                    <a:pt x="6939" y="3881"/>
                  </a:cubicBezTo>
                  <a:cubicBezTo>
                    <a:pt x="7167" y="3995"/>
                    <a:pt x="7418" y="4086"/>
                    <a:pt x="7647" y="4200"/>
                  </a:cubicBezTo>
                  <a:cubicBezTo>
                    <a:pt x="7898" y="4291"/>
                    <a:pt x="8149" y="4406"/>
                    <a:pt x="8377" y="4497"/>
                  </a:cubicBezTo>
                  <a:cubicBezTo>
                    <a:pt x="9359" y="4931"/>
                    <a:pt x="10363" y="5319"/>
                    <a:pt x="11413" y="5570"/>
                  </a:cubicBezTo>
                  <a:cubicBezTo>
                    <a:pt x="11687" y="5638"/>
                    <a:pt x="11983" y="5684"/>
                    <a:pt x="12257" y="5729"/>
                  </a:cubicBezTo>
                  <a:cubicBezTo>
                    <a:pt x="12394" y="5752"/>
                    <a:pt x="12508" y="5775"/>
                    <a:pt x="12645" y="5775"/>
                  </a:cubicBezTo>
                  <a:cubicBezTo>
                    <a:pt x="12699" y="5783"/>
                    <a:pt x="12749" y="5785"/>
                    <a:pt x="12798" y="5785"/>
                  </a:cubicBezTo>
                  <a:cubicBezTo>
                    <a:pt x="12896" y="5785"/>
                    <a:pt x="12988" y="5775"/>
                    <a:pt x="13079" y="5775"/>
                  </a:cubicBezTo>
                  <a:cubicBezTo>
                    <a:pt x="13125" y="5775"/>
                    <a:pt x="13170" y="5729"/>
                    <a:pt x="13170" y="5684"/>
                  </a:cubicBezTo>
                  <a:cubicBezTo>
                    <a:pt x="13170" y="5638"/>
                    <a:pt x="13125" y="5615"/>
                    <a:pt x="13079" y="5615"/>
                  </a:cubicBezTo>
                  <a:lnTo>
                    <a:pt x="12668" y="5615"/>
                  </a:lnTo>
                  <a:cubicBezTo>
                    <a:pt x="12463" y="5592"/>
                    <a:pt x="12235" y="5570"/>
                    <a:pt x="12029" y="5524"/>
                  </a:cubicBezTo>
                  <a:cubicBezTo>
                    <a:pt x="11824" y="5478"/>
                    <a:pt x="11618" y="5433"/>
                    <a:pt x="11413" y="5387"/>
                  </a:cubicBezTo>
                  <a:cubicBezTo>
                    <a:pt x="11007" y="5297"/>
                    <a:pt x="10601" y="5162"/>
                    <a:pt x="10195" y="5027"/>
                  </a:cubicBezTo>
                  <a:lnTo>
                    <a:pt x="10195" y="5027"/>
                  </a:lnTo>
                  <a:cubicBezTo>
                    <a:pt x="10199" y="5030"/>
                    <a:pt x="10203" y="5036"/>
                    <a:pt x="10203" y="5045"/>
                  </a:cubicBezTo>
                  <a:cubicBezTo>
                    <a:pt x="9701" y="4862"/>
                    <a:pt x="9199" y="4657"/>
                    <a:pt x="8697" y="4451"/>
                  </a:cubicBezTo>
                  <a:cubicBezTo>
                    <a:pt x="8217" y="4246"/>
                    <a:pt x="7715" y="4040"/>
                    <a:pt x="7236" y="3835"/>
                  </a:cubicBezTo>
                  <a:cubicBezTo>
                    <a:pt x="6277" y="3424"/>
                    <a:pt x="5296" y="2990"/>
                    <a:pt x="4360" y="2511"/>
                  </a:cubicBezTo>
                  <a:cubicBezTo>
                    <a:pt x="2922" y="1803"/>
                    <a:pt x="1507" y="1027"/>
                    <a:pt x="183" y="114"/>
                  </a:cubicBezTo>
                  <a:cubicBezTo>
                    <a:pt x="137" y="92"/>
                    <a:pt x="114" y="46"/>
                    <a:pt x="69" y="23"/>
                  </a:cubicBezTo>
                  <a:cubicBezTo>
                    <a:pt x="46" y="0"/>
                    <a:pt x="2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645149" y="3000570"/>
              <a:ext cx="56" cy="1343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1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7229" y="3235553"/>
              <a:ext cx="24337" cy="77935"/>
            </a:xfrm>
            <a:custGeom>
              <a:avLst/>
              <a:gdLst/>
              <a:ahLst/>
              <a:cxnLst/>
              <a:rect l="l" t="t" r="r" b="b"/>
              <a:pathLst>
                <a:path w="435" h="1393" extrusionOk="0">
                  <a:moveTo>
                    <a:pt x="92" y="0"/>
                  </a:moveTo>
                  <a:cubicBezTo>
                    <a:pt x="46" y="0"/>
                    <a:pt x="24" y="23"/>
                    <a:pt x="24" y="69"/>
                  </a:cubicBezTo>
                  <a:cubicBezTo>
                    <a:pt x="1" y="297"/>
                    <a:pt x="24" y="503"/>
                    <a:pt x="69" y="708"/>
                  </a:cubicBezTo>
                  <a:cubicBezTo>
                    <a:pt x="115" y="913"/>
                    <a:pt x="160" y="1119"/>
                    <a:pt x="252" y="1324"/>
                  </a:cubicBezTo>
                  <a:cubicBezTo>
                    <a:pt x="252" y="1347"/>
                    <a:pt x="252" y="1370"/>
                    <a:pt x="275" y="1370"/>
                  </a:cubicBezTo>
                  <a:cubicBezTo>
                    <a:pt x="297" y="1393"/>
                    <a:pt x="320" y="1393"/>
                    <a:pt x="343" y="1393"/>
                  </a:cubicBezTo>
                  <a:cubicBezTo>
                    <a:pt x="389" y="1370"/>
                    <a:pt x="434" y="1324"/>
                    <a:pt x="412" y="1279"/>
                  </a:cubicBezTo>
                  <a:cubicBezTo>
                    <a:pt x="320" y="1028"/>
                    <a:pt x="252" y="777"/>
                    <a:pt x="206" y="525"/>
                  </a:cubicBezTo>
                  <a:cubicBezTo>
                    <a:pt x="183" y="366"/>
                    <a:pt x="183" y="229"/>
                    <a:pt x="183" y="69"/>
                  </a:cubicBezTo>
                  <a:cubicBezTo>
                    <a:pt x="183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641288" y="2977575"/>
              <a:ext cx="464868" cy="241413"/>
            </a:xfrm>
            <a:custGeom>
              <a:avLst/>
              <a:gdLst/>
              <a:ahLst/>
              <a:cxnLst/>
              <a:rect l="l" t="t" r="r" b="b"/>
              <a:pathLst>
                <a:path w="8309" h="4315" extrusionOk="0">
                  <a:moveTo>
                    <a:pt x="114" y="1"/>
                  </a:moveTo>
                  <a:cubicBezTo>
                    <a:pt x="92" y="1"/>
                    <a:pt x="46" y="24"/>
                    <a:pt x="46" y="46"/>
                  </a:cubicBezTo>
                  <a:cubicBezTo>
                    <a:pt x="0" y="92"/>
                    <a:pt x="23" y="138"/>
                    <a:pt x="69" y="161"/>
                  </a:cubicBezTo>
                  <a:cubicBezTo>
                    <a:pt x="1735" y="1370"/>
                    <a:pt x="3584" y="2306"/>
                    <a:pt x="5455" y="3151"/>
                  </a:cubicBezTo>
                  <a:cubicBezTo>
                    <a:pt x="6369" y="3561"/>
                    <a:pt x="7259" y="3927"/>
                    <a:pt x="8172" y="4315"/>
                  </a:cubicBezTo>
                  <a:cubicBezTo>
                    <a:pt x="8217" y="4315"/>
                    <a:pt x="8286" y="4292"/>
                    <a:pt x="8286" y="4246"/>
                  </a:cubicBezTo>
                  <a:cubicBezTo>
                    <a:pt x="8309" y="4201"/>
                    <a:pt x="8286" y="4155"/>
                    <a:pt x="8240" y="4132"/>
                  </a:cubicBezTo>
                  <a:cubicBezTo>
                    <a:pt x="6437" y="3425"/>
                    <a:pt x="4657" y="2648"/>
                    <a:pt x="2945" y="1735"/>
                  </a:cubicBezTo>
                  <a:cubicBezTo>
                    <a:pt x="1986" y="1233"/>
                    <a:pt x="1050" y="663"/>
                    <a:pt x="160" y="24"/>
                  </a:cubicBezTo>
                  <a:cubicBezTo>
                    <a:pt x="137" y="24"/>
                    <a:pt x="114" y="1"/>
                    <a:pt x="11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287582" y="3138483"/>
              <a:ext cx="323153" cy="118105"/>
            </a:xfrm>
            <a:custGeom>
              <a:avLst/>
              <a:gdLst/>
              <a:ahLst/>
              <a:cxnLst/>
              <a:rect l="l" t="t" r="r" b="b"/>
              <a:pathLst>
                <a:path w="5776" h="2111" extrusionOk="0">
                  <a:moveTo>
                    <a:pt x="92" y="1"/>
                  </a:moveTo>
                  <a:cubicBezTo>
                    <a:pt x="69" y="24"/>
                    <a:pt x="47" y="24"/>
                    <a:pt x="24" y="46"/>
                  </a:cubicBezTo>
                  <a:cubicBezTo>
                    <a:pt x="1" y="92"/>
                    <a:pt x="24" y="138"/>
                    <a:pt x="47" y="161"/>
                  </a:cubicBezTo>
                  <a:cubicBezTo>
                    <a:pt x="480" y="434"/>
                    <a:pt x="914" y="640"/>
                    <a:pt x="1370" y="845"/>
                  </a:cubicBezTo>
                  <a:cubicBezTo>
                    <a:pt x="1850" y="1051"/>
                    <a:pt x="2306" y="1210"/>
                    <a:pt x="2786" y="1370"/>
                  </a:cubicBezTo>
                  <a:cubicBezTo>
                    <a:pt x="3744" y="1667"/>
                    <a:pt x="4703" y="1895"/>
                    <a:pt x="5684" y="2101"/>
                  </a:cubicBezTo>
                  <a:cubicBezTo>
                    <a:pt x="5692" y="2108"/>
                    <a:pt x="5700" y="2111"/>
                    <a:pt x="5707" y="2111"/>
                  </a:cubicBezTo>
                  <a:cubicBezTo>
                    <a:pt x="5722" y="2111"/>
                    <a:pt x="5738" y="2101"/>
                    <a:pt x="5753" y="2101"/>
                  </a:cubicBezTo>
                  <a:cubicBezTo>
                    <a:pt x="5776" y="2078"/>
                    <a:pt x="5776" y="2055"/>
                    <a:pt x="5776" y="2032"/>
                  </a:cubicBezTo>
                  <a:cubicBezTo>
                    <a:pt x="5776" y="2009"/>
                    <a:pt x="5776" y="1987"/>
                    <a:pt x="5753" y="1964"/>
                  </a:cubicBezTo>
                  <a:cubicBezTo>
                    <a:pt x="5753" y="1941"/>
                    <a:pt x="5730" y="1941"/>
                    <a:pt x="5707" y="1941"/>
                  </a:cubicBezTo>
                  <a:cubicBezTo>
                    <a:pt x="5342" y="1850"/>
                    <a:pt x="4977" y="1781"/>
                    <a:pt x="4612" y="1690"/>
                  </a:cubicBezTo>
                  <a:lnTo>
                    <a:pt x="4634" y="1690"/>
                  </a:lnTo>
                  <a:cubicBezTo>
                    <a:pt x="3242" y="1370"/>
                    <a:pt x="1873" y="959"/>
                    <a:pt x="640" y="297"/>
                  </a:cubicBezTo>
                  <a:cubicBezTo>
                    <a:pt x="480" y="206"/>
                    <a:pt x="320" y="115"/>
                    <a:pt x="161" y="24"/>
                  </a:cubicBezTo>
                  <a:cubicBezTo>
                    <a:pt x="138" y="24"/>
                    <a:pt x="115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46220" y="3262353"/>
              <a:ext cx="94551" cy="25624"/>
            </a:xfrm>
            <a:custGeom>
              <a:avLst/>
              <a:gdLst/>
              <a:ahLst/>
              <a:cxnLst/>
              <a:rect l="l" t="t" r="r" b="b"/>
              <a:pathLst>
                <a:path w="1690" h="458" extrusionOk="0">
                  <a:moveTo>
                    <a:pt x="92" y="1"/>
                  </a:moveTo>
                  <a:cubicBezTo>
                    <a:pt x="69" y="1"/>
                    <a:pt x="24" y="1"/>
                    <a:pt x="1" y="46"/>
                  </a:cubicBezTo>
                  <a:cubicBezTo>
                    <a:pt x="1" y="92"/>
                    <a:pt x="24" y="138"/>
                    <a:pt x="69" y="161"/>
                  </a:cubicBezTo>
                  <a:cubicBezTo>
                    <a:pt x="549" y="343"/>
                    <a:pt x="1074" y="412"/>
                    <a:pt x="1599" y="457"/>
                  </a:cubicBezTo>
                  <a:cubicBezTo>
                    <a:pt x="1644" y="457"/>
                    <a:pt x="1690" y="412"/>
                    <a:pt x="1690" y="366"/>
                  </a:cubicBezTo>
                  <a:cubicBezTo>
                    <a:pt x="1690" y="320"/>
                    <a:pt x="1667" y="275"/>
                    <a:pt x="1621" y="275"/>
                  </a:cubicBezTo>
                  <a:cubicBezTo>
                    <a:pt x="1256" y="252"/>
                    <a:pt x="914" y="206"/>
                    <a:pt x="571" y="138"/>
                  </a:cubicBezTo>
                  <a:lnTo>
                    <a:pt x="594" y="138"/>
                  </a:lnTo>
                  <a:cubicBezTo>
                    <a:pt x="435" y="92"/>
                    <a:pt x="275" y="46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11348" y="2429729"/>
              <a:ext cx="232518" cy="410822"/>
            </a:xfrm>
            <a:custGeom>
              <a:avLst/>
              <a:gdLst/>
              <a:ahLst/>
              <a:cxnLst/>
              <a:rect l="l" t="t" r="r" b="b"/>
              <a:pathLst>
                <a:path w="4156" h="7343" extrusionOk="0">
                  <a:moveTo>
                    <a:pt x="3825" y="369"/>
                  </a:moveTo>
                  <a:cubicBezTo>
                    <a:pt x="3819" y="371"/>
                    <a:pt x="3813" y="377"/>
                    <a:pt x="3813" y="389"/>
                  </a:cubicBezTo>
                  <a:cubicBezTo>
                    <a:pt x="3817" y="382"/>
                    <a:pt x="3821" y="375"/>
                    <a:pt x="3825" y="369"/>
                  </a:cubicBezTo>
                  <a:close/>
                  <a:moveTo>
                    <a:pt x="4018" y="1"/>
                  </a:moveTo>
                  <a:cubicBezTo>
                    <a:pt x="3995" y="24"/>
                    <a:pt x="3995" y="46"/>
                    <a:pt x="3973" y="46"/>
                  </a:cubicBezTo>
                  <a:cubicBezTo>
                    <a:pt x="3930" y="154"/>
                    <a:pt x="3887" y="261"/>
                    <a:pt x="3825" y="369"/>
                  </a:cubicBezTo>
                  <a:lnTo>
                    <a:pt x="3825" y="369"/>
                  </a:lnTo>
                  <a:cubicBezTo>
                    <a:pt x="3830" y="366"/>
                    <a:pt x="3836" y="366"/>
                    <a:pt x="3836" y="366"/>
                  </a:cubicBezTo>
                  <a:lnTo>
                    <a:pt x="3836" y="366"/>
                  </a:lnTo>
                  <a:cubicBezTo>
                    <a:pt x="2854" y="2375"/>
                    <a:pt x="1736" y="4292"/>
                    <a:pt x="617" y="6209"/>
                  </a:cubicBezTo>
                  <a:cubicBezTo>
                    <a:pt x="412" y="6552"/>
                    <a:pt x="229" y="6871"/>
                    <a:pt x="24" y="7213"/>
                  </a:cubicBezTo>
                  <a:cubicBezTo>
                    <a:pt x="1" y="7259"/>
                    <a:pt x="1" y="7305"/>
                    <a:pt x="47" y="7328"/>
                  </a:cubicBezTo>
                  <a:cubicBezTo>
                    <a:pt x="65" y="7337"/>
                    <a:pt x="84" y="7343"/>
                    <a:pt x="102" y="7343"/>
                  </a:cubicBezTo>
                  <a:cubicBezTo>
                    <a:pt x="126" y="7343"/>
                    <a:pt x="147" y="7332"/>
                    <a:pt x="161" y="7305"/>
                  </a:cubicBezTo>
                  <a:cubicBezTo>
                    <a:pt x="1302" y="5387"/>
                    <a:pt x="2443" y="3470"/>
                    <a:pt x="3448" y="1507"/>
                  </a:cubicBezTo>
                  <a:cubicBezTo>
                    <a:pt x="3699" y="1051"/>
                    <a:pt x="3927" y="571"/>
                    <a:pt x="4132" y="115"/>
                  </a:cubicBezTo>
                  <a:cubicBezTo>
                    <a:pt x="4155" y="92"/>
                    <a:pt x="4155" y="69"/>
                    <a:pt x="4132" y="46"/>
                  </a:cubicBezTo>
                  <a:cubicBezTo>
                    <a:pt x="4132" y="24"/>
                    <a:pt x="4109" y="1"/>
                    <a:pt x="408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82386" y="2861371"/>
              <a:ext cx="123924" cy="213831"/>
            </a:xfrm>
            <a:custGeom>
              <a:avLst/>
              <a:gdLst/>
              <a:ahLst/>
              <a:cxnLst/>
              <a:rect l="l" t="t" r="r" b="b"/>
              <a:pathLst>
                <a:path w="2215" h="3822" extrusionOk="0">
                  <a:moveTo>
                    <a:pt x="2123" y="1"/>
                  </a:moveTo>
                  <a:cubicBezTo>
                    <a:pt x="2100" y="1"/>
                    <a:pt x="2078" y="1"/>
                    <a:pt x="2055" y="23"/>
                  </a:cubicBezTo>
                  <a:cubicBezTo>
                    <a:pt x="1347" y="1233"/>
                    <a:pt x="731" y="2489"/>
                    <a:pt x="23" y="3676"/>
                  </a:cubicBezTo>
                  <a:cubicBezTo>
                    <a:pt x="1" y="3721"/>
                    <a:pt x="1" y="3767"/>
                    <a:pt x="46" y="3812"/>
                  </a:cubicBezTo>
                  <a:cubicBezTo>
                    <a:pt x="60" y="3819"/>
                    <a:pt x="73" y="3822"/>
                    <a:pt x="86" y="3822"/>
                  </a:cubicBezTo>
                  <a:cubicBezTo>
                    <a:pt x="117" y="3822"/>
                    <a:pt x="144" y="3806"/>
                    <a:pt x="160" y="3790"/>
                  </a:cubicBezTo>
                  <a:cubicBezTo>
                    <a:pt x="868" y="2580"/>
                    <a:pt x="1484" y="1325"/>
                    <a:pt x="2192" y="115"/>
                  </a:cubicBezTo>
                  <a:cubicBezTo>
                    <a:pt x="2215" y="92"/>
                    <a:pt x="2215" y="23"/>
                    <a:pt x="2169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6602" y="3024852"/>
              <a:ext cx="111168" cy="189606"/>
            </a:xfrm>
            <a:custGeom>
              <a:avLst/>
              <a:gdLst/>
              <a:ahLst/>
              <a:cxnLst/>
              <a:rect l="l" t="t" r="r" b="b"/>
              <a:pathLst>
                <a:path w="1987" h="3389" extrusionOk="0">
                  <a:moveTo>
                    <a:pt x="1895" y="0"/>
                  </a:moveTo>
                  <a:cubicBezTo>
                    <a:pt x="1872" y="0"/>
                    <a:pt x="1850" y="0"/>
                    <a:pt x="1827" y="23"/>
                  </a:cubicBezTo>
                  <a:cubicBezTo>
                    <a:pt x="1188" y="1096"/>
                    <a:pt x="526" y="2146"/>
                    <a:pt x="1" y="3264"/>
                  </a:cubicBezTo>
                  <a:cubicBezTo>
                    <a:pt x="1" y="3287"/>
                    <a:pt x="1" y="3310"/>
                    <a:pt x="1" y="3333"/>
                  </a:cubicBezTo>
                  <a:cubicBezTo>
                    <a:pt x="23" y="3356"/>
                    <a:pt x="46" y="3378"/>
                    <a:pt x="69" y="3378"/>
                  </a:cubicBezTo>
                  <a:cubicBezTo>
                    <a:pt x="77" y="3386"/>
                    <a:pt x="84" y="3389"/>
                    <a:pt x="91" y="3389"/>
                  </a:cubicBezTo>
                  <a:cubicBezTo>
                    <a:pt x="105" y="3389"/>
                    <a:pt x="115" y="3378"/>
                    <a:pt x="115" y="3378"/>
                  </a:cubicBezTo>
                  <a:cubicBezTo>
                    <a:pt x="138" y="3356"/>
                    <a:pt x="160" y="3356"/>
                    <a:pt x="160" y="3333"/>
                  </a:cubicBezTo>
                  <a:cubicBezTo>
                    <a:pt x="206" y="3264"/>
                    <a:pt x="229" y="3196"/>
                    <a:pt x="252" y="3150"/>
                  </a:cubicBezTo>
                  <a:cubicBezTo>
                    <a:pt x="252" y="3127"/>
                    <a:pt x="275" y="3127"/>
                    <a:pt x="275" y="3127"/>
                  </a:cubicBezTo>
                  <a:cubicBezTo>
                    <a:pt x="777" y="2100"/>
                    <a:pt x="1370" y="1119"/>
                    <a:pt x="1964" y="137"/>
                  </a:cubicBezTo>
                  <a:cubicBezTo>
                    <a:pt x="1986" y="92"/>
                    <a:pt x="1986" y="23"/>
                    <a:pt x="1941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2798" y="3180612"/>
              <a:ext cx="48562" cy="80508"/>
            </a:xfrm>
            <a:custGeom>
              <a:avLst/>
              <a:gdLst/>
              <a:ahLst/>
              <a:cxnLst/>
              <a:rect l="l" t="t" r="r" b="b"/>
              <a:pathLst>
                <a:path w="868" h="1439" extrusionOk="0">
                  <a:moveTo>
                    <a:pt x="776" y="1"/>
                  </a:moveTo>
                  <a:cubicBezTo>
                    <a:pt x="731" y="1"/>
                    <a:pt x="708" y="24"/>
                    <a:pt x="708" y="47"/>
                  </a:cubicBezTo>
                  <a:cubicBezTo>
                    <a:pt x="457" y="457"/>
                    <a:pt x="228" y="868"/>
                    <a:pt x="0" y="1302"/>
                  </a:cubicBezTo>
                  <a:cubicBezTo>
                    <a:pt x="0" y="1325"/>
                    <a:pt x="0" y="1348"/>
                    <a:pt x="0" y="1370"/>
                  </a:cubicBezTo>
                  <a:cubicBezTo>
                    <a:pt x="0" y="1393"/>
                    <a:pt x="23" y="1416"/>
                    <a:pt x="23" y="1416"/>
                  </a:cubicBezTo>
                  <a:cubicBezTo>
                    <a:pt x="46" y="1439"/>
                    <a:pt x="69" y="1439"/>
                    <a:pt x="91" y="1439"/>
                  </a:cubicBezTo>
                  <a:cubicBezTo>
                    <a:pt x="114" y="1439"/>
                    <a:pt x="137" y="1416"/>
                    <a:pt x="160" y="1393"/>
                  </a:cubicBezTo>
                  <a:cubicBezTo>
                    <a:pt x="365" y="982"/>
                    <a:pt x="616" y="549"/>
                    <a:pt x="845" y="138"/>
                  </a:cubicBezTo>
                  <a:cubicBezTo>
                    <a:pt x="845" y="115"/>
                    <a:pt x="868" y="92"/>
                    <a:pt x="845" y="69"/>
                  </a:cubicBezTo>
                  <a:cubicBezTo>
                    <a:pt x="845" y="47"/>
                    <a:pt x="845" y="24"/>
                    <a:pt x="822" y="24"/>
                  </a:cubicBezTo>
                  <a:cubicBezTo>
                    <a:pt x="799" y="1"/>
                    <a:pt x="776" y="1"/>
                    <a:pt x="77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288812" y="2077254"/>
              <a:ext cx="676853" cy="532620"/>
            </a:xfrm>
            <a:custGeom>
              <a:avLst/>
              <a:gdLst/>
              <a:ahLst/>
              <a:cxnLst/>
              <a:rect l="l" t="t" r="r" b="b"/>
              <a:pathLst>
                <a:path w="12098" h="9520" extrusionOk="0">
                  <a:moveTo>
                    <a:pt x="2374" y="206"/>
                  </a:moveTo>
                  <a:cubicBezTo>
                    <a:pt x="2420" y="229"/>
                    <a:pt x="2465" y="252"/>
                    <a:pt x="2511" y="275"/>
                  </a:cubicBezTo>
                  <a:cubicBezTo>
                    <a:pt x="2556" y="298"/>
                    <a:pt x="2602" y="320"/>
                    <a:pt x="2648" y="343"/>
                  </a:cubicBezTo>
                  <a:cubicBezTo>
                    <a:pt x="4474" y="1256"/>
                    <a:pt x="6277" y="2169"/>
                    <a:pt x="8080" y="3082"/>
                  </a:cubicBezTo>
                  <a:cubicBezTo>
                    <a:pt x="9336" y="3721"/>
                    <a:pt x="10614" y="4361"/>
                    <a:pt x="11892" y="5000"/>
                  </a:cubicBezTo>
                  <a:cubicBezTo>
                    <a:pt x="11162" y="6438"/>
                    <a:pt x="10431" y="7876"/>
                    <a:pt x="9724" y="9314"/>
                  </a:cubicBezTo>
                  <a:cubicBezTo>
                    <a:pt x="9199" y="9063"/>
                    <a:pt x="8696" y="8811"/>
                    <a:pt x="8171" y="8538"/>
                  </a:cubicBezTo>
                  <a:cubicBezTo>
                    <a:pt x="6437" y="7670"/>
                    <a:pt x="4679" y="6780"/>
                    <a:pt x="2922" y="5913"/>
                  </a:cubicBezTo>
                  <a:cubicBezTo>
                    <a:pt x="2009" y="5456"/>
                    <a:pt x="1118" y="5000"/>
                    <a:pt x="205" y="4543"/>
                  </a:cubicBezTo>
                  <a:cubicBezTo>
                    <a:pt x="936" y="3105"/>
                    <a:pt x="1643" y="1644"/>
                    <a:pt x="2374" y="206"/>
                  </a:cubicBezTo>
                  <a:close/>
                  <a:moveTo>
                    <a:pt x="2328" y="1"/>
                  </a:moveTo>
                  <a:cubicBezTo>
                    <a:pt x="2328" y="1"/>
                    <a:pt x="2328" y="24"/>
                    <a:pt x="2328" y="24"/>
                  </a:cubicBezTo>
                  <a:cubicBezTo>
                    <a:pt x="2305" y="24"/>
                    <a:pt x="2283" y="24"/>
                    <a:pt x="2260" y="47"/>
                  </a:cubicBezTo>
                  <a:cubicBezTo>
                    <a:pt x="1507" y="1553"/>
                    <a:pt x="753" y="3037"/>
                    <a:pt x="23" y="4543"/>
                  </a:cubicBezTo>
                  <a:cubicBezTo>
                    <a:pt x="0" y="4543"/>
                    <a:pt x="0" y="4566"/>
                    <a:pt x="0" y="4566"/>
                  </a:cubicBezTo>
                  <a:cubicBezTo>
                    <a:pt x="0" y="4589"/>
                    <a:pt x="0" y="4589"/>
                    <a:pt x="0" y="4589"/>
                  </a:cubicBezTo>
                  <a:cubicBezTo>
                    <a:pt x="0" y="4612"/>
                    <a:pt x="23" y="4634"/>
                    <a:pt x="46" y="4657"/>
                  </a:cubicBezTo>
                  <a:cubicBezTo>
                    <a:pt x="1986" y="5639"/>
                    <a:pt x="3926" y="6597"/>
                    <a:pt x="5889" y="7579"/>
                  </a:cubicBezTo>
                  <a:cubicBezTo>
                    <a:pt x="7167" y="8218"/>
                    <a:pt x="8423" y="8857"/>
                    <a:pt x="9701" y="9519"/>
                  </a:cubicBezTo>
                  <a:lnTo>
                    <a:pt x="9769" y="9519"/>
                  </a:lnTo>
                  <a:cubicBezTo>
                    <a:pt x="9792" y="9519"/>
                    <a:pt x="9815" y="9496"/>
                    <a:pt x="9815" y="9473"/>
                  </a:cubicBezTo>
                  <a:cubicBezTo>
                    <a:pt x="10568" y="7990"/>
                    <a:pt x="11321" y="6483"/>
                    <a:pt x="12075" y="5000"/>
                  </a:cubicBezTo>
                  <a:cubicBezTo>
                    <a:pt x="12097" y="4977"/>
                    <a:pt x="12097" y="4954"/>
                    <a:pt x="12075" y="4931"/>
                  </a:cubicBezTo>
                  <a:cubicBezTo>
                    <a:pt x="12075" y="4908"/>
                    <a:pt x="12075" y="4886"/>
                    <a:pt x="12052" y="4886"/>
                  </a:cubicBezTo>
                  <a:lnTo>
                    <a:pt x="6323" y="2010"/>
                  </a:lnTo>
                  <a:cubicBezTo>
                    <a:pt x="5136" y="1416"/>
                    <a:pt x="3972" y="823"/>
                    <a:pt x="2785" y="229"/>
                  </a:cubicBezTo>
                  <a:cubicBezTo>
                    <a:pt x="2648" y="161"/>
                    <a:pt x="2511" y="92"/>
                    <a:pt x="2374" y="24"/>
                  </a:cubicBezTo>
                  <a:cubicBezTo>
                    <a:pt x="2374" y="24"/>
                    <a:pt x="2351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333515" y="2731123"/>
              <a:ext cx="250309" cy="204376"/>
            </a:xfrm>
            <a:custGeom>
              <a:avLst/>
              <a:gdLst/>
              <a:ahLst/>
              <a:cxnLst/>
              <a:rect l="l" t="t" r="r" b="b"/>
              <a:pathLst>
                <a:path w="4474" h="3653" extrusionOk="0">
                  <a:moveTo>
                    <a:pt x="1004" y="1986"/>
                  </a:moveTo>
                  <a:cubicBezTo>
                    <a:pt x="1187" y="2032"/>
                    <a:pt x="1370" y="2078"/>
                    <a:pt x="1552" y="2146"/>
                  </a:cubicBezTo>
                  <a:cubicBezTo>
                    <a:pt x="1781" y="2237"/>
                    <a:pt x="1986" y="2374"/>
                    <a:pt x="2191" y="2511"/>
                  </a:cubicBezTo>
                  <a:cubicBezTo>
                    <a:pt x="2328" y="2625"/>
                    <a:pt x="2465" y="2762"/>
                    <a:pt x="2579" y="2899"/>
                  </a:cubicBezTo>
                  <a:cubicBezTo>
                    <a:pt x="2648" y="3013"/>
                    <a:pt x="2694" y="3105"/>
                    <a:pt x="2739" y="3196"/>
                  </a:cubicBezTo>
                  <a:cubicBezTo>
                    <a:pt x="2762" y="3287"/>
                    <a:pt x="2785" y="3356"/>
                    <a:pt x="2808" y="3447"/>
                  </a:cubicBezTo>
                  <a:lnTo>
                    <a:pt x="2808" y="3470"/>
                  </a:lnTo>
                  <a:lnTo>
                    <a:pt x="2534" y="3470"/>
                  </a:lnTo>
                  <a:cubicBezTo>
                    <a:pt x="2420" y="3470"/>
                    <a:pt x="2283" y="3470"/>
                    <a:pt x="2169" y="3447"/>
                  </a:cubicBezTo>
                  <a:cubicBezTo>
                    <a:pt x="1940" y="3424"/>
                    <a:pt x="1735" y="3356"/>
                    <a:pt x="1529" y="3287"/>
                  </a:cubicBezTo>
                  <a:cubicBezTo>
                    <a:pt x="1301" y="3173"/>
                    <a:pt x="1073" y="3059"/>
                    <a:pt x="890" y="2899"/>
                  </a:cubicBezTo>
                  <a:cubicBezTo>
                    <a:pt x="753" y="2785"/>
                    <a:pt x="616" y="2648"/>
                    <a:pt x="525" y="2511"/>
                  </a:cubicBezTo>
                  <a:cubicBezTo>
                    <a:pt x="434" y="2397"/>
                    <a:pt x="365" y="2260"/>
                    <a:pt x="297" y="2123"/>
                  </a:cubicBezTo>
                  <a:lnTo>
                    <a:pt x="297" y="2100"/>
                  </a:lnTo>
                  <a:cubicBezTo>
                    <a:pt x="343" y="2078"/>
                    <a:pt x="365" y="2055"/>
                    <a:pt x="411" y="2055"/>
                  </a:cubicBezTo>
                  <a:cubicBezTo>
                    <a:pt x="479" y="2009"/>
                    <a:pt x="571" y="2009"/>
                    <a:pt x="639" y="1986"/>
                  </a:cubicBezTo>
                  <a:close/>
                  <a:moveTo>
                    <a:pt x="1164" y="0"/>
                  </a:moveTo>
                  <a:cubicBezTo>
                    <a:pt x="1096" y="0"/>
                    <a:pt x="1004" y="0"/>
                    <a:pt x="913" y="23"/>
                  </a:cubicBezTo>
                  <a:cubicBezTo>
                    <a:pt x="822" y="46"/>
                    <a:pt x="731" y="92"/>
                    <a:pt x="639" y="137"/>
                  </a:cubicBezTo>
                  <a:cubicBezTo>
                    <a:pt x="502" y="206"/>
                    <a:pt x="388" y="320"/>
                    <a:pt x="274" y="480"/>
                  </a:cubicBezTo>
                  <a:cubicBezTo>
                    <a:pt x="183" y="594"/>
                    <a:pt x="114" y="754"/>
                    <a:pt x="69" y="936"/>
                  </a:cubicBezTo>
                  <a:cubicBezTo>
                    <a:pt x="23" y="1096"/>
                    <a:pt x="0" y="1256"/>
                    <a:pt x="0" y="1461"/>
                  </a:cubicBezTo>
                  <a:cubicBezTo>
                    <a:pt x="0" y="1644"/>
                    <a:pt x="23" y="1826"/>
                    <a:pt x="69" y="2009"/>
                  </a:cubicBezTo>
                  <a:cubicBezTo>
                    <a:pt x="137" y="2192"/>
                    <a:pt x="206" y="2374"/>
                    <a:pt x="320" y="2557"/>
                  </a:cubicBezTo>
                  <a:cubicBezTo>
                    <a:pt x="525" y="2854"/>
                    <a:pt x="845" y="3128"/>
                    <a:pt x="1233" y="3333"/>
                  </a:cubicBezTo>
                  <a:cubicBezTo>
                    <a:pt x="1392" y="3401"/>
                    <a:pt x="1552" y="3470"/>
                    <a:pt x="1712" y="3538"/>
                  </a:cubicBezTo>
                  <a:cubicBezTo>
                    <a:pt x="1872" y="3584"/>
                    <a:pt x="2032" y="3607"/>
                    <a:pt x="2214" y="3630"/>
                  </a:cubicBezTo>
                  <a:cubicBezTo>
                    <a:pt x="2306" y="3653"/>
                    <a:pt x="2420" y="3653"/>
                    <a:pt x="2534" y="3653"/>
                  </a:cubicBezTo>
                  <a:cubicBezTo>
                    <a:pt x="2762" y="3653"/>
                    <a:pt x="2990" y="3630"/>
                    <a:pt x="3219" y="3561"/>
                  </a:cubicBezTo>
                  <a:cubicBezTo>
                    <a:pt x="3561" y="3470"/>
                    <a:pt x="3858" y="3310"/>
                    <a:pt x="4063" y="3082"/>
                  </a:cubicBezTo>
                  <a:cubicBezTo>
                    <a:pt x="4177" y="2968"/>
                    <a:pt x="4291" y="2831"/>
                    <a:pt x="4360" y="2671"/>
                  </a:cubicBezTo>
                  <a:cubicBezTo>
                    <a:pt x="4405" y="2603"/>
                    <a:pt x="4428" y="2511"/>
                    <a:pt x="4451" y="2420"/>
                  </a:cubicBezTo>
                  <a:cubicBezTo>
                    <a:pt x="4474" y="2329"/>
                    <a:pt x="4474" y="2237"/>
                    <a:pt x="4474" y="2123"/>
                  </a:cubicBezTo>
                  <a:cubicBezTo>
                    <a:pt x="4451" y="1941"/>
                    <a:pt x="4383" y="1758"/>
                    <a:pt x="4268" y="1598"/>
                  </a:cubicBezTo>
                  <a:cubicBezTo>
                    <a:pt x="4154" y="1461"/>
                    <a:pt x="3995" y="1324"/>
                    <a:pt x="3812" y="1233"/>
                  </a:cubicBezTo>
                  <a:cubicBezTo>
                    <a:pt x="3629" y="1142"/>
                    <a:pt x="3447" y="1096"/>
                    <a:pt x="3241" y="1073"/>
                  </a:cubicBezTo>
                  <a:lnTo>
                    <a:pt x="3173" y="1073"/>
                  </a:lnTo>
                  <a:cubicBezTo>
                    <a:pt x="3059" y="1073"/>
                    <a:pt x="2967" y="1096"/>
                    <a:pt x="2876" y="1096"/>
                  </a:cubicBezTo>
                  <a:cubicBezTo>
                    <a:pt x="2762" y="1119"/>
                    <a:pt x="2671" y="1142"/>
                    <a:pt x="2579" y="1165"/>
                  </a:cubicBezTo>
                  <a:lnTo>
                    <a:pt x="2465" y="1187"/>
                  </a:lnTo>
                  <a:cubicBezTo>
                    <a:pt x="2420" y="1187"/>
                    <a:pt x="2374" y="1187"/>
                    <a:pt x="2328" y="1210"/>
                  </a:cubicBezTo>
                  <a:cubicBezTo>
                    <a:pt x="2260" y="1165"/>
                    <a:pt x="2237" y="1119"/>
                    <a:pt x="2191" y="1073"/>
                  </a:cubicBezTo>
                  <a:cubicBezTo>
                    <a:pt x="2100" y="959"/>
                    <a:pt x="2054" y="822"/>
                    <a:pt x="1986" y="685"/>
                  </a:cubicBezTo>
                  <a:cubicBezTo>
                    <a:pt x="1940" y="571"/>
                    <a:pt x="1895" y="480"/>
                    <a:pt x="1849" y="389"/>
                  </a:cubicBezTo>
                  <a:cubicBezTo>
                    <a:pt x="1781" y="252"/>
                    <a:pt x="1689" y="160"/>
                    <a:pt x="1598" y="92"/>
                  </a:cubicBezTo>
                  <a:cubicBezTo>
                    <a:pt x="1484" y="23"/>
                    <a:pt x="1347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6608" y="2841845"/>
              <a:ext cx="136680" cy="119000"/>
            </a:xfrm>
            <a:custGeom>
              <a:avLst/>
              <a:gdLst/>
              <a:ahLst/>
              <a:cxnLst/>
              <a:rect l="l" t="t" r="r" b="b"/>
              <a:pathLst>
                <a:path w="2443" h="2127" extrusionOk="0">
                  <a:moveTo>
                    <a:pt x="1210" y="1"/>
                  </a:moveTo>
                  <a:cubicBezTo>
                    <a:pt x="808" y="1"/>
                    <a:pt x="419" y="238"/>
                    <a:pt x="252" y="624"/>
                  </a:cubicBezTo>
                  <a:cubicBezTo>
                    <a:pt x="0" y="1171"/>
                    <a:pt x="252" y="1788"/>
                    <a:pt x="776" y="2039"/>
                  </a:cubicBezTo>
                  <a:cubicBezTo>
                    <a:pt x="919" y="2098"/>
                    <a:pt x="1066" y="2127"/>
                    <a:pt x="1210" y="2127"/>
                  </a:cubicBezTo>
                  <a:cubicBezTo>
                    <a:pt x="1620" y="2127"/>
                    <a:pt x="2006" y="1896"/>
                    <a:pt x="2192" y="1491"/>
                  </a:cubicBezTo>
                  <a:cubicBezTo>
                    <a:pt x="2443" y="966"/>
                    <a:pt x="2192" y="327"/>
                    <a:pt x="1644" y="99"/>
                  </a:cubicBezTo>
                  <a:cubicBezTo>
                    <a:pt x="1504" y="32"/>
                    <a:pt x="1356" y="1"/>
                    <a:pt x="1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474002" y="2590860"/>
              <a:ext cx="136680" cy="119672"/>
            </a:xfrm>
            <a:custGeom>
              <a:avLst/>
              <a:gdLst/>
              <a:ahLst/>
              <a:cxnLst/>
              <a:rect l="l" t="t" r="r" b="b"/>
              <a:pathLst>
                <a:path w="2443" h="2139" extrusionOk="0">
                  <a:moveTo>
                    <a:pt x="1220" y="0"/>
                  </a:moveTo>
                  <a:cubicBezTo>
                    <a:pt x="814" y="0"/>
                    <a:pt x="420" y="231"/>
                    <a:pt x="251" y="636"/>
                  </a:cubicBezTo>
                  <a:cubicBezTo>
                    <a:pt x="0" y="1184"/>
                    <a:pt x="251" y="1800"/>
                    <a:pt x="776" y="2051"/>
                  </a:cubicBezTo>
                  <a:cubicBezTo>
                    <a:pt x="919" y="2110"/>
                    <a:pt x="1068" y="2139"/>
                    <a:pt x="1214" y="2139"/>
                  </a:cubicBezTo>
                  <a:cubicBezTo>
                    <a:pt x="1629" y="2139"/>
                    <a:pt x="2023" y="1908"/>
                    <a:pt x="2192" y="1503"/>
                  </a:cubicBezTo>
                  <a:cubicBezTo>
                    <a:pt x="2443" y="978"/>
                    <a:pt x="2192" y="339"/>
                    <a:pt x="1644" y="88"/>
                  </a:cubicBezTo>
                  <a:cubicBezTo>
                    <a:pt x="1507" y="29"/>
                    <a:pt x="1363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3425" y="2307146"/>
              <a:ext cx="529991" cy="922574"/>
            </a:xfrm>
            <a:custGeom>
              <a:avLst/>
              <a:gdLst/>
              <a:ahLst/>
              <a:cxnLst/>
              <a:rect l="l" t="t" r="r" b="b"/>
              <a:pathLst>
                <a:path w="9473" h="16490" extrusionOk="0">
                  <a:moveTo>
                    <a:pt x="9381" y="0"/>
                  </a:moveTo>
                  <a:cubicBezTo>
                    <a:pt x="9359" y="0"/>
                    <a:pt x="9336" y="23"/>
                    <a:pt x="9313" y="46"/>
                  </a:cubicBezTo>
                  <a:cubicBezTo>
                    <a:pt x="8468" y="1507"/>
                    <a:pt x="7647" y="2968"/>
                    <a:pt x="6802" y="4429"/>
                  </a:cubicBezTo>
                  <a:cubicBezTo>
                    <a:pt x="5752" y="6277"/>
                    <a:pt x="4702" y="8126"/>
                    <a:pt x="3652" y="9975"/>
                  </a:cubicBezTo>
                  <a:cubicBezTo>
                    <a:pt x="2739" y="11596"/>
                    <a:pt x="1803" y="13216"/>
                    <a:pt x="890" y="14837"/>
                  </a:cubicBezTo>
                  <a:cubicBezTo>
                    <a:pt x="594" y="15339"/>
                    <a:pt x="320" y="15841"/>
                    <a:pt x="23" y="16343"/>
                  </a:cubicBezTo>
                  <a:cubicBezTo>
                    <a:pt x="0" y="16389"/>
                    <a:pt x="0" y="16435"/>
                    <a:pt x="46" y="16480"/>
                  </a:cubicBezTo>
                  <a:cubicBezTo>
                    <a:pt x="58" y="16486"/>
                    <a:pt x="70" y="16489"/>
                    <a:pt x="82" y="16489"/>
                  </a:cubicBezTo>
                  <a:cubicBezTo>
                    <a:pt x="114" y="16489"/>
                    <a:pt x="143" y="16468"/>
                    <a:pt x="160" y="16435"/>
                  </a:cubicBezTo>
                  <a:cubicBezTo>
                    <a:pt x="776" y="15385"/>
                    <a:pt x="1370" y="14312"/>
                    <a:pt x="1986" y="13262"/>
                  </a:cubicBezTo>
                  <a:cubicBezTo>
                    <a:pt x="2968" y="11527"/>
                    <a:pt x="3949" y="9793"/>
                    <a:pt x="4930" y="8058"/>
                  </a:cubicBezTo>
                  <a:cubicBezTo>
                    <a:pt x="5958" y="6255"/>
                    <a:pt x="7008" y="4451"/>
                    <a:pt x="8035" y="2648"/>
                  </a:cubicBezTo>
                  <a:cubicBezTo>
                    <a:pt x="8514" y="1804"/>
                    <a:pt x="8971" y="982"/>
                    <a:pt x="9450" y="137"/>
                  </a:cubicBezTo>
                  <a:cubicBezTo>
                    <a:pt x="9473" y="92"/>
                    <a:pt x="9473" y="46"/>
                    <a:pt x="9427" y="23"/>
                  </a:cubicBezTo>
                  <a:cubicBezTo>
                    <a:pt x="9427" y="0"/>
                    <a:pt x="9404" y="0"/>
                    <a:pt x="9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700034" y="1931676"/>
              <a:ext cx="524899" cy="916532"/>
            </a:xfrm>
            <a:custGeom>
              <a:avLst/>
              <a:gdLst/>
              <a:ahLst/>
              <a:cxnLst/>
              <a:rect l="l" t="t" r="r" b="b"/>
              <a:pathLst>
                <a:path w="9382" h="16382" extrusionOk="0">
                  <a:moveTo>
                    <a:pt x="9290" y="1"/>
                  </a:moveTo>
                  <a:cubicBezTo>
                    <a:pt x="9267" y="1"/>
                    <a:pt x="9222" y="1"/>
                    <a:pt x="9222" y="24"/>
                  </a:cubicBezTo>
                  <a:cubicBezTo>
                    <a:pt x="8195" y="1850"/>
                    <a:pt x="7167" y="3653"/>
                    <a:pt x="6140" y="5456"/>
                  </a:cubicBezTo>
                  <a:cubicBezTo>
                    <a:pt x="5090" y="7305"/>
                    <a:pt x="4063" y="9131"/>
                    <a:pt x="3013" y="10957"/>
                  </a:cubicBezTo>
                  <a:cubicBezTo>
                    <a:pt x="2100" y="12578"/>
                    <a:pt x="1187" y="14198"/>
                    <a:pt x="274" y="15819"/>
                  </a:cubicBezTo>
                  <a:cubicBezTo>
                    <a:pt x="183" y="15956"/>
                    <a:pt x="92" y="16115"/>
                    <a:pt x="23" y="16252"/>
                  </a:cubicBezTo>
                  <a:cubicBezTo>
                    <a:pt x="0" y="16298"/>
                    <a:pt x="0" y="16344"/>
                    <a:pt x="46" y="16367"/>
                  </a:cubicBezTo>
                  <a:cubicBezTo>
                    <a:pt x="65" y="16376"/>
                    <a:pt x="84" y="16382"/>
                    <a:pt x="101" y="16382"/>
                  </a:cubicBezTo>
                  <a:cubicBezTo>
                    <a:pt x="125" y="16382"/>
                    <a:pt x="147" y="16370"/>
                    <a:pt x="160" y="16344"/>
                  </a:cubicBezTo>
                  <a:cubicBezTo>
                    <a:pt x="936" y="14974"/>
                    <a:pt x="1712" y="13605"/>
                    <a:pt x="2488" y="12235"/>
                  </a:cubicBezTo>
                  <a:cubicBezTo>
                    <a:pt x="3515" y="10432"/>
                    <a:pt x="4543" y="8629"/>
                    <a:pt x="5570" y="6803"/>
                  </a:cubicBezTo>
                  <a:cubicBezTo>
                    <a:pt x="6620" y="4977"/>
                    <a:pt x="7670" y="3128"/>
                    <a:pt x="8697" y="1279"/>
                  </a:cubicBezTo>
                  <a:cubicBezTo>
                    <a:pt x="8925" y="891"/>
                    <a:pt x="9153" y="503"/>
                    <a:pt x="9359" y="115"/>
                  </a:cubicBezTo>
                  <a:cubicBezTo>
                    <a:pt x="9381" y="69"/>
                    <a:pt x="9381" y="24"/>
                    <a:pt x="9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5760" y="2280347"/>
              <a:ext cx="532564" cy="928001"/>
            </a:xfrm>
            <a:custGeom>
              <a:avLst/>
              <a:gdLst/>
              <a:ahLst/>
              <a:cxnLst/>
              <a:rect l="l" t="t" r="r" b="b"/>
              <a:pathLst>
                <a:path w="9519" h="16587" extrusionOk="0">
                  <a:moveTo>
                    <a:pt x="9404" y="0"/>
                  </a:moveTo>
                  <a:cubicBezTo>
                    <a:pt x="9381" y="0"/>
                    <a:pt x="9359" y="0"/>
                    <a:pt x="9336" y="23"/>
                  </a:cubicBezTo>
                  <a:lnTo>
                    <a:pt x="6277" y="5433"/>
                  </a:lnTo>
                  <a:cubicBezTo>
                    <a:pt x="5227" y="7259"/>
                    <a:pt x="4200" y="9107"/>
                    <a:pt x="3150" y="10933"/>
                  </a:cubicBezTo>
                  <a:cubicBezTo>
                    <a:pt x="2214" y="12623"/>
                    <a:pt x="1256" y="14312"/>
                    <a:pt x="297" y="16001"/>
                  </a:cubicBezTo>
                  <a:cubicBezTo>
                    <a:pt x="206" y="16138"/>
                    <a:pt x="114" y="16297"/>
                    <a:pt x="23" y="16457"/>
                  </a:cubicBezTo>
                  <a:cubicBezTo>
                    <a:pt x="0" y="16503"/>
                    <a:pt x="23" y="16548"/>
                    <a:pt x="46" y="16571"/>
                  </a:cubicBezTo>
                  <a:cubicBezTo>
                    <a:pt x="65" y="16581"/>
                    <a:pt x="88" y="16586"/>
                    <a:pt x="110" y="16586"/>
                  </a:cubicBezTo>
                  <a:cubicBezTo>
                    <a:pt x="140" y="16586"/>
                    <a:pt x="169" y="16575"/>
                    <a:pt x="183" y="16548"/>
                  </a:cubicBezTo>
                  <a:cubicBezTo>
                    <a:pt x="982" y="15110"/>
                    <a:pt x="1803" y="13672"/>
                    <a:pt x="2625" y="12234"/>
                  </a:cubicBezTo>
                  <a:cubicBezTo>
                    <a:pt x="3652" y="10408"/>
                    <a:pt x="4679" y="8605"/>
                    <a:pt x="5707" y="6802"/>
                  </a:cubicBezTo>
                  <a:cubicBezTo>
                    <a:pt x="6734" y="4953"/>
                    <a:pt x="7784" y="3127"/>
                    <a:pt x="8834" y="1301"/>
                  </a:cubicBezTo>
                  <a:cubicBezTo>
                    <a:pt x="9039" y="890"/>
                    <a:pt x="9267" y="502"/>
                    <a:pt x="9496" y="114"/>
                  </a:cubicBezTo>
                  <a:cubicBezTo>
                    <a:pt x="9518" y="91"/>
                    <a:pt x="9496" y="23"/>
                    <a:pt x="9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701321" y="2842236"/>
              <a:ext cx="754788" cy="367799"/>
            </a:xfrm>
            <a:custGeom>
              <a:avLst/>
              <a:gdLst/>
              <a:ahLst/>
              <a:cxnLst/>
              <a:rect l="l" t="t" r="r" b="b"/>
              <a:pathLst>
                <a:path w="13491" h="6574" extrusionOk="0">
                  <a:moveTo>
                    <a:pt x="92" y="0"/>
                  </a:moveTo>
                  <a:cubicBezTo>
                    <a:pt x="69" y="0"/>
                    <a:pt x="46" y="0"/>
                    <a:pt x="46" y="23"/>
                  </a:cubicBezTo>
                  <a:cubicBezTo>
                    <a:pt x="23" y="46"/>
                    <a:pt x="23" y="69"/>
                    <a:pt x="0" y="92"/>
                  </a:cubicBezTo>
                  <a:cubicBezTo>
                    <a:pt x="0" y="92"/>
                    <a:pt x="23" y="137"/>
                    <a:pt x="23" y="137"/>
                  </a:cubicBezTo>
                  <a:cubicBezTo>
                    <a:pt x="1507" y="1461"/>
                    <a:pt x="3242" y="2465"/>
                    <a:pt x="4999" y="3378"/>
                  </a:cubicBezTo>
                  <a:cubicBezTo>
                    <a:pt x="5867" y="3835"/>
                    <a:pt x="6757" y="4246"/>
                    <a:pt x="7647" y="4679"/>
                  </a:cubicBezTo>
                  <a:cubicBezTo>
                    <a:pt x="8560" y="5136"/>
                    <a:pt x="9496" y="5570"/>
                    <a:pt x="10477" y="5935"/>
                  </a:cubicBezTo>
                  <a:cubicBezTo>
                    <a:pt x="10934" y="6095"/>
                    <a:pt x="11413" y="6254"/>
                    <a:pt x="11892" y="6369"/>
                  </a:cubicBezTo>
                  <a:cubicBezTo>
                    <a:pt x="12144" y="6414"/>
                    <a:pt x="12372" y="6460"/>
                    <a:pt x="12600" y="6505"/>
                  </a:cubicBezTo>
                  <a:cubicBezTo>
                    <a:pt x="12874" y="6551"/>
                    <a:pt x="13125" y="6574"/>
                    <a:pt x="13399" y="6574"/>
                  </a:cubicBezTo>
                  <a:cubicBezTo>
                    <a:pt x="13445" y="6574"/>
                    <a:pt x="13490" y="6551"/>
                    <a:pt x="13490" y="6505"/>
                  </a:cubicBezTo>
                  <a:cubicBezTo>
                    <a:pt x="13490" y="6460"/>
                    <a:pt x="13445" y="6414"/>
                    <a:pt x="13399" y="6414"/>
                  </a:cubicBezTo>
                  <a:cubicBezTo>
                    <a:pt x="13057" y="6391"/>
                    <a:pt x="12691" y="6346"/>
                    <a:pt x="12349" y="6277"/>
                  </a:cubicBezTo>
                  <a:lnTo>
                    <a:pt x="12372" y="6277"/>
                  </a:lnTo>
                  <a:cubicBezTo>
                    <a:pt x="11345" y="6095"/>
                    <a:pt x="10363" y="5729"/>
                    <a:pt x="9404" y="5319"/>
                  </a:cubicBezTo>
                  <a:cubicBezTo>
                    <a:pt x="8948" y="5113"/>
                    <a:pt x="8469" y="4885"/>
                    <a:pt x="8012" y="4679"/>
                  </a:cubicBezTo>
                  <a:cubicBezTo>
                    <a:pt x="7578" y="4451"/>
                    <a:pt x="7145" y="4246"/>
                    <a:pt x="6688" y="4040"/>
                  </a:cubicBezTo>
                  <a:cubicBezTo>
                    <a:pt x="6665" y="4018"/>
                    <a:pt x="6620" y="3995"/>
                    <a:pt x="6597" y="3972"/>
                  </a:cubicBezTo>
                  <a:lnTo>
                    <a:pt x="6597" y="3972"/>
                  </a:lnTo>
                  <a:cubicBezTo>
                    <a:pt x="6597" y="3977"/>
                    <a:pt x="6597" y="3981"/>
                    <a:pt x="6597" y="3984"/>
                  </a:cubicBezTo>
                  <a:lnTo>
                    <a:pt x="6597" y="3984"/>
                  </a:lnTo>
                  <a:cubicBezTo>
                    <a:pt x="4802" y="3120"/>
                    <a:pt x="3030" y="2209"/>
                    <a:pt x="1438" y="1050"/>
                  </a:cubicBezTo>
                  <a:cubicBezTo>
                    <a:pt x="1028" y="754"/>
                    <a:pt x="640" y="434"/>
                    <a:pt x="252" y="114"/>
                  </a:cubicBezTo>
                  <a:cubicBezTo>
                    <a:pt x="229" y="92"/>
                    <a:pt x="183" y="46"/>
                    <a:pt x="160" y="23"/>
                  </a:cubicBezTo>
                  <a:cubicBezTo>
                    <a:pt x="137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181559" y="1927872"/>
              <a:ext cx="761166" cy="356330"/>
            </a:xfrm>
            <a:custGeom>
              <a:avLst/>
              <a:gdLst/>
              <a:ahLst/>
              <a:cxnLst/>
              <a:rect l="l" t="t" r="r" b="b"/>
              <a:pathLst>
                <a:path w="13605" h="6369" extrusionOk="0">
                  <a:moveTo>
                    <a:pt x="754" y="0"/>
                  </a:moveTo>
                  <a:cubicBezTo>
                    <a:pt x="525" y="0"/>
                    <a:pt x="297" y="23"/>
                    <a:pt x="69" y="69"/>
                  </a:cubicBezTo>
                  <a:cubicBezTo>
                    <a:pt x="46" y="69"/>
                    <a:pt x="23" y="69"/>
                    <a:pt x="23" y="92"/>
                  </a:cubicBezTo>
                  <a:cubicBezTo>
                    <a:pt x="0" y="115"/>
                    <a:pt x="0" y="137"/>
                    <a:pt x="0" y="160"/>
                  </a:cubicBezTo>
                  <a:cubicBezTo>
                    <a:pt x="0" y="183"/>
                    <a:pt x="0" y="183"/>
                    <a:pt x="23" y="206"/>
                  </a:cubicBezTo>
                  <a:cubicBezTo>
                    <a:pt x="23" y="229"/>
                    <a:pt x="69" y="229"/>
                    <a:pt x="69" y="229"/>
                  </a:cubicBezTo>
                  <a:cubicBezTo>
                    <a:pt x="310" y="202"/>
                    <a:pt x="542" y="191"/>
                    <a:pt x="777" y="191"/>
                  </a:cubicBezTo>
                  <a:cubicBezTo>
                    <a:pt x="942" y="191"/>
                    <a:pt x="1108" y="196"/>
                    <a:pt x="1279" y="206"/>
                  </a:cubicBezTo>
                  <a:cubicBezTo>
                    <a:pt x="2009" y="274"/>
                    <a:pt x="2717" y="457"/>
                    <a:pt x="3424" y="662"/>
                  </a:cubicBezTo>
                  <a:cubicBezTo>
                    <a:pt x="3767" y="776"/>
                    <a:pt x="4109" y="891"/>
                    <a:pt x="4451" y="1005"/>
                  </a:cubicBezTo>
                  <a:cubicBezTo>
                    <a:pt x="4794" y="1119"/>
                    <a:pt x="5113" y="1233"/>
                    <a:pt x="5456" y="1370"/>
                  </a:cubicBezTo>
                  <a:cubicBezTo>
                    <a:pt x="7350" y="2077"/>
                    <a:pt x="9130" y="3036"/>
                    <a:pt x="10797" y="4200"/>
                  </a:cubicBezTo>
                  <a:cubicBezTo>
                    <a:pt x="10888" y="4269"/>
                    <a:pt x="10979" y="4314"/>
                    <a:pt x="11071" y="4383"/>
                  </a:cubicBezTo>
                  <a:lnTo>
                    <a:pt x="11048" y="4383"/>
                  </a:lnTo>
                  <a:cubicBezTo>
                    <a:pt x="11276" y="4543"/>
                    <a:pt x="11481" y="4680"/>
                    <a:pt x="11687" y="4839"/>
                  </a:cubicBezTo>
                  <a:cubicBezTo>
                    <a:pt x="11892" y="4999"/>
                    <a:pt x="12075" y="5159"/>
                    <a:pt x="12280" y="5319"/>
                  </a:cubicBezTo>
                  <a:cubicBezTo>
                    <a:pt x="12691" y="5638"/>
                    <a:pt x="13102" y="5935"/>
                    <a:pt x="13444" y="6323"/>
                  </a:cubicBezTo>
                  <a:cubicBezTo>
                    <a:pt x="13444" y="6346"/>
                    <a:pt x="13467" y="6369"/>
                    <a:pt x="13490" y="6369"/>
                  </a:cubicBezTo>
                  <a:lnTo>
                    <a:pt x="13559" y="6369"/>
                  </a:lnTo>
                  <a:cubicBezTo>
                    <a:pt x="13581" y="6346"/>
                    <a:pt x="13581" y="6323"/>
                    <a:pt x="13604" y="6300"/>
                  </a:cubicBezTo>
                  <a:cubicBezTo>
                    <a:pt x="13604" y="6277"/>
                    <a:pt x="13604" y="6255"/>
                    <a:pt x="13581" y="6255"/>
                  </a:cubicBezTo>
                  <a:cubicBezTo>
                    <a:pt x="13513" y="6163"/>
                    <a:pt x="13444" y="6072"/>
                    <a:pt x="13353" y="5981"/>
                  </a:cubicBezTo>
                  <a:cubicBezTo>
                    <a:pt x="13285" y="5912"/>
                    <a:pt x="13193" y="5821"/>
                    <a:pt x="13079" y="5730"/>
                  </a:cubicBezTo>
                  <a:cubicBezTo>
                    <a:pt x="12897" y="5570"/>
                    <a:pt x="12714" y="5433"/>
                    <a:pt x="12509" y="5273"/>
                  </a:cubicBezTo>
                  <a:cubicBezTo>
                    <a:pt x="12417" y="5205"/>
                    <a:pt x="12326" y="5136"/>
                    <a:pt x="12235" y="5068"/>
                  </a:cubicBezTo>
                  <a:cubicBezTo>
                    <a:pt x="12143" y="4999"/>
                    <a:pt x="12052" y="4908"/>
                    <a:pt x="11938" y="4839"/>
                  </a:cubicBezTo>
                  <a:cubicBezTo>
                    <a:pt x="11733" y="4680"/>
                    <a:pt x="11550" y="4520"/>
                    <a:pt x="11345" y="4383"/>
                  </a:cubicBezTo>
                  <a:cubicBezTo>
                    <a:pt x="10523" y="3767"/>
                    <a:pt x="9678" y="3219"/>
                    <a:pt x="8788" y="2739"/>
                  </a:cubicBezTo>
                  <a:cubicBezTo>
                    <a:pt x="7921" y="2237"/>
                    <a:pt x="7008" y="1804"/>
                    <a:pt x="6072" y="1416"/>
                  </a:cubicBezTo>
                  <a:cubicBezTo>
                    <a:pt x="5844" y="1324"/>
                    <a:pt x="5593" y="1233"/>
                    <a:pt x="5364" y="1142"/>
                  </a:cubicBezTo>
                  <a:cubicBezTo>
                    <a:pt x="5136" y="1073"/>
                    <a:pt x="4908" y="982"/>
                    <a:pt x="4680" y="913"/>
                  </a:cubicBezTo>
                  <a:cubicBezTo>
                    <a:pt x="4246" y="754"/>
                    <a:pt x="3789" y="594"/>
                    <a:pt x="3333" y="480"/>
                  </a:cubicBezTo>
                  <a:cubicBezTo>
                    <a:pt x="2785" y="297"/>
                    <a:pt x="2237" y="160"/>
                    <a:pt x="1667" y="92"/>
                  </a:cubicBezTo>
                  <a:cubicBezTo>
                    <a:pt x="1370" y="46"/>
                    <a:pt x="1050" y="0"/>
                    <a:pt x="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438251" y="2598301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80" y="1"/>
                  </a:moveTo>
                  <a:cubicBezTo>
                    <a:pt x="366" y="1"/>
                    <a:pt x="252" y="23"/>
                    <a:pt x="160" y="92"/>
                  </a:cubicBezTo>
                  <a:cubicBezTo>
                    <a:pt x="69" y="183"/>
                    <a:pt x="23" y="275"/>
                    <a:pt x="23" y="389"/>
                  </a:cubicBezTo>
                  <a:cubicBezTo>
                    <a:pt x="0" y="617"/>
                    <a:pt x="183" y="868"/>
                    <a:pt x="411" y="868"/>
                  </a:cubicBezTo>
                  <a:cubicBezTo>
                    <a:pt x="525" y="868"/>
                    <a:pt x="640" y="822"/>
                    <a:pt x="731" y="754"/>
                  </a:cubicBezTo>
                  <a:cubicBezTo>
                    <a:pt x="822" y="685"/>
                    <a:pt x="868" y="571"/>
                    <a:pt x="868" y="457"/>
                  </a:cubicBezTo>
                  <a:cubicBezTo>
                    <a:pt x="891" y="229"/>
                    <a:pt x="708" y="1"/>
                    <a:pt x="4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5339" y="2848614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79" y="0"/>
                  </a:moveTo>
                  <a:cubicBezTo>
                    <a:pt x="365" y="0"/>
                    <a:pt x="274" y="23"/>
                    <a:pt x="183" y="92"/>
                  </a:cubicBezTo>
                  <a:cubicBezTo>
                    <a:pt x="91" y="160"/>
                    <a:pt x="23" y="274"/>
                    <a:pt x="23" y="388"/>
                  </a:cubicBezTo>
                  <a:cubicBezTo>
                    <a:pt x="0" y="617"/>
                    <a:pt x="183" y="868"/>
                    <a:pt x="434" y="868"/>
                  </a:cubicBezTo>
                  <a:cubicBezTo>
                    <a:pt x="548" y="868"/>
                    <a:pt x="639" y="822"/>
                    <a:pt x="730" y="754"/>
                  </a:cubicBezTo>
                  <a:cubicBezTo>
                    <a:pt x="822" y="685"/>
                    <a:pt x="867" y="571"/>
                    <a:pt x="890" y="457"/>
                  </a:cubicBezTo>
                  <a:cubicBezTo>
                    <a:pt x="890" y="229"/>
                    <a:pt x="708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8905" y="2890743"/>
              <a:ext cx="10294" cy="9008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7" y="1"/>
                    <a:pt x="24" y="23"/>
                    <a:pt x="1" y="69"/>
                  </a:cubicBezTo>
                  <a:cubicBezTo>
                    <a:pt x="1" y="115"/>
                    <a:pt x="47" y="160"/>
                    <a:pt x="92" y="160"/>
                  </a:cubicBezTo>
                  <a:cubicBezTo>
                    <a:pt x="138" y="160"/>
                    <a:pt x="161" y="138"/>
                    <a:pt x="161" y="92"/>
                  </a:cubicBezTo>
                  <a:cubicBezTo>
                    <a:pt x="184" y="46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447203" y="2637913"/>
              <a:ext cx="10294" cy="8952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2" y="0"/>
                  </a:moveTo>
                  <a:cubicBezTo>
                    <a:pt x="46" y="0"/>
                    <a:pt x="24" y="46"/>
                    <a:pt x="24" y="92"/>
                  </a:cubicBezTo>
                  <a:cubicBezTo>
                    <a:pt x="1" y="114"/>
                    <a:pt x="46" y="160"/>
                    <a:pt x="92" y="160"/>
                  </a:cubicBezTo>
                  <a:cubicBezTo>
                    <a:pt x="138" y="160"/>
                    <a:pt x="160" y="137"/>
                    <a:pt x="183" y="92"/>
                  </a:cubicBezTo>
                  <a:cubicBezTo>
                    <a:pt x="183" y="46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536609" y="2661579"/>
              <a:ext cx="71613" cy="65067"/>
            </a:xfrm>
            <a:custGeom>
              <a:avLst/>
              <a:gdLst/>
              <a:ahLst/>
              <a:cxnLst/>
              <a:rect l="l" t="t" r="r" b="b"/>
              <a:pathLst>
                <a:path w="1280" h="1163" extrusionOk="0">
                  <a:moveTo>
                    <a:pt x="410" y="1"/>
                  </a:moveTo>
                  <a:cubicBezTo>
                    <a:pt x="323" y="1"/>
                    <a:pt x="244" y="26"/>
                    <a:pt x="184" y="79"/>
                  </a:cubicBezTo>
                  <a:cubicBezTo>
                    <a:pt x="1" y="239"/>
                    <a:pt x="47" y="604"/>
                    <a:pt x="298" y="878"/>
                  </a:cubicBezTo>
                  <a:cubicBezTo>
                    <a:pt x="465" y="1061"/>
                    <a:pt x="683" y="1162"/>
                    <a:pt x="864" y="1162"/>
                  </a:cubicBezTo>
                  <a:cubicBezTo>
                    <a:pt x="955" y="1162"/>
                    <a:pt x="1036" y="1137"/>
                    <a:pt x="1097" y="1084"/>
                  </a:cubicBezTo>
                  <a:cubicBezTo>
                    <a:pt x="1279" y="901"/>
                    <a:pt x="1211" y="559"/>
                    <a:pt x="960" y="285"/>
                  </a:cubicBezTo>
                  <a:cubicBezTo>
                    <a:pt x="792" y="102"/>
                    <a:pt x="584" y="1"/>
                    <a:pt x="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9564" y="2965658"/>
              <a:ext cx="77991" cy="50744"/>
            </a:xfrm>
            <a:custGeom>
              <a:avLst/>
              <a:gdLst/>
              <a:ahLst/>
              <a:cxnLst/>
              <a:rect l="l" t="t" r="r" b="b"/>
              <a:pathLst>
                <a:path w="1394" h="907" extrusionOk="0">
                  <a:moveTo>
                    <a:pt x="630" y="1"/>
                  </a:moveTo>
                  <a:cubicBezTo>
                    <a:pt x="319" y="1"/>
                    <a:pt x="67" y="151"/>
                    <a:pt x="46" y="374"/>
                  </a:cubicBezTo>
                  <a:cubicBezTo>
                    <a:pt x="1" y="602"/>
                    <a:pt x="275" y="853"/>
                    <a:pt x="640" y="899"/>
                  </a:cubicBezTo>
                  <a:cubicBezTo>
                    <a:pt x="682" y="904"/>
                    <a:pt x="724" y="906"/>
                    <a:pt x="764" y="906"/>
                  </a:cubicBezTo>
                  <a:cubicBezTo>
                    <a:pt x="1075" y="906"/>
                    <a:pt x="1330" y="758"/>
                    <a:pt x="1370" y="556"/>
                  </a:cubicBezTo>
                  <a:cubicBezTo>
                    <a:pt x="1393" y="305"/>
                    <a:pt x="1119" y="77"/>
                    <a:pt x="754" y="8"/>
                  </a:cubicBezTo>
                  <a:cubicBezTo>
                    <a:pt x="712" y="3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" name="Google Shape;97;p2"/>
          <p:cNvGrpSpPr/>
          <p:nvPr/>
        </p:nvGrpSpPr>
        <p:grpSpPr>
          <a:xfrm flipH="1">
            <a:off x="322600" y="967199"/>
            <a:ext cx="1580115" cy="2461805"/>
            <a:chOff x="231900" y="729199"/>
            <a:chExt cx="1185086" cy="1846354"/>
          </a:xfrm>
        </p:grpSpPr>
        <p:sp>
          <p:nvSpPr>
            <p:cNvPr id="98" name="Google Shape;98;p2"/>
            <p:cNvSpPr/>
            <p:nvPr/>
          </p:nvSpPr>
          <p:spPr>
            <a:xfrm>
              <a:off x="231900" y="729199"/>
              <a:ext cx="1185086" cy="1846354"/>
            </a:xfrm>
            <a:custGeom>
              <a:avLst/>
              <a:gdLst/>
              <a:ahLst/>
              <a:cxnLst/>
              <a:rect l="l" t="t" r="r" b="b"/>
              <a:pathLst>
                <a:path w="21434" h="33394" extrusionOk="0">
                  <a:moveTo>
                    <a:pt x="3310" y="0"/>
                  </a:moveTo>
                  <a:cubicBezTo>
                    <a:pt x="3013" y="0"/>
                    <a:pt x="2694" y="46"/>
                    <a:pt x="2443" y="137"/>
                  </a:cubicBezTo>
                  <a:cubicBezTo>
                    <a:pt x="1963" y="274"/>
                    <a:pt x="1552" y="571"/>
                    <a:pt x="1233" y="982"/>
                  </a:cubicBezTo>
                  <a:cubicBezTo>
                    <a:pt x="1073" y="1164"/>
                    <a:pt x="982" y="1347"/>
                    <a:pt x="913" y="1461"/>
                  </a:cubicBezTo>
                  <a:cubicBezTo>
                    <a:pt x="845" y="1598"/>
                    <a:pt x="776" y="1758"/>
                    <a:pt x="708" y="1940"/>
                  </a:cubicBezTo>
                  <a:cubicBezTo>
                    <a:pt x="616" y="2214"/>
                    <a:pt x="571" y="2488"/>
                    <a:pt x="525" y="2785"/>
                  </a:cubicBezTo>
                  <a:cubicBezTo>
                    <a:pt x="457" y="3333"/>
                    <a:pt x="480" y="3858"/>
                    <a:pt x="502" y="4246"/>
                  </a:cubicBezTo>
                  <a:cubicBezTo>
                    <a:pt x="502" y="4405"/>
                    <a:pt x="502" y="4542"/>
                    <a:pt x="525" y="4679"/>
                  </a:cubicBezTo>
                  <a:cubicBezTo>
                    <a:pt x="343" y="5889"/>
                    <a:pt x="228" y="7167"/>
                    <a:pt x="183" y="8788"/>
                  </a:cubicBezTo>
                  <a:cubicBezTo>
                    <a:pt x="183" y="8811"/>
                    <a:pt x="160" y="8833"/>
                    <a:pt x="160" y="8856"/>
                  </a:cubicBezTo>
                  <a:cubicBezTo>
                    <a:pt x="160" y="8879"/>
                    <a:pt x="137" y="8902"/>
                    <a:pt x="137" y="8925"/>
                  </a:cubicBezTo>
                  <a:cubicBezTo>
                    <a:pt x="0" y="9381"/>
                    <a:pt x="46" y="9838"/>
                    <a:pt x="228" y="10271"/>
                  </a:cubicBezTo>
                  <a:lnTo>
                    <a:pt x="6072" y="23898"/>
                  </a:lnTo>
                  <a:cubicBezTo>
                    <a:pt x="6049" y="23967"/>
                    <a:pt x="6026" y="24012"/>
                    <a:pt x="6026" y="24081"/>
                  </a:cubicBezTo>
                  <a:cubicBezTo>
                    <a:pt x="5980" y="24218"/>
                    <a:pt x="5935" y="24355"/>
                    <a:pt x="5912" y="24492"/>
                  </a:cubicBezTo>
                  <a:cubicBezTo>
                    <a:pt x="5866" y="24720"/>
                    <a:pt x="5866" y="24925"/>
                    <a:pt x="5866" y="25039"/>
                  </a:cubicBezTo>
                  <a:cubicBezTo>
                    <a:pt x="5866" y="25268"/>
                    <a:pt x="5912" y="25473"/>
                    <a:pt x="5935" y="25610"/>
                  </a:cubicBezTo>
                  <a:cubicBezTo>
                    <a:pt x="6003" y="25907"/>
                    <a:pt x="6117" y="26135"/>
                    <a:pt x="6186" y="26272"/>
                  </a:cubicBezTo>
                  <a:cubicBezTo>
                    <a:pt x="6277" y="26409"/>
                    <a:pt x="6346" y="26546"/>
                    <a:pt x="6460" y="26660"/>
                  </a:cubicBezTo>
                  <a:cubicBezTo>
                    <a:pt x="6460" y="26751"/>
                    <a:pt x="6483" y="26843"/>
                    <a:pt x="6505" y="26888"/>
                  </a:cubicBezTo>
                  <a:cubicBezTo>
                    <a:pt x="6574" y="27185"/>
                    <a:pt x="6711" y="27482"/>
                    <a:pt x="6916" y="27756"/>
                  </a:cubicBezTo>
                  <a:cubicBezTo>
                    <a:pt x="7099" y="28007"/>
                    <a:pt x="7327" y="28212"/>
                    <a:pt x="7578" y="28395"/>
                  </a:cubicBezTo>
                  <a:cubicBezTo>
                    <a:pt x="7692" y="28851"/>
                    <a:pt x="7806" y="29353"/>
                    <a:pt x="7989" y="29833"/>
                  </a:cubicBezTo>
                  <a:cubicBezTo>
                    <a:pt x="8172" y="30403"/>
                    <a:pt x="8377" y="30883"/>
                    <a:pt x="8651" y="31339"/>
                  </a:cubicBezTo>
                  <a:cubicBezTo>
                    <a:pt x="8788" y="31567"/>
                    <a:pt x="8948" y="31818"/>
                    <a:pt x="9108" y="32047"/>
                  </a:cubicBezTo>
                  <a:cubicBezTo>
                    <a:pt x="9244" y="32229"/>
                    <a:pt x="9404" y="32389"/>
                    <a:pt x="9564" y="32549"/>
                  </a:cubicBezTo>
                  <a:cubicBezTo>
                    <a:pt x="9724" y="32686"/>
                    <a:pt x="9929" y="32823"/>
                    <a:pt x="10135" y="32937"/>
                  </a:cubicBezTo>
                  <a:cubicBezTo>
                    <a:pt x="10409" y="33074"/>
                    <a:pt x="10705" y="33188"/>
                    <a:pt x="11002" y="33256"/>
                  </a:cubicBezTo>
                  <a:cubicBezTo>
                    <a:pt x="11367" y="33348"/>
                    <a:pt x="11732" y="33393"/>
                    <a:pt x="12143" y="33393"/>
                  </a:cubicBezTo>
                  <a:lnTo>
                    <a:pt x="12212" y="33393"/>
                  </a:lnTo>
                  <a:cubicBezTo>
                    <a:pt x="12531" y="33393"/>
                    <a:pt x="12874" y="33348"/>
                    <a:pt x="13262" y="33302"/>
                  </a:cubicBezTo>
                  <a:cubicBezTo>
                    <a:pt x="13855" y="33211"/>
                    <a:pt x="14494" y="33051"/>
                    <a:pt x="15202" y="32823"/>
                  </a:cubicBezTo>
                  <a:cubicBezTo>
                    <a:pt x="15818" y="32640"/>
                    <a:pt x="16412" y="32389"/>
                    <a:pt x="17028" y="32092"/>
                  </a:cubicBezTo>
                  <a:cubicBezTo>
                    <a:pt x="17530" y="31841"/>
                    <a:pt x="18032" y="31545"/>
                    <a:pt x="18512" y="31248"/>
                  </a:cubicBezTo>
                  <a:cubicBezTo>
                    <a:pt x="19082" y="30883"/>
                    <a:pt x="19539" y="30495"/>
                    <a:pt x="19972" y="30107"/>
                  </a:cubicBezTo>
                  <a:cubicBezTo>
                    <a:pt x="20201" y="29878"/>
                    <a:pt x="20429" y="29627"/>
                    <a:pt x="20611" y="29376"/>
                  </a:cubicBezTo>
                  <a:cubicBezTo>
                    <a:pt x="20863" y="29057"/>
                    <a:pt x="21068" y="28691"/>
                    <a:pt x="21205" y="28372"/>
                  </a:cubicBezTo>
                  <a:cubicBezTo>
                    <a:pt x="21205" y="28349"/>
                    <a:pt x="21228" y="28303"/>
                    <a:pt x="21251" y="28281"/>
                  </a:cubicBezTo>
                  <a:cubicBezTo>
                    <a:pt x="21388" y="27938"/>
                    <a:pt x="21433" y="27596"/>
                    <a:pt x="21433" y="27231"/>
                  </a:cubicBezTo>
                  <a:cubicBezTo>
                    <a:pt x="21433" y="27002"/>
                    <a:pt x="21410" y="26774"/>
                    <a:pt x="21365" y="26569"/>
                  </a:cubicBezTo>
                  <a:cubicBezTo>
                    <a:pt x="21296" y="26272"/>
                    <a:pt x="21205" y="25998"/>
                    <a:pt x="21114" y="25747"/>
                  </a:cubicBezTo>
                  <a:cubicBezTo>
                    <a:pt x="20954" y="25245"/>
                    <a:pt x="20726" y="24765"/>
                    <a:pt x="20429" y="24263"/>
                  </a:cubicBezTo>
                  <a:cubicBezTo>
                    <a:pt x="20155" y="23784"/>
                    <a:pt x="19835" y="23327"/>
                    <a:pt x="19516" y="22894"/>
                  </a:cubicBezTo>
                  <a:cubicBezTo>
                    <a:pt x="19539" y="22711"/>
                    <a:pt x="19539" y="22506"/>
                    <a:pt x="19516" y="22323"/>
                  </a:cubicBezTo>
                  <a:cubicBezTo>
                    <a:pt x="19447" y="21958"/>
                    <a:pt x="19333" y="21616"/>
                    <a:pt x="19151" y="21319"/>
                  </a:cubicBezTo>
                  <a:cubicBezTo>
                    <a:pt x="19082" y="21228"/>
                    <a:pt x="19037" y="21136"/>
                    <a:pt x="18945" y="21045"/>
                  </a:cubicBezTo>
                  <a:cubicBezTo>
                    <a:pt x="18945" y="20954"/>
                    <a:pt x="18922" y="20885"/>
                    <a:pt x="18900" y="20794"/>
                  </a:cubicBezTo>
                  <a:cubicBezTo>
                    <a:pt x="18808" y="20429"/>
                    <a:pt x="18626" y="20086"/>
                    <a:pt x="18352" y="19790"/>
                  </a:cubicBezTo>
                  <a:cubicBezTo>
                    <a:pt x="18169" y="19561"/>
                    <a:pt x="17941" y="19356"/>
                    <a:pt x="17644" y="19196"/>
                  </a:cubicBezTo>
                  <a:cubicBezTo>
                    <a:pt x="17553" y="19128"/>
                    <a:pt x="17439" y="19082"/>
                    <a:pt x="17347" y="19036"/>
                  </a:cubicBezTo>
                  <a:lnTo>
                    <a:pt x="11504" y="5387"/>
                  </a:lnTo>
                  <a:cubicBezTo>
                    <a:pt x="11436" y="5250"/>
                    <a:pt x="11367" y="5136"/>
                    <a:pt x="11299" y="5022"/>
                  </a:cubicBezTo>
                  <a:cubicBezTo>
                    <a:pt x="11185" y="4839"/>
                    <a:pt x="11048" y="4679"/>
                    <a:pt x="10888" y="4565"/>
                  </a:cubicBezTo>
                  <a:cubicBezTo>
                    <a:pt x="10523" y="4246"/>
                    <a:pt x="10180" y="3972"/>
                    <a:pt x="9838" y="3721"/>
                  </a:cubicBezTo>
                  <a:cubicBezTo>
                    <a:pt x="9496" y="3492"/>
                    <a:pt x="9153" y="3241"/>
                    <a:pt x="8742" y="2967"/>
                  </a:cubicBezTo>
                  <a:cubicBezTo>
                    <a:pt x="8058" y="2556"/>
                    <a:pt x="7373" y="2146"/>
                    <a:pt x="6688" y="1758"/>
                  </a:cubicBezTo>
                  <a:lnTo>
                    <a:pt x="6528" y="1621"/>
                  </a:lnTo>
                  <a:cubicBezTo>
                    <a:pt x="6300" y="1392"/>
                    <a:pt x="6117" y="1233"/>
                    <a:pt x="5935" y="1096"/>
                  </a:cubicBezTo>
                  <a:cubicBezTo>
                    <a:pt x="5661" y="867"/>
                    <a:pt x="5387" y="662"/>
                    <a:pt x="5113" y="525"/>
                  </a:cubicBezTo>
                  <a:cubicBezTo>
                    <a:pt x="4953" y="434"/>
                    <a:pt x="4771" y="342"/>
                    <a:pt x="4611" y="274"/>
                  </a:cubicBezTo>
                  <a:cubicBezTo>
                    <a:pt x="4405" y="183"/>
                    <a:pt x="4200" y="114"/>
                    <a:pt x="3995" y="69"/>
                  </a:cubicBezTo>
                  <a:cubicBezTo>
                    <a:pt x="3766" y="23"/>
                    <a:pt x="3538" y="0"/>
                    <a:pt x="3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38231" y="1088864"/>
              <a:ext cx="478369" cy="872089"/>
            </a:xfrm>
            <a:custGeom>
              <a:avLst/>
              <a:gdLst/>
              <a:ahLst/>
              <a:cxnLst/>
              <a:rect l="l" t="t" r="r" b="b"/>
              <a:pathLst>
                <a:path w="8652" h="15773" extrusionOk="0">
                  <a:moveTo>
                    <a:pt x="2329" y="0"/>
                  </a:moveTo>
                  <a:cubicBezTo>
                    <a:pt x="2283" y="23"/>
                    <a:pt x="2261" y="92"/>
                    <a:pt x="2283" y="160"/>
                  </a:cubicBezTo>
                  <a:lnTo>
                    <a:pt x="2283" y="183"/>
                  </a:lnTo>
                  <a:lnTo>
                    <a:pt x="2306" y="206"/>
                  </a:lnTo>
                  <a:cubicBezTo>
                    <a:pt x="2261" y="251"/>
                    <a:pt x="2238" y="274"/>
                    <a:pt x="2215" y="320"/>
                  </a:cubicBezTo>
                  <a:cubicBezTo>
                    <a:pt x="2192" y="365"/>
                    <a:pt x="2169" y="388"/>
                    <a:pt x="2147" y="411"/>
                  </a:cubicBezTo>
                  <a:lnTo>
                    <a:pt x="2124" y="434"/>
                  </a:lnTo>
                  <a:cubicBezTo>
                    <a:pt x="2055" y="502"/>
                    <a:pt x="2010" y="571"/>
                    <a:pt x="1964" y="594"/>
                  </a:cubicBezTo>
                  <a:cubicBezTo>
                    <a:pt x="1964" y="617"/>
                    <a:pt x="1941" y="617"/>
                    <a:pt x="1918" y="639"/>
                  </a:cubicBezTo>
                  <a:cubicBezTo>
                    <a:pt x="1850" y="708"/>
                    <a:pt x="1781" y="753"/>
                    <a:pt x="1690" y="799"/>
                  </a:cubicBezTo>
                  <a:cubicBezTo>
                    <a:pt x="1644" y="822"/>
                    <a:pt x="1599" y="845"/>
                    <a:pt x="1553" y="845"/>
                  </a:cubicBezTo>
                  <a:cubicBezTo>
                    <a:pt x="1507" y="868"/>
                    <a:pt x="1485" y="868"/>
                    <a:pt x="1439" y="890"/>
                  </a:cubicBezTo>
                  <a:lnTo>
                    <a:pt x="1348" y="890"/>
                  </a:lnTo>
                  <a:cubicBezTo>
                    <a:pt x="1348" y="913"/>
                    <a:pt x="1325" y="913"/>
                    <a:pt x="1302" y="913"/>
                  </a:cubicBezTo>
                  <a:lnTo>
                    <a:pt x="1119" y="913"/>
                  </a:lnTo>
                  <a:cubicBezTo>
                    <a:pt x="1051" y="913"/>
                    <a:pt x="982" y="913"/>
                    <a:pt x="891" y="890"/>
                  </a:cubicBezTo>
                  <a:lnTo>
                    <a:pt x="868" y="890"/>
                  </a:lnTo>
                  <a:cubicBezTo>
                    <a:pt x="800" y="890"/>
                    <a:pt x="709" y="868"/>
                    <a:pt x="640" y="868"/>
                  </a:cubicBezTo>
                  <a:cubicBezTo>
                    <a:pt x="572" y="845"/>
                    <a:pt x="480" y="799"/>
                    <a:pt x="412" y="753"/>
                  </a:cubicBezTo>
                  <a:cubicBezTo>
                    <a:pt x="343" y="731"/>
                    <a:pt x="298" y="708"/>
                    <a:pt x="229" y="662"/>
                  </a:cubicBezTo>
                  <a:lnTo>
                    <a:pt x="184" y="639"/>
                  </a:lnTo>
                  <a:cubicBezTo>
                    <a:pt x="161" y="617"/>
                    <a:pt x="138" y="617"/>
                    <a:pt x="115" y="594"/>
                  </a:cubicBezTo>
                  <a:cubicBezTo>
                    <a:pt x="92" y="594"/>
                    <a:pt x="92" y="617"/>
                    <a:pt x="92" y="617"/>
                  </a:cubicBezTo>
                  <a:cubicBezTo>
                    <a:pt x="47" y="639"/>
                    <a:pt x="47" y="662"/>
                    <a:pt x="24" y="685"/>
                  </a:cubicBezTo>
                  <a:cubicBezTo>
                    <a:pt x="24" y="685"/>
                    <a:pt x="24" y="708"/>
                    <a:pt x="1" y="708"/>
                  </a:cubicBezTo>
                  <a:cubicBezTo>
                    <a:pt x="1" y="731"/>
                    <a:pt x="1" y="731"/>
                    <a:pt x="1" y="753"/>
                  </a:cubicBezTo>
                  <a:lnTo>
                    <a:pt x="138" y="753"/>
                  </a:lnTo>
                  <a:cubicBezTo>
                    <a:pt x="184" y="776"/>
                    <a:pt x="206" y="822"/>
                    <a:pt x="229" y="868"/>
                  </a:cubicBezTo>
                  <a:cubicBezTo>
                    <a:pt x="252" y="913"/>
                    <a:pt x="252" y="959"/>
                    <a:pt x="229" y="1005"/>
                  </a:cubicBezTo>
                  <a:cubicBezTo>
                    <a:pt x="229" y="1005"/>
                    <a:pt x="229" y="1005"/>
                    <a:pt x="229" y="1027"/>
                  </a:cubicBezTo>
                  <a:cubicBezTo>
                    <a:pt x="229" y="1050"/>
                    <a:pt x="252" y="1073"/>
                    <a:pt x="252" y="1096"/>
                  </a:cubicBezTo>
                  <a:lnTo>
                    <a:pt x="275" y="1142"/>
                  </a:lnTo>
                  <a:lnTo>
                    <a:pt x="298" y="1210"/>
                  </a:lnTo>
                  <a:lnTo>
                    <a:pt x="389" y="1415"/>
                  </a:lnTo>
                  <a:cubicBezTo>
                    <a:pt x="435" y="1484"/>
                    <a:pt x="457" y="1552"/>
                    <a:pt x="503" y="1644"/>
                  </a:cubicBezTo>
                  <a:cubicBezTo>
                    <a:pt x="526" y="1712"/>
                    <a:pt x="572" y="1803"/>
                    <a:pt x="617" y="1895"/>
                  </a:cubicBezTo>
                  <a:cubicBezTo>
                    <a:pt x="663" y="2032"/>
                    <a:pt x="731" y="2169"/>
                    <a:pt x="777" y="2328"/>
                  </a:cubicBezTo>
                  <a:lnTo>
                    <a:pt x="823" y="2397"/>
                  </a:lnTo>
                  <a:cubicBezTo>
                    <a:pt x="823" y="2443"/>
                    <a:pt x="845" y="2465"/>
                    <a:pt x="868" y="2511"/>
                  </a:cubicBezTo>
                  <a:cubicBezTo>
                    <a:pt x="891" y="2557"/>
                    <a:pt x="914" y="2602"/>
                    <a:pt x="914" y="2648"/>
                  </a:cubicBezTo>
                  <a:cubicBezTo>
                    <a:pt x="937" y="2671"/>
                    <a:pt x="937" y="2694"/>
                    <a:pt x="960" y="2739"/>
                  </a:cubicBezTo>
                  <a:cubicBezTo>
                    <a:pt x="960" y="2739"/>
                    <a:pt x="982" y="2762"/>
                    <a:pt x="982" y="2762"/>
                  </a:cubicBezTo>
                  <a:cubicBezTo>
                    <a:pt x="1005" y="2808"/>
                    <a:pt x="1028" y="2831"/>
                    <a:pt x="1051" y="2876"/>
                  </a:cubicBezTo>
                  <a:cubicBezTo>
                    <a:pt x="1074" y="2922"/>
                    <a:pt x="1074" y="2945"/>
                    <a:pt x="1097" y="2990"/>
                  </a:cubicBezTo>
                  <a:lnTo>
                    <a:pt x="1119" y="3059"/>
                  </a:lnTo>
                  <a:cubicBezTo>
                    <a:pt x="1142" y="3082"/>
                    <a:pt x="1142" y="3127"/>
                    <a:pt x="1165" y="3173"/>
                  </a:cubicBezTo>
                  <a:lnTo>
                    <a:pt x="1256" y="3310"/>
                  </a:lnTo>
                  <a:cubicBezTo>
                    <a:pt x="1279" y="3378"/>
                    <a:pt x="1325" y="3447"/>
                    <a:pt x="1348" y="3515"/>
                  </a:cubicBezTo>
                  <a:cubicBezTo>
                    <a:pt x="1416" y="3652"/>
                    <a:pt x="1462" y="3766"/>
                    <a:pt x="1507" y="3881"/>
                  </a:cubicBezTo>
                  <a:cubicBezTo>
                    <a:pt x="1553" y="3995"/>
                    <a:pt x="1599" y="4109"/>
                    <a:pt x="1644" y="4223"/>
                  </a:cubicBezTo>
                  <a:cubicBezTo>
                    <a:pt x="1690" y="4314"/>
                    <a:pt x="1713" y="4383"/>
                    <a:pt x="1759" y="4474"/>
                  </a:cubicBezTo>
                  <a:cubicBezTo>
                    <a:pt x="1781" y="4542"/>
                    <a:pt x="1804" y="4634"/>
                    <a:pt x="1850" y="4702"/>
                  </a:cubicBezTo>
                  <a:lnTo>
                    <a:pt x="1850" y="4748"/>
                  </a:lnTo>
                  <a:cubicBezTo>
                    <a:pt x="1918" y="4908"/>
                    <a:pt x="1987" y="5067"/>
                    <a:pt x="2055" y="5227"/>
                  </a:cubicBezTo>
                  <a:cubicBezTo>
                    <a:pt x="2078" y="5273"/>
                    <a:pt x="2101" y="5341"/>
                    <a:pt x="2124" y="5410"/>
                  </a:cubicBezTo>
                  <a:cubicBezTo>
                    <a:pt x="2192" y="5524"/>
                    <a:pt x="2238" y="5661"/>
                    <a:pt x="2306" y="5798"/>
                  </a:cubicBezTo>
                  <a:lnTo>
                    <a:pt x="2329" y="5844"/>
                  </a:lnTo>
                  <a:cubicBezTo>
                    <a:pt x="2398" y="6026"/>
                    <a:pt x="2466" y="6186"/>
                    <a:pt x="2535" y="6346"/>
                  </a:cubicBezTo>
                  <a:cubicBezTo>
                    <a:pt x="2580" y="6414"/>
                    <a:pt x="2603" y="6505"/>
                    <a:pt x="2626" y="6574"/>
                  </a:cubicBezTo>
                  <a:lnTo>
                    <a:pt x="2672" y="6620"/>
                  </a:lnTo>
                  <a:lnTo>
                    <a:pt x="2694" y="6688"/>
                  </a:lnTo>
                  <a:lnTo>
                    <a:pt x="2740" y="6779"/>
                  </a:lnTo>
                  <a:cubicBezTo>
                    <a:pt x="2808" y="6916"/>
                    <a:pt x="2877" y="7030"/>
                    <a:pt x="2923" y="7167"/>
                  </a:cubicBezTo>
                  <a:cubicBezTo>
                    <a:pt x="2991" y="7304"/>
                    <a:pt x="3060" y="7441"/>
                    <a:pt x="3128" y="7601"/>
                  </a:cubicBezTo>
                  <a:cubicBezTo>
                    <a:pt x="3219" y="7761"/>
                    <a:pt x="3288" y="7943"/>
                    <a:pt x="3379" y="8126"/>
                  </a:cubicBezTo>
                  <a:lnTo>
                    <a:pt x="3402" y="8195"/>
                  </a:lnTo>
                  <a:cubicBezTo>
                    <a:pt x="3448" y="8331"/>
                    <a:pt x="3516" y="8446"/>
                    <a:pt x="3562" y="8583"/>
                  </a:cubicBezTo>
                  <a:cubicBezTo>
                    <a:pt x="3607" y="8674"/>
                    <a:pt x="3653" y="8742"/>
                    <a:pt x="3676" y="8834"/>
                  </a:cubicBezTo>
                  <a:cubicBezTo>
                    <a:pt x="3721" y="8902"/>
                    <a:pt x="3744" y="8971"/>
                    <a:pt x="3767" y="9062"/>
                  </a:cubicBezTo>
                  <a:lnTo>
                    <a:pt x="3836" y="9176"/>
                  </a:lnTo>
                  <a:cubicBezTo>
                    <a:pt x="3881" y="9290"/>
                    <a:pt x="3927" y="9427"/>
                    <a:pt x="3973" y="9541"/>
                  </a:cubicBezTo>
                  <a:cubicBezTo>
                    <a:pt x="3995" y="9587"/>
                    <a:pt x="4018" y="9633"/>
                    <a:pt x="4041" y="9701"/>
                  </a:cubicBezTo>
                  <a:lnTo>
                    <a:pt x="4064" y="9769"/>
                  </a:lnTo>
                  <a:cubicBezTo>
                    <a:pt x="4087" y="9815"/>
                    <a:pt x="4110" y="9861"/>
                    <a:pt x="4110" y="9906"/>
                  </a:cubicBezTo>
                  <a:lnTo>
                    <a:pt x="4155" y="9998"/>
                  </a:lnTo>
                  <a:lnTo>
                    <a:pt x="4201" y="10112"/>
                  </a:lnTo>
                  <a:cubicBezTo>
                    <a:pt x="4246" y="10226"/>
                    <a:pt x="4315" y="10363"/>
                    <a:pt x="4361" y="10477"/>
                  </a:cubicBezTo>
                  <a:lnTo>
                    <a:pt x="4406" y="10568"/>
                  </a:lnTo>
                  <a:cubicBezTo>
                    <a:pt x="4429" y="10614"/>
                    <a:pt x="4452" y="10682"/>
                    <a:pt x="4475" y="10728"/>
                  </a:cubicBezTo>
                  <a:lnTo>
                    <a:pt x="4520" y="10819"/>
                  </a:lnTo>
                  <a:cubicBezTo>
                    <a:pt x="4543" y="10865"/>
                    <a:pt x="4543" y="10911"/>
                    <a:pt x="4566" y="10956"/>
                  </a:cubicBezTo>
                  <a:cubicBezTo>
                    <a:pt x="4634" y="11093"/>
                    <a:pt x="4703" y="11253"/>
                    <a:pt x="4771" y="11390"/>
                  </a:cubicBezTo>
                  <a:lnTo>
                    <a:pt x="4771" y="11436"/>
                  </a:lnTo>
                  <a:cubicBezTo>
                    <a:pt x="4817" y="11504"/>
                    <a:pt x="4840" y="11595"/>
                    <a:pt x="4863" y="11687"/>
                  </a:cubicBezTo>
                  <a:cubicBezTo>
                    <a:pt x="4908" y="11778"/>
                    <a:pt x="4931" y="11847"/>
                    <a:pt x="4977" y="11938"/>
                  </a:cubicBezTo>
                  <a:cubicBezTo>
                    <a:pt x="5045" y="12098"/>
                    <a:pt x="5114" y="12257"/>
                    <a:pt x="5182" y="12394"/>
                  </a:cubicBezTo>
                  <a:cubicBezTo>
                    <a:pt x="5228" y="12486"/>
                    <a:pt x="5251" y="12577"/>
                    <a:pt x="5296" y="12691"/>
                  </a:cubicBezTo>
                  <a:cubicBezTo>
                    <a:pt x="5319" y="12760"/>
                    <a:pt x="5365" y="12828"/>
                    <a:pt x="5388" y="12897"/>
                  </a:cubicBezTo>
                  <a:cubicBezTo>
                    <a:pt x="5433" y="12988"/>
                    <a:pt x="5456" y="13056"/>
                    <a:pt x="5479" y="13125"/>
                  </a:cubicBezTo>
                  <a:cubicBezTo>
                    <a:pt x="5525" y="13216"/>
                    <a:pt x="5548" y="13307"/>
                    <a:pt x="5593" y="13399"/>
                  </a:cubicBezTo>
                  <a:cubicBezTo>
                    <a:pt x="5662" y="13536"/>
                    <a:pt x="5730" y="13673"/>
                    <a:pt x="5776" y="13810"/>
                  </a:cubicBezTo>
                  <a:cubicBezTo>
                    <a:pt x="5821" y="13901"/>
                    <a:pt x="5867" y="13992"/>
                    <a:pt x="5890" y="14083"/>
                  </a:cubicBezTo>
                  <a:cubicBezTo>
                    <a:pt x="5936" y="14152"/>
                    <a:pt x="5958" y="14220"/>
                    <a:pt x="5981" y="14312"/>
                  </a:cubicBezTo>
                  <a:cubicBezTo>
                    <a:pt x="6027" y="14403"/>
                    <a:pt x="6072" y="14471"/>
                    <a:pt x="6095" y="14563"/>
                  </a:cubicBezTo>
                  <a:cubicBezTo>
                    <a:pt x="6118" y="14654"/>
                    <a:pt x="6164" y="14723"/>
                    <a:pt x="6187" y="14791"/>
                  </a:cubicBezTo>
                  <a:lnTo>
                    <a:pt x="6278" y="14996"/>
                  </a:lnTo>
                  <a:lnTo>
                    <a:pt x="6369" y="15225"/>
                  </a:lnTo>
                  <a:cubicBezTo>
                    <a:pt x="6392" y="15270"/>
                    <a:pt x="6415" y="15316"/>
                    <a:pt x="6438" y="15362"/>
                  </a:cubicBezTo>
                  <a:lnTo>
                    <a:pt x="6438" y="15384"/>
                  </a:lnTo>
                  <a:cubicBezTo>
                    <a:pt x="6483" y="15430"/>
                    <a:pt x="6506" y="15499"/>
                    <a:pt x="6506" y="15544"/>
                  </a:cubicBezTo>
                  <a:cubicBezTo>
                    <a:pt x="6506" y="15567"/>
                    <a:pt x="6506" y="15590"/>
                    <a:pt x="6483" y="15613"/>
                  </a:cubicBezTo>
                  <a:cubicBezTo>
                    <a:pt x="6506" y="15658"/>
                    <a:pt x="6529" y="15727"/>
                    <a:pt x="6506" y="15773"/>
                  </a:cubicBezTo>
                  <a:cubicBezTo>
                    <a:pt x="6529" y="15750"/>
                    <a:pt x="6575" y="15727"/>
                    <a:pt x="6597" y="15704"/>
                  </a:cubicBezTo>
                  <a:lnTo>
                    <a:pt x="6620" y="15681"/>
                  </a:lnTo>
                  <a:lnTo>
                    <a:pt x="6666" y="15658"/>
                  </a:lnTo>
                  <a:cubicBezTo>
                    <a:pt x="6689" y="15681"/>
                    <a:pt x="6689" y="15681"/>
                    <a:pt x="6712" y="15681"/>
                  </a:cubicBezTo>
                  <a:lnTo>
                    <a:pt x="6734" y="15704"/>
                  </a:lnTo>
                  <a:lnTo>
                    <a:pt x="6780" y="15704"/>
                  </a:lnTo>
                  <a:cubicBezTo>
                    <a:pt x="6803" y="15681"/>
                    <a:pt x="6826" y="15681"/>
                    <a:pt x="6849" y="15658"/>
                  </a:cubicBezTo>
                  <a:lnTo>
                    <a:pt x="6986" y="15590"/>
                  </a:lnTo>
                  <a:lnTo>
                    <a:pt x="7100" y="15521"/>
                  </a:lnTo>
                  <a:cubicBezTo>
                    <a:pt x="7191" y="15476"/>
                    <a:pt x="7259" y="15430"/>
                    <a:pt x="7351" y="15384"/>
                  </a:cubicBezTo>
                  <a:lnTo>
                    <a:pt x="7396" y="15339"/>
                  </a:lnTo>
                  <a:lnTo>
                    <a:pt x="7442" y="15316"/>
                  </a:lnTo>
                  <a:cubicBezTo>
                    <a:pt x="7465" y="15293"/>
                    <a:pt x="7488" y="15293"/>
                    <a:pt x="7533" y="15270"/>
                  </a:cubicBezTo>
                  <a:cubicBezTo>
                    <a:pt x="7556" y="15248"/>
                    <a:pt x="7602" y="15225"/>
                    <a:pt x="7625" y="15179"/>
                  </a:cubicBezTo>
                  <a:lnTo>
                    <a:pt x="7670" y="15179"/>
                  </a:lnTo>
                  <a:cubicBezTo>
                    <a:pt x="7670" y="15156"/>
                    <a:pt x="7670" y="15156"/>
                    <a:pt x="7693" y="15156"/>
                  </a:cubicBezTo>
                  <a:lnTo>
                    <a:pt x="7762" y="15111"/>
                  </a:lnTo>
                  <a:cubicBezTo>
                    <a:pt x="7830" y="15042"/>
                    <a:pt x="7921" y="14974"/>
                    <a:pt x="7990" y="14905"/>
                  </a:cubicBezTo>
                  <a:cubicBezTo>
                    <a:pt x="8035" y="14882"/>
                    <a:pt x="8081" y="14859"/>
                    <a:pt x="8127" y="14814"/>
                  </a:cubicBezTo>
                  <a:cubicBezTo>
                    <a:pt x="8172" y="14791"/>
                    <a:pt x="8195" y="14768"/>
                    <a:pt x="8241" y="14723"/>
                  </a:cubicBezTo>
                  <a:lnTo>
                    <a:pt x="8264" y="14700"/>
                  </a:lnTo>
                  <a:cubicBezTo>
                    <a:pt x="8287" y="14654"/>
                    <a:pt x="8309" y="14631"/>
                    <a:pt x="8355" y="14608"/>
                  </a:cubicBezTo>
                  <a:lnTo>
                    <a:pt x="8401" y="14586"/>
                  </a:lnTo>
                  <a:lnTo>
                    <a:pt x="8446" y="14563"/>
                  </a:lnTo>
                  <a:cubicBezTo>
                    <a:pt x="8469" y="14540"/>
                    <a:pt x="8492" y="14517"/>
                    <a:pt x="8515" y="14494"/>
                  </a:cubicBezTo>
                  <a:cubicBezTo>
                    <a:pt x="8560" y="14449"/>
                    <a:pt x="8583" y="14403"/>
                    <a:pt x="8606" y="14357"/>
                  </a:cubicBezTo>
                  <a:cubicBezTo>
                    <a:pt x="8652" y="14266"/>
                    <a:pt x="8606" y="14175"/>
                    <a:pt x="8538" y="14129"/>
                  </a:cubicBezTo>
                  <a:lnTo>
                    <a:pt x="8515" y="14129"/>
                  </a:lnTo>
                  <a:cubicBezTo>
                    <a:pt x="8515" y="14083"/>
                    <a:pt x="8515" y="14061"/>
                    <a:pt x="8492" y="14038"/>
                  </a:cubicBezTo>
                  <a:cubicBezTo>
                    <a:pt x="8492" y="14038"/>
                    <a:pt x="8492" y="14015"/>
                    <a:pt x="8469" y="13992"/>
                  </a:cubicBezTo>
                  <a:cubicBezTo>
                    <a:pt x="8446" y="13946"/>
                    <a:pt x="8424" y="13901"/>
                    <a:pt x="8424" y="13878"/>
                  </a:cubicBezTo>
                  <a:cubicBezTo>
                    <a:pt x="8378" y="13787"/>
                    <a:pt x="8332" y="13718"/>
                    <a:pt x="8309" y="13627"/>
                  </a:cubicBezTo>
                  <a:lnTo>
                    <a:pt x="8241" y="13467"/>
                  </a:lnTo>
                  <a:cubicBezTo>
                    <a:pt x="8195" y="13376"/>
                    <a:pt x="8150" y="13262"/>
                    <a:pt x="8104" y="13148"/>
                  </a:cubicBezTo>
                  <a:cubicBezTo>
                    <a:pt x="7967" y="12805"/>
                    <a:pt x="7807" y="12486"/>
                    <a:pt x="7670" y="12143"/>
                  </a:cubicBezTo>
                  <a:cubicBezTo>
                    <a:pt x="7602" y="11984"/>
                    <a:pt x="7510" y="11824"/>
                    <a:pt x="7442" y="11641"/>
                  </a:cubicBezTo>
                  <a:cubicBezTo>
                    <a:pt x="7396" y="11504"/>
                    <a:pt x="7351" y="11367"/>
                    <a:pt x="7282" y="11253"/>
                  </a:cubicBezTo>
                  <a:lnTo>
                    <a:pt x="7237" y="11139"/>
                  </a:lnTo>
                  <a:cubicBezTo>
                    <a:pt x="7214" y="11093"/>
                    <a:pt x="7191" y="11025"/>
                    <a:pt x="7168" y="10979"/>
                  </a:cubicBezTo>
                  <a:lnTo>
                    <a:pt x="7145" y="10888"/>
                  </a:lnTo>
                  <a:cubicBezTo>
                    <a:pt x="7100" y="10842"/>
                    <a:pt x="7077" y="10774"/>
                    <a:pt x="7054" y="10705"/>
                  </a:cubicBezTo>
                  <a:lnTo>
                    <a:pt x="7008" y="10637"/>
                  </a:lnTo>
                  <a:cubicBezTo>
                    <a:pt x="6986" y="10546"/>
                    <a:pt x="6940" y="10431"/>
                    <a:pt x="6894" y="10340"/>
                  </a:cubicBezTo>
                  <a:cubicBezTo>
                    <a:pt x="6849" y="10249"/>
                    <a:pt x="6803" y="10157"/>
                    <a:pt x="6757" y="10066"/>
                  </a:cubicBezTo>
                  <a:cubicBezTo>
                    <a:pt x="6689" y="9884"/>
                    <a:pt x="6597" y="9701"/>
                    <a:pt x="6529" y="9518"/>
                  </a:cubicBezTo>
                  <a:cubicBezTo>
                    <a:pt x="6461" y="9336"/>
                    <a:pt x="6369" y="9130"/>
                    <a:pt x="6301" y="8948"/>
                  </a:cubicBezTo>
                  <a:cubicBezTo>
                    <a:pt x="6209" y="8765"/>
                    <a:pt x="6141" y="8583"/>
                    <a:pt x="6050" y="8400"/>
                  </a:cubicBezTo>
                  <a:lnTo>
                    <a:pt x="6004" y="8263"/>
                  </a:lnTo>
                  <a:cubicBezTo>
                    <a:pt x="5936" y="8126"/>
                    <a:pt x="5890" y="8012"/>
                    <a:pt x="5844" y="7875"/>
                  </a:cubicBezTo>
                  <a:cubicBezTo>
                    <a:pt x="5753" y="7692"/>
                    <a:pt x="5684" y="7510"/>
                    <a:pt x="5593" y="7327"/>
                  </a:cubicBezTo>
                  <a:cubicBezTo>
                    <a:pt x="5548" y="7213"/>
                    <a:pt x="5479" y="7076"/>
                    <a:pt x="5433" y="6962"/>
                  </a:cubicBezTo>
                  <a:lnTo>
                    <a:pt x="5365" y="6825"/>
                  </a:lnTo>
                  <a:lnTo>
                    <a:pt x="5342" y="6779"/>
                  </a:lnTo>
                  <a:cubicBezTo>
                    <a:pt x="5205" y="6414"/>
                    <a:pt x="5045" y="6072"/>
                    <a:pt x="4908" y="5707"/>
                  </a:cubicBezTo>
                  <a:cubicBezTo>
                    <a:pt x="4771" y="5341"/>
                    <a:pt x="4634" y="4999"/>
                    <a:pt x="4498" y="4634"/>
                  </a:cubicBezTo>
                  <a:cubicBezTo>
                    <a:pt x="4475" y="4565"/>
                    <a:pt x="4452" y="4497"/>
                    <a:pt x="4429" y="4451"/>
                  </a:cubicBezTo>
                  <a:cubicBezTo>
                    <a:pt x="4383" y="4337"/>
                    <a:pt x="4338" y="4223"/>
                    <a:pt x="4292" y="4109"/>
                  </a:cubicBezTo>
                  <a:cubicBezTo>
                    <a:pt x="4246" y="3972"/>
                    <a:pt x="4178" y="3835"/>
                    <a:pt x="4110" y="3675"/>
                  </a:cubicBezTo>
                  <a:lnTo>
                    <a:pt x="4064" y="3584"/>
                  </a:lnTo>
                  <a:cubicBezTo>
                    <a:pt x="4018" y="3515"/>
                    <a:pt x="3995" y="3470"/>
                    <a:pt x="3950" y="3401"/>
                  </a:cubicBezTo>
                  <a:cubicBezTo>
                    <a:pt x="3904" y="3287"/>
                    <a:pt x="3858" y="3196"/>
                    <a:pt x="3813" y="3104"/>
                  </a:cubicBezTo>
                  <a:cubicBezTo>
                    <a:pt x="3744" y="2968"/>
                    <a:pt x="3676" y="2831"/>
                    <a:pt x="3630" y="2694"/>
                  </a:cubicBezTo>
                  <a:lnTo>
                    <a:pt x="3585" y="2580"/>
                  </a:lnTo>
                  <a:cubicBezTo>
                    <a:pt x="3493" y="2420"/>
                    <a:pt x="3425" y="2237"/>
                    <a:pt x="3356" y="2077"/>
                  </a:cubicBezTo>
                  <a:cubicBezTo>
                    <a:pt x="3333" y="1986"/>
                    <a:pt x="3288" y="1895"/>
                    <a:pt x="3242" y="1803"/>
                  </a:cubicBezTo>
                  <a:cubicBezTo>
                    <a:pt x="3219" y="1735"/>
                    <a:pt x="3174" y="1644"/>
                    <a:pt x="3151" y="1575"/>
                  </a:cubicBezTo>
                  <a:cubicBezTo>
                    <a:pt x="3128" y="1507"/>
                    <a:pt x="3082" y="1438"/>
                    <a:pt x="3060" y="1370"/>
                  </a:cubicBezTo>
                  <a:lnTo>
                    <a:pt x="2991" y="1233"/>
                  </a:lnTo>
                  <a:lnTo>
                    <a:pt x="2968" y="1142"/>
                  </a:lnTo>
                  <a:cubicBezTo>
                    <a:pt x="2945" y="1096"/>
                    <a:pt x="2923" y="1073"/>
                    <a:pt x="2923" y="1027"/>
                  </a:cubicBezTo>
                  <a:cubicBezTo>
                    <a:pt x="2900" y="982"/>
                    <a:pt x="2877" y="913"/>
                    <a:pt x="2831" y="868"/>
                  </a:cubicBezTo>
                  <a:lnTo>
                    <a:pt x="2831" y="822"/>
                  </a:lnTo>
                  <a:cubicBezTo>
                    <a:pt x="2786" y="776"/>
                    <a:pt x="2763" y="708"/>
                    <a:pt x="2740" y="639"/>
                  </a:cubicBezTo>
                  <a:cubicBezTo>
                    <a:pt x="2694" y="594"/>
                    <a:pt x="2672" y="525"/>
                    <a:pt x="2649" y="457"/>
                  </a:cubicBezTo>
                  <a:cubicBezTo>
                    <a:pt x="2603" y="365"/>
                    <a:pt x="2557" y="251"/>
                    <a:pt x="2512" y="137"/>
                  </a:cubicBezTo>
                  <a:lnTo>
                    <a:pt x="2489" y="69"/>
                  </a:lnTo>
                  <a:cubicBezTo>
                    <a:pt x="2466" y="23"/>
                    <a:pt x="2420" y="0"/>
                    <a:pt x="2375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56802" y="1199888"/>
              <a:ext cx="464491" cy="872144"/>
            </a:xfrm>
            <a:custGeom>
              <a:avLst/>
              <a:gdLst/>
              <a:ahLst/>
              <a:cxnLst/>
              <a:rect l="l" t="t" r="r" b="b"/>
              <a:pathLst>
                <a:path w="8401" h="15774" extrusionOk="0">
                  <a:moveTo>
                    <a:pt x="2010" y="1"/>
                  </a:moveTo>
                  <a:cubicBezTo>
                    <a:pt x="1964" y="1"/>
                    <a:pt x="1918" y="24"/>
                    <a:pt x="1895" y="47"/>
                  </a:cubicBezTo>
                  <a:cubicBezTo>
                    <a:pt x="1895" y="69"/>
                    <a:pt x="1873" y="69"/>
                    <a:pt x="1873" y="92"/>
                  </a:cubicBezTo>
                  <a:lnTo>
                    <a:pt x="1873" y="138"/>
                  </a:lnTo>
                  <a:lnTo>
                    <a:pt x="1873" y="183"/>
                  </a:lnTo>
                  <a:cubicBezTo>
                    <a:pt x="1895" y="229"/>
                    <a:pt x="1895" y="275"/>
                    <a:pt x="1895" y="320"/>
                  </a:cubicBezTo>
                  <a:lnTo>
                    <a:pt x="1918" y="320"/>
                  </a:lnTo>
                  <a:cubicBezTo>
                    <a:pt x="1918" y="343"/>
                    <a:pt x="1918" y="343"/>
                    <a:pt x="1941" y="343"/>
                  </a:cubicBezTo>
                  <a:cubicBezTo>
                    <a:pt x="1918" y="343"/>
                    <a:pt x="1918" y="366"/>
                    <a:pt x="1895" y="366"/>
                  </a:cubicBezTo>
                  <a:cubicBezTo>
                    <a:pt x="1895" y="457"/>
                    <a:pt x="1895" y="549"/>
                    <a:pt x="1873" y="640"/>
                  </a:cubicBezTo>
                  <a:cubicBezTo>
                    <a:pt x="1850" y="708"/>
                    <a:pt x="1827" y="800"/>
                    <a:pt x="1781" y="891"/>
                  </a:cubicBezTo>
                  <a:cubicBezTo>
                    <a:pt x="1758" y="937"/>
                    <a:pt x="1713" y="1005"/>
                    <a:pt x="1644" y="1096"/>
                  </a:cubicBezTo>
                  <a:cubicBezTo>
                    <a:pt x="1576" y="1188"/>
                    <a:pt x="1462" y="1302"/>
                    <a:pt x="1302" y="1370"/>
                  </a:cubicBezTo>
                  <a:cubicBezTo>
                    <a:pt x="1165" y="1416"/>
                    <a:pt x="1005" y="1462"/>
                    <a:pt x="823" y="1462"/>
                  </a:cubicBezTo>
                  <a:lnTo>
                    <a:pt x="731" y="1462"/>
                  </a:lnTo>
                  <a:cubicBezTo>
                    <a:pt x="686" y="1439"/>
                    <a:pt x="663" y="1439"/>
                    <a:pt x="594" y="1439"/>
                  </a:cubicBezTo>
                  <a:cubicBezTo>
                    <a:pt x="572" y="1439"/>
                    <a:pt x="526" y="1439"/>
                    <a:pt x="503" y="1416"/>
                  </a:cubicBezTo>
                  <a:cubicBezTo>
                    <a:pt x="457" y="1393"/>
                    <a:pt x="389" y="1370"/>
                    <a:pt x="343" y="1348"/>
                  </a:cubicBezTo>
                  <a:lnTo>
                    <a:pt x="275" y="1302"/>
                  </a:lnTo>
                  <a:lnTo>
                    <a:pt x="252" y="1279"/>
                  </a:lnTo>
                  <a:cubicBezTo>
                    <a:pt x="206" y="1279"/>
                    <a:pt x="161" y="1256"/>
                    <a:pt x="138" y="1233"/>
                  </a:cubicBezTo>
                  <a:cubicBezTo>
                    <a:pt x="69" y="1233"/>
                    <a:pt x="24" y="1279"/>
                    <a:pt x="1" y="1325"/>
                  </a:cubicBezTo>
                  <a:cubicBezTo>
                    <a:pt x="1" y="1370"/>
                    <a:pt x="1" y="1393"/>
                    <a:pt x="1" y="1416"/>
                  </a:cubicBezTo>
                  <a:cubicBezTo>
                    <a:pt x="1" y="1439"/>
                    <a:pt x="1" y="1439"/>
                    <a:pt x="24" y="1462"/>
                  </a:cubicBezTo>
                  <a:lnTo>
                    <a:pt x="47" y="1530"/>
                  </a:lnTo>
                  <a:cubicBezTo>
                    <a:pt x="47" y="1553"/>
                    <a:pt x="69" y="1599"/>
                    <a:pt x="92" y="1644"/>
                  </a:cubicBezTo>
                  <a:cubicBezTo>
                    <a:pt x="138" y="1713"/>
                    <a:pt x="161" y="1804"/>
                    <a:pt x="184" y="1895"/>
                  </a:cubicBezTo>
                  <a:lnTo>
                    <a:pt x="229" y="1964"/>
                  </a:lnTo>
                  <a:cubicBezTo>
                    <a:pt x="229" y="2032"/>
                    <a:pt x="252" y="2101"/>
                    <a:pt x="275" y="2146"/>
                  </a:cubicBezTo>
                  <a:cubicBezTo>
                    <a:pt x="320" y="2238"/>
                    <a:pt x="343" y="2306"/>
                    <a:pt x="389" y="2398"/>
                  </a:cubicBezTo>
                  <a:cubicBezTo>
                    <a:pt x="412" y="2489"/>
                    <a:pt x="457" y="2603"/>
                    <a:pt x="503" y="2694"/>
                  </a:cubicBezTo>
                  <a:cubicBezTo>
                    <a:pt x="549" y="2763"/>
                    <a:pt x="572" y="2808"/>
                    <a:pt x="594" y="2877"/>
                  </a:cubicBezTo>
                  <a:cubicBezTo>
                    <a:pt x="663" y="3037"/>
                    <a:pt x="731" y="3196"/>
                    <a:pt x="800" y="3356"/>
                  </a:cubicBezTo>
                  <a:lnTo>
                    <a:pt x="845" y="3447"/>
                  </a:lnTo>
                  <a:cubicBezTo>
                    <a:pt x="868" y="3493"/>
                    <a:pt x="891" y="3562"/>
                    <a:pt x="891" y="3607"/>
                  </a:cubicBezTo>
                  <a:cubicBezTo>
                    <a:pt x="914" y="3653"/>
                    <a:pt x="937" y="3699"/>
                    <a:pt x="960" y="3744"/>
                  </a:cubicBezTo>
                  <a:cubicBezTo>
                    <a:pt x="960" y="3790"/>
                    <a:pt x="982" y="3836"/>
                    <a:pt x="1005" y="3881"/>
                  </a:cubicBezTo>
                  <a:lnTo>
                    <a:pt x="1028" y="3927"/>
                  </a:lnTo>
                  <a:cubicBezTo>
                    <a:pt x="1051" y="3995"/>
                    <a:pt x="1074" y="4064"/>
                    <a:pt x="1097" y="4132"/>
                  </a:cubicBezTo>
                  <a:cubicBezTo>
                    <a:pt x="1142" y="4201"/>
                    <a:pt x="1165" y="4292"/>
                    <a:pt x="1211" y="4383"/>
                  </a:cubicBezTo>
                  <a:cubicBezTo>
                    <a:pt x="1256" y="4475"/>
                    <a:pt x="1302" y="4589"/>
                    <a:pt x="1348" y="4703"/>
                  </a:cubicBezTo>
                  <a:cubicBezTo>
                    <a:pt x="1393" y="4749"/>
                    <a:pt x="1416" y="4817"/>
                    <a:pt x="1439" y="4885"/>
                  </a:cubicBezTo>
                  <a:cubicBezTo>
                    <a:pt x="1462" y="4954"/>
                    <a:pt x="1507" y="5000"/>
                    <a:pt x="1530" y="5068"/>
                  </a:cubicBezTo>
                  <a:cubicBezTo>
                    <a:pt x="1576" y="5182"/>
                    <a:pt x="1622" y="5274"/>
                    <a:pt x="1667" y="5388"/>
                  </a:cubicBezTo>
                  <a:lnTo>
                    <a:pt x="1713" y="5502"/>
                  </a:lnTo>
                  <a:lnTo>
                    <a:pt x="1781" y="5616"/>
                  </a:lnTo>
                  <a:cubicBezTo>
                    <a:pt x="1804" y="5662"/>
                    <a:pt x="1804" y="5730"/>
                    <a:pt x="1827" y="5776"/>
                  </a:cubicBezTo>
                  <a:lnTo>
                    <a:pt x="1873" y="5890"/>
                  </a:lnTo>
                  <a:cubicBezTo>
                    <a:pt x="1941" y="6050"/>
                    <a:pt x="2010" y="6209"/>
                    <a:pt x="2101" y="6369"/>
                  </a:cubicBezTo>
                  <a:cubicBezTo>
                    <a:pt x="2146" y="6506"/>
                    <a:pt x="2192" y="6620"/>
                    <a:pt x="2238" y="6734"/>
                  </a:cubicBezTo>
                  <a:lnTo>
                    <a:pt x="2306" y="6917"/>
                  </a:lnTo>
                  <a:cubicBezTo>
                    <a:pt x="2375" y="7077"/>
                    <a:pt x="2443" y="7214"/>
                    <a:pt x="2512" y="7373"/>
                  </a:cubicBezTo>
                  <a:lnTo>
                    <a:pt x="2535" y="7396"/>
                  </a:lnTo>
                  <a:cubicBezTo>
                    <a:pt x="2603" y="7579"/>
                    <a:pt x="2671" y="7739"/>
                    <a:pt x="2740" y="7921"/>
                  </a:cubicBezTo>
                  <a:cubicBezTo>
                    <a:pt x="2786" y="8013"/>
                    <a:pt x="2831" y="8104"/>
                    <a:pt x="2877" y="8195"/>
                  </a:cubicBezTo>
                  <a:cubicBezTo>
                    <a:pt x="2900" y="8241"/>
                    <a:pt x="2923" y="8286"/>
                    <a:pt x="2945" y="8332"/>
                  </a:cubicBezTo>
                  <a:lnTo>
                    <a:pt x="2991" y="8469"/>
                  </a:lnTo>
                  <a:lnTo>
                    <a:pt x="3128" y="8789"/>
                  </a:lnTo>
                  <a:lnTo>
                    <a:pt x="3219" y="8971"/>
                  </a:lnTo>
                  <a:lnTo>
                    <a:pt x="3242" y="9063"/>
                  </a:lnTo>
                  <a:cubicBezTo>
                    <a:pt x="3265" y="9108"/>
                    <a:pt x="3311" y="9177"/>
                    <a:pt x="3333" y="9245"/>
                  </a:cubicBezTo>
                  <a:cubicBezTo>
                    <a:pt x="3356" y="9314"/>
                    <a:pt x="3379" y="9382"/>
                    <a:pt x="3402" y="9428"/>
                  </a:cubicBezTo>
                  <a:lnTo>
                    <a:pt x="3448" y="9519"/>
                  </a:lnTo>
                  <a:cubicBezTo>
                    <a:pt x="3470" y="9610"/>
                    <a:pt x="3516" y="9702"/>
                    <a:pt x="3562" y="9793"/>
                  </a:cubicBezTo>
                  <a:cubicBezTo>
                    <a:pt x="3584" y="9839"/>
                    <a:pt x="3607" y="9907"/>
                    <a:pt x="3630" y="9953"/>
                  </a:cubicBezTo>
                  <a:lnTo>
                    <a:pt x="3676" y="10067"/>
                  </a:lnTo>
                  <a:cubicBezTo>
                    <a:pt x="3744" y="10272"/>
                    <a:pt x="3836" y="10455"/>
                    <a:pt x="3904" y="10592"/>
                  </a:cubicBezTo>
                  <a:cubicBezTo>
                    <a:pt x="3950" y="10660"/>
                    <a:pt x="3973" y="10729"/>
                    <a:pt x="4018" y="10820"/>
                  </a:cubicBezTo>
                  <a:cubicBezTo>
                    <a:pt x="4064" y="10911"/>
                    <a:pt x="4109" y="11003"/>
                    <a:pt x="4155" y="11094"/>
                  </a:cubicBezTo>
                  <a:cubicBezTo>
                    <a:pt x="4201" y="11208"/>
                    <a:pt x="4246" y="11322"/>
                    <a:pt x="4315" y="11436"/>
                  </a:cubicBezTo>
                  <a:lnTo>
                    <a:pt x="4383" y="11619"/>
                  </a:lnTo>
                  <a:cubicBezTo>
                    <a:pt x="4429" y="11710"/>
                    <a:pt x="4475" y="11824"/>
                    <a:pt x="4498" y="11916"/>
                  </a:cubicBezTo>
                  <a:cubicBezTo>
                    <a:pt x="4543" y="11984"/>
                    <a:pt x="4566" y="12075"/>
                    <a:pt x="4612" y="12144"/>
                  </a:cubicBezTo>
                  <a:cubicBezTo>
                    <a:pt x="4634" y="12235"/>
                    <a:pt x="4680" y="12304"/>
                    <a:pt x="4703" y="12395"/>
                  </a:cubicBezTo>
                  <a:lnTo>
                    <a:pt x="4726" y="12418"/>
                  </a:lnTo>
                  <a:cubicBezTo>
                    <a:pt x="4749" y="12486"/>
                    <a:pt x="4771" y="12555"/>
                    <a:pt x="4794" y="12623"/>
                  </a:cubicBezTo>
                  <a:lnTo>
                    <a:pt x="4817" y="12692"/>
                  </a:lnTo>
                  <a:cubicBezTo>
                    <a:pt x="4863" y="12783"/>
                    <a:pt x="4931" y="12897"/>
                    <a:pt x="4977" y="13011"/>
                  </a:cubicBezTo>
                  <a:cubicBezTo>
                    <a:pt x="5000" y="13080"/>
                    <a:pt x="5045" y="13148"/>
                    <a:pt x="5068" y="13217"/>
                  </a:cubicBezTo>
                  <a:lnTo>
                    <a:pt x="5091" y="13262"/>
                  </a:lnTo>
                  <a:cubicBezTo>
                    <a:pt x="5228" y="13559"/>
                    <a:pt x="5365" y="13879"/>
                    <a:pt x="5502" y="14175"/>
                  </a:cubicBezTo>
                  <a:lnTo>
                    <a:pt x="5593" y="14426"/>
                  </a:lnTo>
                  <a:lnTo>
                    <a:pt x="5707" y="14678"/>
                  </a:lnTo>
                  <a:cubicBezTo>
                    <a:pt x="5730" y="14746"/>
                    <a:pt x="5776" y="14814"/>
                    <a:pt x="5799" y="14906"/>
                  </a:cubicBezTo>
                  <a:cubicBezTo>
                    <a:pt x="5821" y="14974"/>
                    <a:pt x="5867" y="15066"/>
                    <a:pt x="5913" y="15157"/>
                  </a:cubicBezTo>
                  <a:lnTo>
                    <a:pt x="5935" y="15271"/>
                  </a:lnTo>
                  <a:cubicBezTo>
                    <a:pt x="5981" y="15362"/>
                    <a:pt x="6027" y="15476"/>
                    <a:pt x="6072" y="15568"/>
                  </a:cubicBezTo>
                  <a:cubicBezTo>
                    <a:pt x="6095" y="15636"/>
                    <a:pt x="6141" y="15705"/>
                    <a:pt x="6209" y="15727"/>
                  </a:cubicBezTo>
                  <a:cubicBezTo>
                    <a:pt x="6232" y="15750"/>
                    <a:pt x="6255" y="15750"/>
                    <a:pt x="6278" y="15773"/>
                  </a:cubicBezTo>
                  <a:lnTo>
                    <a:pt x="6324" y="15773"/>
                  </a:lnTo>
                  <a:cubicBezTo>
                    <a:pt x="6392" y="15750"/>
                    <a:pt x="6460" y="15750"/>
                    <a:pt x="6529" y="15750"/>
                  </a:cubicBezTo>
                  <a:cubicBezTo>
                    <a:pt x="6575" y="15727"/>
                    <a:pt x="6620" y="15727"/>
                    <a:pt x="6666" y="15727"/>
                  </a:cubicBezTo>
                  <a:cubicBezTo>
                    <a:pt x="6712" y="15705"/>
                    <a:pt x="6780" y="15705"/>
                    <a:pt x="6826" y="15682"/>
                  </a:cubicBezTo>
                  <a:lnTo>
                    <a:pt x="6894" y="15682"/>
                  </a:lnTo>
                  <a:lnTo>
                    <a:pt x="6940" y="15659"/>
                  </a:lnTo>
                  <a:cubicBezTo>
                    <a:pt x="6985" y="15659"/>
                    <a:pt x="7031" y="15636"/>
                    <a:pt x="7077" y="15636"/>
                  </a:cubicBezTo>
                  <a:lnTo>
                    <a:pt x="7191" y="15613"/>
                  </a:lnTo>
                  <a:cubicBezTo>
                    <a:pt x="7237" y="15591"/>
                    <a:pt x="7282" y="15591"/>
                    <a:pt x="7328" y="15568"/>
                  </a:cubicBezTo>
                  <a:lnTo>
                    <a:pt x="7442" y="15522"/>
                  </a:lnTo>
                  <a:lnTo>
                    <a:pt x="7579" y="15499"/>
                  </a:lnTo>
                  <a:cubicBezTo>
                    <a:pt x="7670" y="15454"/>
                    <a:pt x="7784" y="15408"/>
                    <a:pt x="7898" y="15385"/>
                  </a:cubicBezTo>
                  <a:cubicBezTo>
                    <a:pt x="7944" y="15362"/>
                    <a:pt x="8013" y="15339"/>
                    <a:pt x="8058" y="15317"/>
                  </a:cubicBezTo>
                  <a:cubicBezTo>
                    <a:pt x="8150" y="15294"/>
                    <a:pt x="8241" y="15248"/>
                    <a:pt x="8309" y="15225"/>
                  </a:cubicBezTo>
                  <a:cubicBezTo>
                    <a:pt x="8355" y="15202"/>
                    <a:pt x="8378" y="15202"/>
                    <a:pt x="8401" y="15180"/>
                  </a:cubicBezTo>
                  <a:cubicBezTo>
                    <a:pt x="8378" y="15157"/>
                    <a:pt x="8355" y="15134"/>
                    <a:pt x="8332" y="15111"/>
                  </a:cubicBezTo>
                  <a:cubicBezTo>
                    <a:pt x="8309" y="15066"/>
                    <a:pt x="8287" y="14997"/>
                    <a:pt x="8264" y="14929"/>
                  </a:cubicBezTo>
                  <a:lnTo>
                    <a:pt x="8264" y="14906"/>
                  </a:lnTo>
                  <a:cubicBezTo>
                    <a:pt x="8241" y="14860"/>
                    <a:pt x="8218" y="14814"/>
                    <a:pt x="8172" y="14746"/>
                  </a:cubicBezTo>
                  <a:cubicBezTo>
                    <a:pt x="8081" y="14541"/>
                    <a:pt x="7990" y="14312"/>
                    <a:pt x="7898" y="14084"/>
                  </a:cubicBezTo>
                  <a:lnTo>
                    <a:pt x="7853" y="13970"/>
                  </a:lnTo>
                  <a:lnTo>
                    <a:pt x="7784" y="13810"/>
                  </a:lnTo>
                  <a:cubicBezTo>
                    <a:pt x="7739" y="13696"/>
                    <a:pt x="7693" y="13582"/>
                    <a:pt x="7647" y="13468"/>
                  </a:cubicBezTo>
                  <a:cubicBezTo>
                    <a:pt x="7579" y="13308"/>
                    <a:pt x="7510" y="13148"/>
                    <a:pt x="7442" y="12988"/>
                  </a:cubicBezTo>
                  <a:lnTo>
                    <a:pt x="7373" y="12851"/>
                  </a:lnTo>
                  <a:cubicBezTo>
                    <a:pt x="7328" y="12760"/>
                    <a:pt x="7259" y="12646"/>
                    <a:pt x="7214" y="12532"/>
                  </a:cubicBezTo>
                  <a:lnTo>
                    <a:pt x="7145" y="12372"/>
                  </a:lnTo>
                  <a:cubicBezTo>
                    <a:pt x="7100" y="12281"/>
                    <a:pt x="7054" y="12167"/>
                    <a:pt x="7008" y="12075"/>
                  </a:cubicBezTo>
                  <a:cubicBezTo>
                    <a:pt x="6940" y="11938"/>
                    <a:pt x="6894" y="11824"/>
                    <a:pt x="6826" y="11687"/>
                  </a:cubicBezTo>
                  <a:cubicBezTo>
                    <a:pt x="6734" y="11505"/>
                    <a:pt x="6666" y="11322"/>
                    <a:pt x="6575" y="11140"/>
                  </a:cubicBezTo>
                  <a:cubicBezTo>
                    <a:pt x="6506" y="10957"/>
                    <a:pt x="6438" y="10797"/>
                    <a:pt x="6369" y="10637"/>
                  </a:cubicBezTo>
                  <a:cubicBezTo>
                    <a:pt x="6346" y="10569"/>
                    <a:pt x="6301" y="10478"/>
                    <a:pt x="6278" y="10409"/>
                  </a:cubicBezTo>
                  <a:cubicBezTo>
                    <a:pt x="6232" y="10318"/>
                    <a:pt x="6187" y="10249"/>
                    <a:pt x="6164" y="10158"/>
                  </a:cubicBezTo>
                  <a:cubicBezTo>
                    <a:pt x="6072" y="9953"/>
                    <a:pt x="5981" y="9724"/>
                    <a:pt x="5890" y="9519"/>
                  </a:cubicBezTo>
                  <a:cubicBezTo>
                    <a:pt x="5844" y="9405"/>
                    <a:pt x="5799" y="9268"/>
                    <a:pt x="5753" y="9154"/>
                  </a:cubicBezTo>
                  <a:cubicBezTo>
                    <a:pt x="5684" y="8971"/>
                    <a:pt x="5593" y="8811"/>
                    <a:pt x="5525" y="8629"/>
                  </a:cubicBezTo>
                  <a:lnTo>
                    <a:pt x="5502" y="8583"/>
                  </a:lnTo>
                  <a:cubicBezTo>
                    <a:pt x="5433" y="8423"/>
                    <a:pt x="5365" y="8264"/>
                    <a:pt x="5296" y="8104"/>
                  </a:cubicBezTo>
                  <a:cubicBezTo>
                    <a:pt x="5228" y="7944"/>
                    <a:pt x="5159" y="7761"/>
                    <a:pt x="5068" y="7579"/>
                  </a:cubicBezTo>
                  <a:lnTo>
                    <a:pt x="4977" y="7373"/>
                  </a:lnTo>
                  <a:cubicBezTo>
                    <a:pt x="4931" y="7259"/>
                    <a:pt x="4886" y="7168"/>
                    <a:pt x="4840" y="7054"/>
                  </a:cubicBezTo>
                  <a:lnTo>
                    <a:pt x="4794" y="6963"/>
                  </a:lnTo>
                  <a:cubicBezTo>
                    <a:pt x="4771" y="6917"/>
                    <a:pt x="4749" y="6848"/>
                    <a:pt x="4726" y="6780"/>
                  </a:cubicBezTo>
                  <a:lnTo>
                    <a:pt x="4680" y="6689"/>
                  </a:lnTo>
                  <a:cubicBezTo>
                    <a:pt x="4657" y="6643"/>
                    <a:pt x="4634" y="6597"/>
                    <a:pt x="4612" y="6552"/>
                  </a:cubicBezTo>
                  <a:cubicBezTo>
                    <a:pt x="4589" y="6483"/>
                    <a:pt x="4566" y="6415"/>
                    <a:pt x="4543" y="6346"/>
                  </a:cubicBezTo>
                  <a:cubicBezTo>
                    <a:pt x="4498" y="6255"/>
                    <a:pt x="4452" y="6164"/>
                    <a:pt x="4406" y="6072"/>
                  </a:cubicBezTo>
                  <a:cubicBezTo>
                    <a:pt x="4338" y="5890"/>
                    <a:pt x="4269" y="5730"/>
                    <a:pt x="4178" y="5547"/>
                  </a:cubicBezTo>
                  <a:cubicBezTo>
                    <a:pt x="4109" y="5410"/>
                    <a:pt x="4064" y="5274"/>
                    <a:pt x="3995" y="5137"/>
                  </a:cubicBezTo>
                  <a:lnTo>
                    <a:pt x="3973" y="5045"/>
                  </a:lnTo>
                  <a:cubicBezTo>
                    <a:pt x="3904" y="4908"/>
                    <a:pt x="3836" y="4771"/>
                    <a:pt x="3790" y="4612"/>
                  </a:cubicBezTo>
                  <a:lnTo>
                    <a:pt x="3744" y="4543"/>
                  </a:lnTo>
                  <a:lnTo>
                    <a:pt x="3676" y="4360"/>
                  </a:lnTo>
                  <a:cubicBezTo>
                    <a:pt x="3630" y="4246"/>
                    <a:pt x="3584" y="4155"/>
                    <a:pt x="3539" y="4041"/>
                  </a:cubicBezTo>
                  <a:cubicBezTo>
                    <a:pt x="3470" y="3881"/>
                    <a:pt x="3402" y="3721"/>
                    <a:pt x="3356" y="3562"/>
                  </a:cubicBezTo>
                  <a:cubicBezTo>
                    <a:pt x="3333" y="3516"/>
                    <a:pt x="3311" y="3470"/>
                    <a:pt x="3288" y="3402"/>
                  </a:cubicBezTo>
                  <a:lnTo>
                    <a:pt x="3242" y="3311"/>
                  </a:lnTo>
                  <a:cubicBezTo>
                    <a:pt x="3219" y="3265"/>
                    <a:pt x="3196" y="3219"/>
                    <a:pt x="3196" y="3174"/>
                  </a:cubicBezTo>
                  <a:lnTo>
                    <a:pt x="3151" y="3059"/>
                  </a:lnTo>
                  <a:cubicBezTo>
                    <a:pt x="3082" y="2900"/>
                    <a:pt x="3014" y="2740"/>
                    <a:pt x="2923" y="2580"/>
                  </a:cubicBezTo>
                  <a:cubicBezTo>
                    <a:pt x="2877" y="2466"/>
                    <a:pt x="2831" y="2352"/>
                    <a:pt x="2786" y="2238"/>
                  </a:cubicBezTo>
                  <a:lnTo>
                    <a:pt x="2717" y="2101"/>
                  </a:lnTo>
                  <a:lnTo>
                    <a:pt x="2671" y="1964"/>
                  </a:lnTo>
                  <a:lnTo>
                    <a:pt x="2557" y="1690"/>
                  </a:lnTo>
                  <a:cubicBezTo>
                    <a:pt x="2512" y="1599"/>
                    <a:pt x="2489" y="1530"/>
                    <a:pt x="2443" y="1462"/>
                  </a:cubicBezTo>
                  <a:cubicBezTo>
                    <a:pt x="2420" y="1393"/>
                    <a:pt x="2398" y="1348"/>
                    <a:pt x="2375" y="1302"/>
                  </a:cubicBezTo>
                  <a:lnTo>
                    <a:pt x="2352" y="1233"/>
                  </a:lnTo>
                  <a:lnTo>
                    <a:pt x="2329" y="1188"/>
                  </a:lnTo>
                  <a:cubicBezTo>
                    <a:pt x="2306" y="1119"/>
                    <a:pt x="2283" y="1074"/>
                    <a:pt x="2261" y="1005"/>
                  </a:cubicBezTo>
                  <a:cubicBezTo>
                    <a:pt x="2261" y="960"/>
                    <a:pt x="2238" y="914"/>
                    <a:pt x="2215" y="868"/>
                  </a:cubicBezTo>
                  <a:lnTo>
                    <a:pt x="2192" y="800"/>
                  </a:lnTo>
                  <a:cubicBezTo>
                    <a:pt x="2169" y="708"/>
                    <a:pt x="2146" y="640"/>
                    <a:pt x="2101" y="549"/>
                  </a:cubicBezTo>
                  <a:lnTo>
                    <a:pt x="2078" y="480"/>
                  </a:lnTo>
                  <a:cubicBezTo>
                    <a:pt x="2078" y="412"/>
                    <a:pt x="2055" y="343"/>
                    <a:pt x="2010" y="275"/>
                  </a:cubicBezTo>
                  <a:cubicBezTo>
                    <a:pt x="2010" y="275"/>
                    <a:pt x="1987" y="252"/>
                    <a:pt x="1987" y="229"/>
                  </a:cubicBezTo>
                  <a:cubicBezTo>
                    <a:pt x="1941" y="183"/>
                    <a:pt x="1964" y="115"/>
                    <a:pt x="2010" y="92"/>
                  </a:cubicBezTo>
                  <a:cubicBezTo>
                    <a:pt x="2010" y="69"/>
                    <a:pt x="2032" y="69"/>
                    <a:pt x="2055" y="69"/>
                  </a:cubicBezTo>
                  <a:cubicBezTo>
                    <a:pt x="2101" y="69"/>
                    <a:pt x="2124" y="92"/>
                    <a:pt x="2124" y="115"/>
                  </a:cubicBezTo>
                  <a:cubicBezTo>
                    <a:pt x="2146" y="92"/>
                    <a:pt x="2146" y="92"/>
                    <a:pt x="2169" y="92"/>
                  </a:cubicBezTo>
                  <a:lnTo>
                    <a:pt x="2192" y="92"/>
                  </a:lnTo>
                  <a:cubicBezTo>
                    <a:pt x="2192" y="92"/>
                    <a:pt x="2169" y="92"/>
                    <a:pt x="2146" y="69"/>
                  </a:cubicBezTo>
                  <a:cubicBezTo>
                    <a:pt x="2124" y="69"/>
                    <a:pt x="2078" y="47"/>
                    <a:pt x="2055" y="24"/>
                  </a:cubicBezTo>
                  <a:cubicBezTo>
                    <a:pt x="2032" y="1"/>
                    <a:pt x="2032" y="1"/>
                    <a:pt x="2010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69802" y="1878857"/>
              <a:ext cx="533880" cy="349654"/>
            </a:xfrm>
            <a:custGeom>
              <a:avLst/>
              <a:gdLst/>
              <a:ahLst/>
              <a:cxnLst/>
              <a:rect l="l" t="t" r="r" b="b"/>
              <a:pathLst>
                <a:path w="9656" h="6324" extrusionOk="0">
                  <a:moveTo>
                    <a:pt x="8332" y="1"/>
                  </a:moveTo>
                  <a:cubicBezTo>
                    <a:pt x="8286" y="1"/>
                    <a:pt x="8263" y="24"/>
                    <a:pt x="8218" y="47"/>
                  </a:cubicBezTo>
                  <a:cubicBezTo>
                    <a:pt x="8172" y="69"/>
                    <a:pt x="8104" y="115"/>
                    <a:pt x="8058" y="161"/>
                  </a:cubicBezTo>
                  <a:lnTo>
                    <a:pt x="8035" y="183"/>
                  </a:lnTo>
                  <a:lnTo>
                    <a:pt x="7967" y="229"/>
                  </a:lnTo>
                  <a:cubicBezTo>
                    <a:pt x="7898" y="298"/>
                    <a:pt x="7830" y="343"/>
                    <a:pt x="7784" y="389"/>
                  </a:cubicBezTo>
                  <a:cubicBezTo>
                    <a:pt x="7716" y="435"/>
                    <a:pt x="7670" y="480"/>
                    <a:pt x="7601" y="503"/>
                  </a:cubicBezTo>
                  <a:lnTo>
                    <a:pt x="7579" y="526"/>
                  </a:lnTo>
                  <a:cubicBezTo>
                    <a:pt x="7533" y="549"/>
                    <a:pt x="7464" y="594"/>
                    <a:pt x="7419" y="617"/>
                  </a:cubicBezTo>
                  <a:cubicBezTo>
                    <a:pt x="7350" y="686"/>
                    <a:pt x="7259" y="754"/>
                    <a:pt x="7191" y="823"/>
                  </a:cubicBezTo>
                  <a:lnTo>
                    <a:pt x="7122" y="868"/>
                  </a:lnTo>
                  <a:cubicBezTo>
                    <a:pt x="7099" y="868"/>
                    <a:pt x="7099" y="868"/>
                    <a:pt x="7099" y="891"/>
                  </a:cubicBezTo>
                  <a:lnTo>
                    <a:pt x="7054" y="891"/>
                  </a:lnTo>
                  <a:cubicBezTo>
                    <a:pt x="7031" y="937"/>
                    <a:pt x="6985" y="960"/>
                    <a:pt x="6962" y="982"/>
                  </a:cubicBezTo>
                  <a:cubicBezTo>
                    <a:pt x="6917" y="1005"/>
                    <a:pt x="6894" y="1005"/>
                    <a:pt x="6871" y="1028"/>
                  </a:cubicBezTo>
                  <a:lnTo>
                    <a:pt x="6825" y="1051"/>
                  </a:lnTo>
                  <a:lnTo>
                    <a:pt x="6780" y="1096"/>
                  </a:lnTo>
                  <a:cubicBezTo>
                    <a:pt x="6688" y="1142"/>
                    <a:pt x="6620" y="1188"/>
                    <a:pt x="6551" y="1233"/>
                  </a:cubicBezTo>
                  <a:lnTo>
                    <a:pt x="6415" y="1302"/>
                  </a:lnTo>
                  <a:lnTo>
                    <a:pt x="6278" y="1370"/>
                  </a:lnTo>
                  <a:cubicBezTo>
                    <a:pt x="6232" y="1393"/>
                    <a:pt x="6163" y="1439"/>
                    <a:pt x="6095" y="1485"/>
                  </a:cubicBezTo>
                  <a:lnTo>
                    <a:pt x="6026" y="1530"/>
                  </a:lnTo>
                  <a:cubicBezTo>
                    <a:pt x="5890" y="1621"/>
                    <a:pt x="5707" y="1736"/>
                    <a:pt x="5524" y="1827"/>
                  </a:cubicBezTo>
                  <a:cubicBezTo>
                    <a:pt x="5342" y="1918"/>
                    <a:pt x="5182" y="1987"/>
                    <a:pt x="4999" y="2078"/>
                  </a:cubicBezTo>
                  <a:lnTo>
                    <a:pt x="4954" y="2101"/>
                  </a:lnTo>
                  <a:lnTo>
                    <a:pt x="4908" y="2101"/>
                  </a:lnTo>
                  <a:lnTo>
                    <a:pt x="4862" y="2124"/>
                  </a:lnTo>
                  <a:lnTo>
                    <a:pt x="4794" y="2169"/>
                  </a:lnTo>
                  <a:lnTo>
                    <a:pt x="4771" y="2169"/>
                  </a:lnTo>
                  <a:lnTo>
                    <a:pt x="4748" y="2192"/>
                  </a:lnTo>
                  <a:cubicBezTo>
                    <a:pt x="4680" y="2215"/>
                    <a:pt x="4611" y="2261"/>
                    <a:pt x="4543" y="2283"/>
                  </a:cubicBezTo>
                  <a:cubicBezTo>
                    <a:pt x="4497" y="2306"/>
                    <a:pt x="4474" y="2329"/>
                    <a:pt x="4429" y="2329"/>
                  </a:cubicBezTo>
                  <a:cubicBezTo>
                    <a:pt x="4383" y="2352"/>
                    <a:pt x="4337" y="2375"/>
                    <a:pt x="4292" y="2375"/>
                  </a:cubicBezTo>
                  <a:cubicBezTo>
                    <a:pt x="4246" y="2420"/>
                    <a:pt x="4178" y="2443"/>
                    <a:pt x="4109" y="2466"/>
                  </a:cubicBezTo>
                  <a:cubicBezTo>
                    <a:pt x="4041" y="2489"/>
                    <a:pt x="3972" y="2512"/>
                    <a:pt x="3904" y="2557"/>
                  </a:cubicBezTo>
                  <a:cubicBezTo>
                    <a:pt x="3858" y="2557"/>
                    <a:pt x="3812" y="2580"/>
                    <a:pt x="3767" y="2603"/>
                  </a:cubicBezTo>
                  <a:lnTo>
                    <a:pt x="3698" y="2649"/>
                  </a:lnTo>
                  <a:cubicBezTo>
                    <a:pt x="3607" y="2694"/>
                    <a:pt x="3516" y="2717"/>
                    <a:pt x="3424" y="2740"/>
                  </a:cubicBezTo>
                  <a:cubicBezTo>
                    <a:pt x="3333" y="2763"/>
                    <a:pt x="3265" y="2786"/>
                    <a:pt x="3196" y="2831"/>
                  </a:cubicBezTo>
                  <a:lnTo>
                    <a:pt x="3128" y="2854"/>
                  </a:lnTo>
                  <a:cubicBezTo>
                    <a:pt x="3082" y="2877"/>
                    <a:pt x="3036" y="2900"/>
                    <a:pt x="2991" y="2922"/>
                  </a:cubicBezTo>
                  <a:cubicBezTo>
                    <a:pt x="2968" y="2922"/>
                    <a:pt x="2922" y="2945"/>
                    <a:pt x="2877" y="2945"/>
                  </a:cubicBezTo>
                  <a:lnTo>
                    <a:pt x="2831" y="2945"/>
                  </a:lnTo>
                  <a:cubicBezTo>
                    <a:pt x="2808" y="2922"/>
                    <a:pt x="2785" y="2922"/>
                    <a:pt x="2740" y="2900"/>
                  </a:cubicBezTo>
                  <a:cubicBezTo>
                    <a:pt x="2717" y="2922"/>
                    <a:pt x="2694" y="2922"/>
                    <a:pt x="2648" y="2945"/>
                  </a:cubicBezTo>
                  <a:cubicBezTo>
                    <a:pt x="2580" y="2968"/>
                    <a:pt x="2489" y="3014"/>
                    <a:pt x="2397" y="3037"/>
                  </a:cubicBezTo>
                  <a:cubicBezTo>
                    <a:pt x="2352" y="3059"/>
                    <a:pt x="2283" y="3082"/>
                    <a:pt x="2237" y="3105"/>
                  </a:cubicBezTo>
                  <a:cubicBezTo>
                    <a:pt x="2123" y="3128"/>
                    <a:pt x="2009" y="3174"/>
                    <a:pt x="1918" y="3219"/>
                  </a:cubicBezTo>
                  <a:lnTo>
                    <a:pt x="1781" y="3242"/>
                  </a:lnTo>
                  <a:lnTo>
                    <a:pt x="1667" y="3288"/>
                  </a:lnTo>
                  <a:cubicBezTo>
                    <a:pt x="1621" y="3311"/>
                    <a:pt x="1576" y="3311"/>
                    <a:pt x="1530" y="3333"/>
                  </a:cubicBezTo>
                  <a:lnTo>
                    <a:pt x="1416" y="3356"/>
                  </a:lnTo>
                  <a:cubicBezTo>
                    <a:pt x="1370" y="3356"/>
                    <a:pt x="1324" y="3379"/>
                    <a:pt x="1279" y="3379"/>
                  </a:cubicBezTo>
                  <a:lnTo>
                    <a:pt x="1233" y="3402"/>
                  </a:lnTo>
                  <a:lnTo>
                    <a:pt x="1165" y="3402"/>
                  </a:lnTo>
                  <a:cubicBezTo>
                    <a:pt x="1119" y="3425"/>
                    <a:pt x="1051" y="3425"/>
                    <a:pt x="1005" y="3447"/>
                  </a:cubicBezTo>
                  <a:cubicBezTo>
                    <a:pt x="959" y="3447"/>
                    <a:pt x="914" y="3447"/>
                    <a:pt x="891" y="3470"/>
                  </a:cubicBezTo>
                  <a:lnTo>
                    <a:pt x="868" y="3470"/>
                  </a:lnTo>
                  <a:cubicBezTo>
                    <a:pt x="799" y="3470"/>
                    <a:pt x="731" y="3470"/>
                    <a:pt x="663" y="3493"/>
                  </a:cubicBezTo>
                  <a:lnTo>
                    <a:pt x="457" y="3493"/>
                  </a:lnTo>
                  <a:cubicBezTo>
                    <a:pt x="457" y="3447"/>
                    <a:pt x="434" y="3425"/>
                    <a:pt x="411" y="3402"/>
                  </a:cubicBezTo>
                  <a:lnTo>
                    <a:pt x="366" y="3402"/>
                  </a:lnTo>
                  <a:cubicBezTo>
                    <a:pt x="343" y="3402"/>
                    <a:pt x="343" y="3402"/>
                    <a:pt x="320" y="3425"/>
                  </a:cubicBezTo>
                  <a:cubicBezTo>
                    <a:pt x="297" y="3425"/>
                    <a:pt x="297" y="3447"/>
                    <a:pt x="274" y="3470"/>
                  </a:cubicBezTo>
                  <a:cubicBezTo>
                    <a:pt x="274" y="3470"/>
                    <a:pt x="252" y="3493"/>
                    <a:pt x="229" y="3493"/>
                  </a:cubicBezTo>
                  <a:cubicBezTo>
                    <a:pt x="206" y="3539"/>
                    <a:pt x="183" y="3562"/>
                    <a:pt x="160" y="3607"/>
                  </a:cubicBezTo>
                  <a:cubicBezTo>
                    <a:pt x="160" y="3607"/>
                    <a:pt x="138" y="3630"/>
                    <a:pt x="138" y="3653"/>
                  </a:cubicBezTo>
                  <a:lnTo>
                    <a:pt x="115" y="3721"/>
                  </a:lnTo>
                  <a:lnTo>
                    <a:pt x="92" y="3790"/>
                  </a:lnTo>
                  <a:lnTo>
                    <a:pt x="69" y="3813"/>
                  </a:lnTo>
                  <a:lnTo>
                    <a:pt x="92" y="3813"/>
                  </a:lnTo>
                  <a:cubicBezTo>
                    <a:pt x="69" y="3858"/>
                    <a:pt x="46" y="3881"/>
                    <a:pt x="23" y="3927"/>
                  </a:cubicBezTo>
                  <a:cubicBezTo>
                    <a:pt x="23" y="3972"/>
                    <a:pt x="23" y="4018"/>
                    <a:pt x="23" y="4041"/>
                  </a:cubicBezTo>
                  <a:lnTo>
                    <a:pt x="1" y="4064"/>
                  </a:lnTo>
                  <a:cubicBezTo>
                    <a:pt x="1" y="4132"/>
                    <a:pt x="1" y="4178"/>
                    <a:pt x="1" y="4224"/>
                  </a:cubicBezTo>
                  <a:cubicBezTo>
                    <a:pt x="1" y="4292"/>
                    <a:pt x="1" y="4360"/>
                    <a:pt x="23" y="4429"/>
                  </a:cubicBezTo>
                  <a:cubicBezTo>
                    <a:pt x="46" y="4543"/>
                    <a:pt x="115" y="4657"/>
                    <a:pt x="229" y="4749"/>
                  </a:cubicBezTo>
                  <a:cubicBezTo>
                    <a:pt x="252" y="4794"/>
                    <a:pt x="297" y="4817"/>
                    <a:pt x="320" y="4863"/>
                  </a:cubicBezTo>
                  <a:cubicBezTo>
                    <a:pt x="366" y="4885"/>
                    <a:pt x="411" y="4908"/>
                    <a:pt x="457" y="4954"/>
                  </a:cubicBezTo>
                  <a:lnTo>
                    <a:pt x="480" y="4977"/>
                  </a:lnTo>
                  <a:cubicBezTo>
                    <a:pt x="503" y="5000"/>
                    <a:pt x="526" y="5000"/>
                    <a:pt x="526" y="5022"/>
                  </a:cubicBezTo>
                  <a:cubicBezTo>
                    <a:pt x="548" y="5022"/>
                    <a:pt x="548" y="5022"/>
                    <a:pt x="548" y="5045"/>
                  </a:cubicBezTo>
                  <a:lnTo>
                    <a:pt x="571" y="5068"/>
                  </a:lnTo>
                  <a:cubicBezTo>
                    <a:pt x="548" y="5091"/>
                    <a:pt x="548" y="5137"/>
                    <a:pt x="548" y="5159"/>
                  </a:cubicBezTo>
                  <a:cubicBezTo>
                    <a:pt x="548" y="5205"/>
                    <a:pt x="526" y="5228"/>
                    <a:pt x="526" y="5251"/>
                  </a:cubicBezTo>
                  <a:cubicBezTo>
                    <a:pt x="526" y="5273"/>
                    <a:pt x="526" y="5296"/>
                    <a:pt x="526" y="5319"/>
                  </a:cubicBezTo>
                  <a:cubicBezTo>
                    <a:pt x="526" y="5342"/>
                    <a:pt x="526" y="5388"/>
                    <a:pt x="503" y="5410"/>
                  </a:cubicBezTo>
                  <a:cubicBezTo>
                    <a:pt x="503" y="5502"/>
                    <a:pt x="503" y="5570"/>
                    <a:pt x="526" y="5662"/>
                  </a:cubicBezTo>
                  <a:cubicBezTo>
                    <a:pt x="548" y="5707"/>
                    <a:pt x="571" y="5776"/>
                    <a:pt x="617" y="5844"/>
                  </a:cubicBezTo>
                  <a:cubicBezTo>
                    <a:pt x="663" y="5935"/>
                    <a:pt x="754" y="6004"/>
                    <a:pt x="822" y="6050"/>
                  </a:cubicBezTo>
                  <a:cubicBezTo>
                    <a:pt x="891" y="6095"/>
                    <a:pt x="959" y="6118"/>
                    <a:pt x="1028" y="6164"/>
                  </a:cubicBezTo>
                  <a:cubicBezTo>
                    <a:pt x="1119" y="6187"/>
                    <a:pt x="1210" y="6232"/>
                    <a:pt x="1302" y="6255"/>
                  </a:cubicBezTo>
                  <a:cubicBezTo>
                    <a:pt x="1347" y="6278"/>
                    <a:pt x="1393" y="6278"/>
                    <a:pt x="1461" y="6278"/>
                  </a:cubicBezTo>
                  <a:cubicBezTo>
                    <a:pt x="1461" y="6278"/>
                    <a:pt x="1461" y="6278"/>
                    <a:pt x="1461" y="6255"/>
                  </a:cubicBezTo>
                  <a:cubicBezTo>
                    <a:pt x="1484" y="6209"/>
                    <a:pt x="1530" y="6187"/>
                    <a:pt x="1576" y="6164"/>
                  </a:cubicBezTo>
                  <a:lnTo>
                    <a:pt x="1621" y="6164"/>
                  </a:lnTo>
                  <a:cubicBezTo>
                    <a:pt x="1667" y="6164"/>
                    <a:pt x="1690" y="6164"/>
                    <a:pt x="1712" y="6187"/>
                  </a:cubicBezTo>
                  <a:cubicBezTo>
                    <a:pt x="1758" y="6209"/>
                    <a:pt x="1781" y="6255"/>
                    <a:pt x="1804" y="6278"/>
                  </a:cubicBezTo>
                  <a:lnTo>
                    <a:pt x="1827" y="6323"/>
                  </a:lnTo>
                  <a:lnTo>
                    <a:pt x="1849" y="6323"/>
                  </a:lnTo>
                  <a:cubicBezTo>
                    <a:pt x="1895" y="6323"/>
                    <a:pt x="1964" y="6323"/>
                    <a:pt x="2009" y="6301"/>
                  </a:cubicBezTo>
                  <a:cubicBezTo>
                    <a:pt x="2101" y="6301"/>
                    <a:pt x="2169" y="6278"/>
                    <a:pt x="2237" y="6278"/>
                  </a:cubicBezTo>
                  <a:lnTo>
                    <a:pt x="2283" y="6255"/>
                  </a:lnTo>
                  <a:cubicBezTo>
                    <a:pt x="2374" y="6232"/>
                    <a:pt x="2443" y="6232"/>
                    <a:pt x="2534" y="6209"/>
                  </a:cubicBezTo>
                  <a:lnTo>
                    <a:pt x="2648" y="6209"/>
                  </a:lnTo>
                  <a:cubicBezTo>
                    <a:pt x="2740" y="6187"/>
                    <a:pt x="2854" y="6164"/>
                    <a:pt x="2945" y="6141"/>
                  </a:cubicBezTo>
                  <a:cubicBezTo>
                    <a:pt x="3059" y="6141"/>
                    <a:pt x="3150" y="6118"/>
                    <a:pt x="3242" y="6095"/>
                  </a:cubicBezTo>
                  <a:lnTo>
                    <a:pt x="3379" y="6050"/>
                  </a:lnTo>
                  <a:cubicBezTo>
                    <a:pt x="3539" y="6027"/>
                    <a:pt x="3675" y="5981"/>
                    <a:pt x="3812" y="5935"/>
                  </a:cubicBezTo>
                  <a:lnTo>
                    <a:pt x="3904" y="5913"/>
                  </a:lnTo>
                  <a:cubicBezTo>
                    <a:pt x="3995" y="5890"/>
                    <a:pt x="4086" y="5844"/>
                    <a:pt x="4155" y="5821"/>
                  </a:cubicBezTo>
                  <a:lnTo>
                    <a:pt x="4200" y="5821"/>
                  </a:lnTo>
                  <a:cubicBezTo>
                    <a:pt x="4223" y="5798"/>
                    <a:pt x="4269" y="5798"/>
                    <a:pt x="4292" y="5776"/>
                  </a:cubicBezTo>
                  <a:lnTo>
                    <a:pt x="4337" y="5776"/>
                  </a:lnTo>
                  <a:cubicBezTo>
                    <a:pt x="4360" y="5753"/>
                    <a:pt x="4383" y="5753"/>
                    <a:pt x="4406" y="5753"/>
                  </a:cubicBezTo>
                  <a:cubicBezTo>
                    <a:pt x="4520" y="5707"/>
                    <a:pt x="4611" y="5684"/>
                    <a:pt x="4725" y="5639"/>
                  </a:cubicBezTo>
                  <a:lnTo>
                    <a:pt x="4908" y="5570"/>
                  </a:lnTo>
                  <a:cubicBezTo>
                    <a:pt x="5068" y="5525"/>
                    <a:pt x="5205" y="5479"/>
                    <a:pt x="5365" y="5410"/>
                  </a:cubicBezTo>
                  <a:lnTo>
                    <a:pt x="5387" y="5388"/>
                  </a:lnTo>
                  <a:cubicBezTo>
                    <a:pt x="5570" y="5319"/>
                    <a:pt x="5730" y="5251"/>
                    <a:pt x="5912" y="5159"/>
                  </a:cubicBezTo>
                  <a:cubicBezTo>
                    <a:pt x="6095" y="5091"/>
                    <a:pt x="6255" y="5000"/>
                    <a:pt x="6437" y="4908"/>
                  </a:cubicBezTo>
                  <a:cubicBezTo>
                    <a:pt x="6597" y="4840"/>
                    <a:pt x="6734" y="4749"/>
                    <a:pt x="6848" y="4680"/>
                  </a:cubicBezTo>
                  <a:lnTo>
                    <a:pt x="7191" y="4497"/>
                  </a:lnTo>
                  <a:lnTo>
                    <a:pt x="7305" y="4406"/>
                  </a:lnTo>
                  <a:cubicBezTo>
                    <a:pt x="7601" y="4246"/>
                    <a:pt x="7875" y="4064"/>
                    <a:pt x="8149" y="3858"/>
                  </a:cubicBezTo>
                  <a:cubicBezTo>
                    <a:pt x="8218" y="3790"/>
                    <a:pt x="8286" y="3744"/>
                    <a:pt x="8355" y="3676"/>
                  </a:cubicBezTo>
                  <a:cubicBezTo>
                    <a:pt x="8400" y="3653"/>
                    <a:pt x="8423" y="3630"/>
                    <a:pt x="8446" y="3584"/>
                  </a:cubicBezTo>
                  <a:lnTo>
                    <a:pt x="8492" y="3562"/>
                  </a:lnTo>
                  <a:cubicBezTo>
                    <a:pt x="8514" y="3539"/>
                    <a:pt x="8537" y="3516"/>
                    <a:pt x="8560" y="3493"/>
                  </a:cubicBezTo>
                  <a:lnTo>
                    <a:pt x="8606" y="3470"/>
                  </a:lnTo>
                  <a:cubicBezTo>
                    <a:pt x="8697" y="3379"/>
                    <a:pt x="8788" y="3265"/>
                    <a:pt x="8880" y="3174"/>
                  </a:cubicBezTo>
                  <a:cubicBezTo>
                    <a:pt x="8948" y="3082"/>
                    <a:pt x="9017" y="3014"/>
                    <a:pt x="9085" y="2922"/>
                  </a:cubicBezTo>
                  <a:cubicBezTo>
                    <a:pt x="9131" y="2877"/>
                    <a:pt x="9176" y="2831"/>
                    <a:pt x="9199" y="2786"/>
                  </a:cubicBezTo>
                  <a:cubicBezTo>
                    <a:pt x="9222" y="2763"/>
                    <a:pt x="9245" y="2740"/>
                    <a:pt x="9245" y="2740"/>
                  </a:cubicBezTo>
                  <a:cubicBezTo>
                    <a:pt x="9268" y="2717"/>
                    <a:pt x="9290" y="2694"/>
                    <a:pt x="9336" y="2671"/>
                  </a:cubicBezTo>
                  <a:cubicBezTo>
                    <a:pt x="9359" y="2649"/>
                    <a:pt x="9382" y="2626"/>
                    <a:pt x="9427" y="2626"/>
                  </a:cubicBezTo>
                  <a:cubicBezTo>
                    <a:pt x="9496" y="2512"/>
                    <a:pt x="9564" y="2398"/>
                    <a:pt x="9587" y="2283"/>
                  </a:cubicBezTo>
                  <a:cubicBezTo>
                    <a:pt x="9610" y="2238"/>
                    <a:pt x="9633" y="2169"/>
                    <a:pt x="9633" y="2124"/>
                  </a:cubicBezTo>
                  <a:cubicBezTo>
                    <a:pt x="9656" y="2078"/>
                    <a:pt x="9656" y="2032"/>
                    <a:pt x="9656" y="1987"/>
                  </a:cubicBezTo>
                  <a:cubicBezTo>
                    <a:pt x="9656" y="1964"/>
                    <a:pt x="9656" y="1918"/>
                    <a:pt x="9656" y="1873"/>
                  </a:cubicBezTo>
                  <a:lnTo>
                    <a:pt x="9656" y="1827"/>
                  </a:lnTo>
                  <a:cubicBezTo>
                    <a:pt x="9633" y="1758"/>
                    <a:pt x="9633" y="1690"/>
                    <a:pt x="9587" y="1621"/>
                  </a:cubicBezTo>
                  <a:cubicBezTo>
                    <a:pt x="9587" y="1576"/>
                    <a:pt x="9564" y="1553"/>
                    <a:pt x="9542" y="1507"/>
                  </a:cubicBezTo>
                  <a:cubicBezTo>
                    <a:pt x="9496" y="1462"/>
                    <a:pt x="9473" y="1416"/>
                    <a:pt x="9427" y="1393"/>
                  </a:cubicBezTo>
                  <a:cubicBezTo>
                    <a:pt x="9427" y="1370"/>
                    <a:pt x="9405" y="1348"/>
                    <a:pt x="9382" y="1325"/>
                  </a:cubicBezTo>
                  <a:cubicBezTo>
                    <a:pt x="9313" y="1279"/>
                    <a:pt x="9245" y="1233"/>
                    <a:pt x="9154" y="1188"/>
                  </a:cubicBezTo>
                  <a:cubicBezTo>
                    <a:pt x="9108" y="1188"/>
                    <a:pt x="9062" y="1165"/>
                    <a:pt x="9017" y="1165"/>
                  </a:cubicBezTo>
                  <a:lnTo>
                    <a:pt x="8971" y="1142"/>
                  </a:lnTo>
                  <a:lnTo>
                    <a:pt x="8971" y="1119"/>
                  </a:lnTo>
                  <a:lnTo>
                    <a:pt x="8971" y="1096"/>
                  </a:lnTo>
                  <a:cubicBezTo>
                    <a:pt x="8971" y="1096"/>
                    <a:pt x="8971" y="1074"/>
                    <a:pt x="8971" y="1074"/>
                  </a:cubicBezTo>
                  <a:lnTo>
                    <a:pt x="8994" y="1005"/>
                  </a:lnTo>
                  <a:lnTo>
                    <a:pt x="8994" y="937"/>
                  </a:lnTo>
                  <a:cubicBezTo>
                    <a:pt x="8994" y="914"/>
                    <a:pt x="9017" y="891"/>
                    <a:pt x="9017" y="868"/>
                  </a:cubicBezTo>
                  <a:cubicBezTo>
                    <a:pt x="9017" y="823"/>
                    <a:pt x="9017" y="800"/>
                    <a:pt x="9017" y="777"/>
                  </a:cubicBezTo>
                  <a:cubicBezTo>
                    <a:pt x="9017" y="731"/>
                    <a:pt x="9017" y="686"/>
                    <a:pt x="9017" y="663"/>
                  </a:cubicBezTo>
                  <a:cubicBezTo>
                    <a:pt x="9017" y="594"/>
                    <a:pt x="8994" y="526"/>
                    <a:pt x="8971" y="435"/>
                  </a:cubicBezTo>
                  <a:cubicBezTo>
                    <a:pt x="8948" y="389"/>
                    <a:pt x="8925" y="320"/>
                    <a:pt x="8902" y="275"/>
                  </a:cubicBezTo>
                  <a:cubicBezTo>
                    <a:pt x="8880" y="252"/>
                    <a:pt x="8834" y="206"/>
                    <a:pt x="8811" y="183"/>
                  </a:cubicBezTo>
                  <a:cubicBezTo>
                    <a:pt x="8788" y="161"/>
                    <a:pt x="8766" y="138"/>
                    <a:pt x="8743" y="115"/>
                  </a:cubicBezTo>
                  <a:cubicBezTo>
                    <a:pt x="8629" y="47"/>
                    <a:pt x="8560" y="24"/>
                    <a:pt x="8469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49310" y="2023995"/>
              <a:ext cx="557876" cy="444310"/>
            </a:xfrm>
            <a:custGeom>
              <a:avLst/>
              <a:gdLst/>
              <a:ahLst/>
              <a:cxnLst/>
              <a:rect l="l" t="t" r="r" b="b"/>
              <a:pathLst>
                <a:path w="10090" h="8036" extrusionOk="0">
                  <a:moveTo>
                    <a:pt x="8012" y="1"/>
                  </a:moveTo>
                  <a:cubicBezTo>
                    <a:pt x="7967" y="1"/>
                    <a:pt x="7921" y="24"/>
                    <a:pt x="7898" y="46"/>
                  </a:cubicBezTo>
                  <a:cubicBezTo>
                    <a:pt x="7852" y="69"/>
                    <a:pt x="7830" y="92"/>
                    <a:pt x="7807" y="115"/>
                  </a:cubicBezTo>
                  <a:cubicBezTo>
                    <a:pt x="7807" y="138"/>
                    <a:pt x="7784" y="138"/>
                    <a:pt x="7761" y="161"/>
                  </a:cubicBezTo>
                  <a:cubicBezTo>
                    <a:pt x="7738" y="206"/>
                    <a:pt x="7693" y="252"/>
                    <a:pt x="7647" y="297"/>
                  </a:cubicBezTo>
                  <a:cubicBezTo>
                    <a:pt x="7579" y="389"/>
                    <a:pt x="7510" y="457"/>
                    <a:pt x="7442" y="549"/>
                  </a:cubicBezTo>
                  <a:cubicBezTo>
                    <a:pt x="7350" y="640"/>
                    <a:pt x="7259" y="754"/>
                    <a:pt x="7168" y="845"/>
                  </a:cubicBezTo>
                  <a:lnTo>
                    <a:pt x="7122" y="868"/>
                  </a:lnTo>
                  <a:cubicBezTo>
                    <a:pt x="7099" y="891"/>
                    <a:pt x="7076" y="914"/>
                    <a:pt x="7054" y="937"/>
                  </a:cubicBezTo>
                  <a:lnTo>
                    <a:pt x="7008" y="959"/>
                  </a:lnTo>
                  <a:cubicBezTo>
                    <a:pt x="6985" y="1005"/>
                    <a:pt x="6962" y="1028"/>
                    <a:pt x="6917" y="1051"/>
                  </a:cubicBezTo>
                  <a:cubicBezTo>
                    <a:pt x="6848" y="1119"/>
                    <a:pt x="6780" y="1165"/>
                    <a:pt x="6711" y="1233"/>
                  </a:cubicBezTo>
                  <a:cubicBezTo>
                    <a:pt x="6437" y="1439"/>
                    <a:pt x="6163" y="1621"/>
                    <a:pt x="5867" y="1781"/>
                  </a:cubicBezTo>
                  <a:lnTo>
                    <a:pt x="5753" y="1872"/>
                  </a:lnTo>
                  <a:lnTo>
                    <a:pt x="5410" y="2055"/>
                  </a:lnTo>
                  <a:cubicBezTo>
                    <a:pt x="5296" y="2124"/>
                    <a:pt x="5159" y="2215"/>
                    <a:pt x="4999" y="2283"/>
                  </a:cubicBezTo>
                  <a:cubicBezTo>
                    <a:pt x="4817" y="2375"/>
                    <a:pt x="4657" y="2466"/>
                    <a:pt x="4474" y="2534"/>
                  </a:cubicBezTo>
                  <a:cubicBezTo>
                    <a:pt x="4292" y="2626"/>
                    <a:pt x="4132" y="2694"/>
                    <a:pt x="3949" y="2763"/>
                  </a:cubicBezTo>
                  <a:lnTo>
                    <a:pt x="3927" y="2785"/>
                  </a:lnTo>
                  <a:cubicBezTo>
                    <a:pt x="3767" y="2854"/>
                    <a:pt x="3630" y="2900"/>
                    <a:pt x="3470" y="2945"/>
                  </a:cubicBezTo>
                  <a:lnTo>
                    <a:pt x="3287" y="3014"/>
                  </a:lnTo>
                  <a:cubicBezTo>
                    <a:pt x="3173" y="3059"/>
                    <a:pt x="3082" y="3082"/>
                    <a:pt x="2968" y="3128"/>
                  </a:cubicBezTo>
                  <a:cubicBezTo>
                    <a:pt x="2945" y="3128"/>
                    <a:pt x="2922" y="3128"/>
                    <a:pt x="2899" y="3151"/>
                  </a:cubicBezTo>
                  <a:lnTo>
                    <a:pt x="2854" y="3151"/>
                  </a:lnTo>
                  <a:cubicBezTo>
                    <a:pt x="2831" y="3173"/>
                    <a:pt x="2785" y="3173"/>
                    <a:pt x="2762" y="3196"/>
                  </a:cubicBezTo>
                  <a:lnTo>
                    <a:pt x="2717" y="3196"/>
                  </a:lnTo>
                  <a:cubicBezTo>
                    <a:pt x="2648" y="3219"/>
                    <a:pt x="2557" y="3265"/>
                    <a:pt x="2466" y="3288"/>
                  </a:cubicBezTo>
                  <a:lnTo>
                    <a:pt x="2374" y="3310"/>
                  </a:lnTo>
                  <a:cubicBezTo>
                    <a:pt x="2237" y="3356"/>
                    <a:pt x="2101" y="3402"/>
                    <a:pt x="1941" y="3425"/>
                  </a:cubicBezTo>
                  <a:lnTo>
                    <a:pt x="1804" y="3470"/>
                  </a:lnTo>
                  <a:cubicBezTo>
                    <a:pt x="1712" y="3493"/>
                    <a:pt x="1621" y="3516"/>
                    <a:pt x="1507" y="3516"/>
                  </a:cubicBezTo>
                  <a:cubicBezTo>
                    <a:pt x="1416" y="3539"/>
                    <a:pt x="1302" y="3562"/>
                    <a:pt x="1210" y="3584"/>
                  </a:cubicBezTo>
                  <a:lnTo>
                    <a:pt x="1096" y="3584"/>
                  </a:lnTo>
                  <a:cubicBezTo>
                    <a:pt x="1005" y="3607"/>
                    <a:pt x="936" y="3607"/>
                    <a:pt x="845" y="3630"/>
                  </a:cubicBezTo>
                  <a:lnTo>
                    <a:pt x="799" y="3653"/>
                  </a:lnTo>
                  <a:cubicBezTo>
                    <a:pt x="708" y="3653"/>
                    <a:pt x="617" y="3676"/>
                    <a:pt x="526" y="3698"/>
                  </a:cubicBezTo>
                  <a:lnTo>
                    <a:pt x="389" y="3698"/>
                  </a:lnTo>
                  <a:lnTo>
                    <a:pt x="366" y="3653"/>
                  </a:lnTo>
                  <a:cubicBezTo>
                    <a:pt x="343" y="3630"/>
                    <a:pt x="320" y="3584"/>
                    <a:pt x="274" y="3562"/>
                  </a:cubicBezTo>
                  <a:cubicBezTo>
                    <a:pt x="252" y="3539"/>
                    <a:pt x="229" y="3539"/>
                    <a:pt x="183" y="3539"/>
                  </a:cubicBezTo>
                  <a:lnTo>
                    <a:pt x="138" y="3539"/>
                  </a:lnTo>
                  <a:cubicBezTo>
                    <a:pt x="92" y="3562"/>
                    <a:pt x="46" y="3584"/>
                    <a:pt x="23" y="3630"/>
                  </a:cubicBezTo>
                  <a:cubicBezTo>
                    <a:pt x="1" y="3676"/>
                    <a:pt x="1" y="3721"/>
                    <a:pt x="1" y="3790"/>
                  </a:cubicBezTo>
                  <a:cubicBezTo>
                    <a:pt x="23" y="3813"/>
                    <a:pt x="23" y="3835"/>
                    <a:pt x="46" y="3881"/>
                  </a:cubicBezTo>
                  <a:cubicBezTo>
                    <a:pt x="46" y="3881"/>
                    <a:pt x="46" y="3881"/>
                    <a:pt x="46" y="3904"/>
                  </a:cubicBezTo>
                  <a:cubicBezTo>
                    <a:pt x="46" y="3927"/>
                    <a:pt x="69" y="3950"/>
                    <a:pt x="69" y="3972"/>
                  </a:cubicBezTo>
                  <a:cubicBezTo>
                    <a:pt x="69" y="3995"/>
                    <a:pt x="69" y="4018"/>
                    <a:pt x="69" y="4018"/>
                  </a:cubicBezTo>
                  <a:lnTo>
                    <a:pt x="69" y="4041"/>
                  </a:lnTo>
                  <a:lnTo>
                    <a:pt x="92" y="4109"/>
                  </a:lnTo>
                  <a:lnTo>
                    <a:pt x="92" y="4201"/>
                  </a:lnTo>
                  <a:lnTo>
                    <a:pt x="92" y="4246"/>
                  </a:lnTo>
                  <a:cubicBezTo>
                    <a:pt x="115" y="4292"/>
                    <a:pt x="115" y="4360"/>
                    <a:pt x="115" y="4406"/>
                  </a:cubicBezTo>
                  <a:cubicBezTo>
                    <a:pt x="138" y="4452"/>
                    <a:pt x="138" y="4497"/>
                    <a:pt x="160" y="4543"/>
                  </a:cubicBezTo>
                  <a:lnTo>
                    <a:pt x="160" y="4589"/>
                  </a:lnTo>
                  <a:lnTo>
                    <a:pt x="183" y="4634"/>
                  </a:lnTo>
                  <a:cubicBezTo>
                    <a:pt x="206" y="4726"/>
                    <a:pt x="229" y="4840"/>
                    <a:pt x="252" y="4931"/>
                  </a:cubicBezTo>
                  <a:cubicBezTo>
                    <a:pt x="274" y="5000"/>
                    <a:pt x="274" y="5068"/>
                    <a:pt x="297" y="5136"/>
                  </a:cubicBezTo>
                  <a:lnTo>
                    <a:pt x="297" y="5182"/>
                  </a:lnTo>
                  <a:cubicBezTo>
                    <a:pt x="320" y="5228"/>
                    <a:pt x="343" y="5273"/>
                    <a:pt x="343" y="5319"/>
                  </a:cubicBezTo>
                  <a:cubicBezTo>
                    <a:pt x="366" y="5365"/>
                    <a:pt x="366" y="5388"/>
                    <a:pt x="389" y="5433"/>
                  </a:cubicBezTo>
                  <a:cubicBezTo>
                    <a:pt x="389" y="5456"/>
                    <a:pt x="411" y="5479"/>
                    <a:pt x="411" y="5502"/>
                  </a:cubicBezTo>
                  <a:cubicBezTo>
                    <a:pt x="434" y="5547"/>
                    <a:pt x="434" y="5570"/>
                    <a:pt x="434" y="5616"/>
                  </a:cubicBezTo>
                  <a:cubicBezTo>
                    <a:pt x="457" y="5639"/>
                    <a:pt x="457" y="5684"/>
                    <a:pt x="480" y="5707"/>
                  </a:cubicBezTo>
                  <a:cubicBezTo>
                    <a:pt x="503" y="5798"/>
                    <a:pt x="526" y="5913"/>
                    <a:pt x="571" y="6004"/>
                  </a:cubicBezTo>
                  <a:cubicBezTo>
                    <a:pt x="571" y="6072"/>
                    <a:pt x="594" y="6118"/>
                    <a:pt x="617" y="6186"/>
                  </a:cubicBezTo>
                  <a:cubicBezTo>
                    <a:pt x="663" y="6346"/>
                    <a:pt x="708" y="6483"/>
                    <a:pt x="799" y="6620"/>
                  </a:cubicBezTo>
                  <a:cubicBezTo>
                    <a:pt x="822" y="6643"/>
                    <a:pt x="845" y="6689"/>
                    <a:pt x="868" y="6711"/>
                  </a:cubicBezTo>
                  <a:cubicBezTo>
                    <a:pt x="891" y="6757"/>
                    <a:pt x="914" y="6780"/>
                    <a:pt x="936" y="6803"/>
                  </a:cubicBezTo>
                  <a:cubicBezTo>
                    <a:pt x="959" y="6848"/>
                    <a:pt x="982" y="6894"/>
                    <a:pt x="1005" y="6940"/>
                  </a:cubicBezTo>
                  <a:cubicBezTo>
                    <a:pt x="1051" y="6985"/>
                    <a:pt x="1073" y="7054"/>
                    <a:pt x="1119" y="7099"/>
                  </a:cubicBezTo>
                  <a:cubicBezTo>
                    <a:pt x="1142" y="7168"/>
                    <a:pt x="1188" y="7214"/>
                    <a:pt x="1233" y="7259"/>
                  </a:cubicBezTo>
                  <a:lnTo>
                    <a:pt x="1233" y="7282"/>
                  </a:lnTo>
                  <a:cubicBezTo>
                    <a:pt x="1256" y="7305"/>
                    <a:pt x="1279" y="7305"/>
                    <a:pt x="1324" y="7328"/>
                  </a:cubicBezTo>
                  <a:lnTo>
                    <a:pt x="1324" y="7351"/>
                  </a:lnTo>
                  <a:lnTo>
                    <a:pt x="1347" y="7396"/>
                  </a:lnTo>
                  <a:cubicBezTo>
                    <a:pt x="1393" y="7465"/>
                    <a:pt x="1461" y="7533"/>
                    <a:pt x="1530" y="7602"/>
                  </a:cubicBezTo>
                  <a:cubicBezTo>
                    <a:pt x="1621" y="7670"/>
                    <a:pt x="1712" y="7739"/>
                    <a:pt x="1781" y="7784"/>
                  </a:cubicBezTo>
                  <a:cubicBezTo>
                    <a:pt x="1849" y="7830"/>
                    <a:pt x="1918" y="7875"/>
                    <a:pt x="1986" y="7921"/>
                  </a:cubicBezTo>
                  <a:cubicBezTo>
                    <a:pt x="2169" y="7990"/>
                    <a:pt x="2397" y="8035"/>
                    <a:pt x="2557" y="8035"/>
                  </a:cubicBezTo>
                  <a:lnTo>
                    <a:pt x="2968" y="8035"/>
                  </a:lnTo>
                  <a:cubicBezTo>
                    <a:pt x="3014" y="8035"/>
                    <a:pt x="3036" y="8012"/>
                    <a:pt x="3059" y="8012"/>
                  </a:cubicBezTo>
                  <a:cubicBezTo>
                    <a:pt x="3150" y="8012"/>
                    <a:pt x="3219" y="8012"/>
                    <a:pt x="3287" y="7990"/>
                  </a:cubicBezTo>
                  <a:cubicBezTo>
                    <a:pt x="3379" y="7990"/>
                    <a:pt x="3470" y="7967"/>
                    <a:pt x="3561" y="7944"/>
                  </a:cubicBezTo>
                  <a:cubicBezTo>
                    <a:pt x="3630" y="7944"/>
                    <a:pt x="3675" y="7921"/>
                    <a:pt x="3744" y="7921"/>
                  </a:cubicBezTo>
                  <a:lnTo>
                    <a:pt x="3835" y="7898"/>
                  </a:lnTo>
                  <a:cubicBezTo>
                    <a:pt x="3927" y="7898"/>
                    <a:pt x="3995" y="7875"/>
                    <a:pt x="4086" y="7853"/>
                  </a:cubicBezTo>
                  <a:cubicBezTo>
                    <a:pt x="4132" y="7853"/>
                    <a:pt x="4178" y="7830"/>
                    <a:pt x="4223" y="7830"/>
                  </a:cubicBezTo>
                  <a:cubicBezTo>
                    <a:pt x="4269" y="7807"/>
                    <a:pt x="4315" y="7807"/>
                    <a:pt x="4337" y="7784"/>
                  </a:cubicBezTo>
                  <a:cubicBezTo>
                    <a:pt x="4406" y="7784"/>
                    <a:pt x="4474" y="7761"/>
                    <a:pt x="4543" y="7739"/>
                  </a:cubicBezTo>
                  <a:lnTo>
                    <a:pt x="4611" y="7739"/>
                  </a:lnTo>
                  <a:cubicBezTo>
                    <a:pt x="4703" y="7716"/>
                    <a:pt x="4794" y="7693"/>
                    <a:pt x="4862" y="7647"/>
                  </a:cubicBezTo>
                  <a:lnTo>
                    <a:pt x="4931" y="7624"/>
                  </a:lnTo>
                  <a:cubicBezTo>
                    <a:pt x="5091" y="7579"/>
                    <a:pt x="5228" y="7533"/>
                    <a:pt x="5387" y="7487"/>
                  </a:cubicBezTo>
                  <a:cubicBezTo>
                    <a:pt x="5501" y="7442"/>
                    <a:pt x="5593" y="7396"/>
                    <a:pt x="5707" y="7351"/>
                  </a:cubicBezTo>
                  <a:cubicBezTo>
                    <a:pt x="5730" y="7328"/>
                    <a:pt x="5730" y="7328"/>
                    <a:pt x="5753" y="7328"/>
                  </a:cubicBezTo>
                  <a:lnTo>
                    <a:pt x="5798" y="7305"/>
                  </a:lnTo>
                  <a:lnTo>
                    <a:pt x="5844" y="7282"/>
                  </a:lnTo>
                  <a:lnTo>
                    <a:pt x="6004" y="7236"/>
                  </a:lnTo>
                  <a:cubicBezTo>
                    <a:pt x="6095" y="7191"/>
                    <a:pt x="6209" y="7145"/>
                    <a:pt x="6323" y="7099"/>
                  </a:cubicBezTo>
                  <a:lnTo>
                    <a:pt x="6369" y="7077"/>
                  </a:lnTo>
                  <a:cubicBezTo>
                    <a:pt x="6506" y="7008"/>
                    <a:pt x="6688" y="6940"/>
                    <a:pt x="6871" y="6848"/>
                  </a:cubicBezTo>
                  <a:lnTo>
                    <a:pt x="6985" y="6780"/>
                  </a:lnTo>
                  <a:lnTo>
                    <a:pt x="7350" y="6597"/>
                  </a:lnTo>
                  <a:cubicBezTo>
                    <a:pt x="7647" y="6437"/>
                    <a:pt x="7944" y="6255"/>
                    <a:pt x="8263" y="6027"/>
                  </a:cubicBezTo>
                  <a:cubicBezTo>
                    <a:pt x="8355" y="5981"/>
                    <a:pt x="8423" y="5935"/>
                    <a:pt x="8514" y="5867"/>
                  </a:cubicBezTo>
                  <a:cubicBezTo>
                    <a:pt x="8583" y="5798"/>
                    <a:pt x="8674" y="5730"/>
                    <a:pt x="8766" y="5661"/>
                  </a:cubicBezTo>
                  <a:cubicBezTo>
                    <a:pt x="8902" y="5524"/>
                    <a:pt x="9039" y="5388"/>
                    <a:pt x="9176" y="5251"/>
                  </a:cubicBezTo>
                  <a:cubicBezTo>
                    <a:pt x="9268" y="5159"/>
                    <a:pt x="9336" y="5091"/>
                    <a:pt x="9405" y="5022"/>
                  </a:cubicBezTo>
                  <a:cubicBezTo>
                    <a:pt x="9473" y="4954"/>
                    <a:pt x="9519" y="4885"/>
                    <a:pt x="9564" y="4840"/>
                  </a:cubicBezTo>
                  <a:cubicBezTo>
                    <a:pt x="9633" y="4771"/>
                    <a:pt x="9701" y="4726"/>
                    <a:pt x="9747" y="4657"/>
                  </a:cubicBezTo>
                  <a:cubicBezTo>
                    <a:pt x="9815" y="4589"/>
                    <a:pt x="9861" y="4520"/>
                    <a:pt x="9884" y="4475"/>
                  </a:cubicBezTo>
                  <a:cubicBezTo>
                    <a:pt x="9930" y="4429"/>
                    <a:pt x="9952" y="4383"/>
                    <a:pt x="9975" y="4315"/>
                  </a:cubicBezTo>
                  <a:cubicBezTo>
                    <a:pt x="10021" y="4246"/>
                    <a:pt x="10044" y="4178"/>
                    <a:pt x="10089" y="4109"/>
                  </a:cubicBezTo>
                  <a:lnTo>
                    <a:pt x="10089" y="4064"/>
                  </a:lnTo>
                  <a:lnTo>
                    <a:pt x="10089" y="4018"/>
                  </a:lnTo>
                  <a:cubicBezTo>
                    <a:pt x="10067" y="3927"/>
                    <a:pt x="10067" y="3835"/>
                    <a:pt x="10067" y="3744"/>
                  </a:cubicBezTo>
                  <a:cubicBezTo>
                    <a:pt x="10067" y="3676"/>
                    <a:pt x="10044" y="3607"/>
                    <a:pt x="10044" y="3539"/>
                  </a:cubicBezTo>
                  <a:lnTo>
                    <a:pt x="10044" y="3447"/>
                  </a:lnTo>
                  <a:lnTo>
                    <a:pt x="10044" y="3425"/>
                  </a:lnTo>
                  <a:lnTo>
                    <a:pt x="10044" y="3402"/>
                  </a:lnTo>
                  <a:cubicBezTo>
                    <a:pt x="10021" y="3356"/>
                    <a:pt x="10021" y="3288"/>
                    <a:pt x="9998" y="3242"/>
                  </a:cubicBezTo>
                  <a:lnTo>
                    <a:pt x="9998" y="3196"/>
                  </a:lnTo>
                  <a:lnTo>
                    <a:pt x="9975" y="3151"/>
                  </a:lnTo>
                  <a:lnTo>
                    <a:pt x="9975" y="3105"/>
                  </a:lnTo>
                  <a:cubicBezTo>
                    <a:pt x="9975" y="3082"/>
                    <a:pt x="9975" y="3059"/>
                    <a:pt x="9975" y="3059"/>
                  </a:cubicBezTo>
                  <a:lnTo>
                    <a:pt x="9952" y="3037"/>
                  </a:lnTo>
                  <a:lnTo>
                    <a:pt x="9952" y="3014"/>
                  </a:lnTo>
                  <a:cubicBezTo>
                    <a:pt x="9930" y="2922"/>
                    <a:pt x="9884" y="2854"/>
                    <a:pt x="9838" y="2785"/>
                  </a:cubicBezTo>
                  <a:cubicBezTo>
                    <a:pt x="9815" y="2740"/>
                    <a:pt x="9793" y="2694"/>
                    <a:pt x="9770" y="2671"/>
                  </a:cubicBezTo>
                  <a:cubicBezTo>
                    <a:pt x="9747" y="2626"/>
                    <a:pt x="9724" y="2580"/>
                    <a:pt x="9701" y="2557"/>
                  </a:cubicBezTo>
                  <a:cubicBezTo>
                    <a:pt x="9633" y="2443"/>
                    <a:pt x="9587" y="2329"/>
                    <a:pt x="9519" y="2238"/>
                  </a:cubicBezTo>
                  <a:cubicBezTo>
                    <a:pt x="9496" y="2169"/>
                    <a:pt x="9473" y="2124"/>
                    <a:pt x="9450" y="2078"/>
                  </a:cubicBezTo>
                  <a:cubicBezTo>
                    <a:pt x="9427" y="2032"/>
                    <a:pt x="9405" y="2009"/>
                    <a:pt x="9405" y="1964"/>
                  </a:cubicBezTo>
                  <a:cubicBezTo>
                    <a:pt x="9382" y="1918"/>
                    <a:pt x="9359" y="1895"/>
                    <a:pt x="9336" y="1850"/>
                  </a:cubicBezTo>
                  <a:cubicBezTo>
                    <a:pt x="9290" y="1781"/>
                    <a:pt x="9268" y="1713"/>
                    <a:pt x="9222" y="1644"/>
                  </a:cubicBezTo>
                  <a:cubicBezTo>
                    <a:pt x="9176" y="1576"/>
                    <a:pt x="9154" y="1530"/>
                    <a:pt x="9108" y="1462"/>
                  </a:cubicBezTo>
                  <a:lnTo>
                    <a:pt x="9108" y="1439"/>
                  </a:lnTo>
                  <a:cubicBezTo>
                    <a:pt x="9062" y="1370"/>
                    <a:pt x="9017" y="1325"/>
                    <a:pt x="8971" y="1233"/>
                  </a:cubicBezTo>
                  <a:cubicBezTo>
                    <a:pt x="8948" y="1211"/>
                    <a:pt x="8925" y="1188"/>
                    <a:pt x="8902" y="1142"/>
                  </a:cubicBezTo>
                  <a:cubicBezTo>
                    <a:pt x="8880" y="1119"/>
                    <a:pt x="8880" y="1096"/>
                    <a:pt x="8857" y="1074"/>
                  </a:cubicBezTo>
                  <a:cubicBezTo>
                    <a:pt x="8811" y="1005"/>
                    <a:pt x="8766" y="959"/>
                    <a:pt x="8720" y="914"/>
                  </a:cubicBezTo>
                  <a:cubicBezTo>
                    <a:pt x="8651" y="845"/>
                    <a:pt x="8583" y="777"/>
                    <a:pt x="8537" y="708"/>
                  </a:cubicBezTo>
                  <a:lnTo>
                    <a:pt x="8492" y="686"/>
                  </a:lnTo>
                  <a:cubicBezTo>
                    <a:pt x="8469" y="640"/>
                    <a:pt x="8446" y="617"/>
                    <a:pt x="8423" y="594"/>
                  </a:cubicBezTo>
                  <a:cubicBezTo>
                    <a:pt x="8423" y="571"/>
                    <a:pt x="8400" y="549"/>
                    <a:pt x="8400" y="549"/>
                  </a:cubicBezTo>
                  <a:cubicBezTo>
                    <a:pt x="8400" y="526"/>
                    <a:pt x="8400" y="503"/>
                    <a:pt x="8400" y="480"/>
                  </a:cubicBezTo>
                  <a:cubicBezTo>
                    <a:pt x="8400" y="457"/>
                    <a:pt x="8400" y="434"/>
                    <a:pt x="8400" y="412"/>
                  </a:cubicBezTo>
                  <a:cubicBezTo>
                    <a:pt x="8400" y="389"/>
                    <a:pt x="8377" y="366"/>
                    <a:pt x="8377" y="343"/>
                  </a:cubicBezTo>
                  <a:cubicBezTo>
                    <a:pt x="8355" y="320"/>
                    <a:pt x="8355" y="297"/>
                    <a:pt x="8332" y="275"/>
                  </a:cubicBezTo>
                  <a:cubicBezTo>
                    <a:pt x="8309" y="252"/>
                    <a:pt x="8286" y="229"/>
                    <a:pt x="8263" y="229"/>
                  </a:cubicBezTo>
                  <a:lnTo>
                    <a:pt x="8241" y="183"/>
                  </a:lnTo>
                  <a:cubicBezTo>
                    <a:pt x="8241" y="183"/>
                    <a:pt x="8218" y="161"/>
                    <a:pt x="8218" y="161"/>
                  </a:cubicBezTo>
                  <a:cubicBezTo>
                    <a:pt x="8195" y="115"/>
                    <a:pt x="8195" y="92"/>
                    <a:pt x="8172" y="69"/>
                  </a:cubicBezTo>
                  <a:cubicBezTo>
                    <a:pt x="8149" y="46"/>
                    <a:pt x="8126" y="46"/>
                    <a:pt x="8104" y="24"/>
                  </a:cubicBezTo>
                  <a:cubicBezTo>
                    <a:pt x="8081" y="24"/>
                    <a:pt x="8058" y="1"/>
                    <a:pt x="8012" y="1"/>
                  </a:cubicBezTo>
                  <a:close/>
                </a:path>
              </a:pathLst>
            </a:custGeom>
            <a:solidFill>
              <a:srgbClr val="FE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69463" y="837734"/>
              <a:ext cx="170404" cy="167860"/>
            </a:xfrm>
            <a:custGeom>
              <a:avLst/>
              <a:gdLst/>
              <a:ahLst/>
              <a:cxnLst/>
              <a:rect l="l" t="t" r="r" b="b"/>
              <a:pathLst>
                <a:path w="3082" h="3036" extrusionOk="0">
                  <a:moveTo>
                    <a:pt x="890" y="0"/>
                  </a:moveTo>
                  <a:cubicBezTo>
                    <a:pt x="845" y="0"/>
                    <a:pt x="822" y="23"/>
                    <a:pt x="776" y="23"/>
                  </a:cubicBezTo>
                  <a:lnTo>
                    <a:pt x="685" y="23"/>
                  </a:lnTo>
                  <a:cubicBezTo>
                    <a:pt x="662" y="23"/>
                    <a:pt x="616" y="23"/>
                    <a:pt x="594" y="46"/>
                  </a:cubicBezTo>
                  <a:cubicBezTo>
                    <a:pt x="502" y="68"/>
                    <a:pt x="457" y="114"/>
                    <a:pt x="434" y="183"/>
                  </a:cubicBezTo>
                  <a:cubicBezTo>
                    <a:pt x="411" y="228"/>
                    <a:pt x="365" y="274"/>
                    <a:pt x="320" y="297"/>
                  </a:cubicBezTo>
                  <a:cubicBezTo>
                    <a:pt x="274" y="365"/>
                    <a:pt x="251" y="411"/>
                    <a:pt x="228" y="457"/>
                  </a:cubicBezTo>
                  <a:lnTo>
                    <a:pt x="183" y="525"/>
                  </a:lnTo>
                  <a:cubicBezTo>
                    <a:pt x="137" y="593"/>
                    <a:pt x="91" y="662"/>
                    <a:pt x="69" y="730"/>
                  </a:cubicBezTo>
                  <a:cubicBezTo>
                    <a:pt x="46" y="799"/>
                    <a:pt x="46" y="867"/>
                    <a:pt x="46" y="913"/>
                  </a:cubicBezTo>
                  <a:cubicBezTo>
                    <a:pt x="46" y="982"/>
                    <a:pt x="23" y="1027"/>
                    <a:pt x="23" y="1073"/>
                  </a:cubicBezTo>
                  <a:cubicBezTo>
                    <a:pt x="23" y="1096"/>
                    <a:pt x="0" y="1141"/>
                    <a:pt x="0" y="1164"/>
                  </a:cubicBezTo>
                  <a:cubicBezTo>
                    <a:pt x="0" y="1233"/>
                    <a:pt x="0" y="1301"/>
                    <a:pt x="0" y="1392"/>
                  </a:cubicBezTo>
                  <a:cubicBezTo>
                    <a:pt x="0" y="1461"/>
                    <a:pt x="0" y="1506"/>
                    <a:pt x="0" y="1575"/>
                  </a:cubicBezTo>
                  <a:cubicBezTo>
                    <a:pt x="0" y="1643"/>
                    <a:pt x="0" y="1712"/>
                    <a:pt x="0" y="1758"/>
                  </a:cubicBezTo>
                  <a:lnTo>
                    <a:pt x="0" y="1849"/>
                  </a:lnTo>
                  <a:cubicBezTo>
                    <a:pt x="0" y="1872"/>
                    <a:pt x="0" y="1917"/>
                    <a:pt x="0" y="1940"/>
                  </a:cubicBezTo>
                  <a:cubicBezTo>
                    <a:pt x="0" y="1986"/>
                    <a:pt x="0" y="2054"/>
                    <a:pt x="0" y="2100"/>
                  </a:cubicBezTo>
                  <a:lnTo>
                    <a:pt x="0" y="2168"/>
                  </a:lnTo>
                  <a:cubicBezTo>
                    <a:pt x="0" y="2214"/>
                    <a:pt x="0" y="2260"/>
                    <a:pt x="0" y="2305"/>
                  </a:cubicBezTo>
                  <a:cubicBezTo>
                    <a:pt x="0" y="2351"/>
                    <a:pt x="0" y="2420"/>
                    <a:pt x="0" y="2488"/>
                  </a:cubicBezTo>
                  <a:cubicBezTo>
                    <a:pt x="0" y="2534"/>
                    <a:pt x="0" y="2579"/>
                    <a:pt x="0" y="2625"/>
                  </a:cubicBezTo>
                  <a:cubicBezTo>
                    <a:pt x="0" y="2671"/>
                    <a:pt x="0" y="2739"/>
                    <a:pt x="23" y="2785"/>
                  </a:cubicBezTo>
                  <a:cubicBezTo>
                    <a:pt x="23" y="2808"/>
                    <a:pt x="23" y="2830"/>
                    <a:pt x="23" y="2853"/>
                  </a:cubicBezTo>
                  <a:cubicBezTo>
                    <a:pt x="23" y="2876"/>
                    <a:pt x="46" y="2922"/>
                    <a:pt x="69" y="2944"/>
                  </a:cubicBezTo>
                  <a:lnTo>
                    <a:pt x="114" y="2944"/>
                  </a:lnTo>
                  <a:cubicBezTo>
                    <a:pt x="160" y="2944"/>
                    <a:pt x="206" y="2967"/>
                    <a:pt x="251" y="2967"/>
                  </a:cubicBezTo>
                  <a:cubicBezTo>
                    <a:pt x="274" y="2990"/>
                    <a:pt x="297" y="2990"/>
                    <a:pt x="320" y="2990"/>
                  </a:cubicBezTo>
                  <a:cubicBezTo>
                    <a:pt x="411" y="3013"/>
                    <a:pt x="502" y="3013"/>
                    <a:pt x="616" y="3013"/>
                  </a:cubicBezTo>
                  <a:cubicBezTo>
                    <a:pt x="639" y="3036"/>
                    <a:pt x="685" y="3036"/>
                    <a:pt x="731" y="3036"/>
                  </a:cubicBezTo>
                  <a:lnTo>
                    <a:pt x="753" y="3036"/>
                  </a:lnTo>
                  <a:cubicBezTo>
                    <a:pt x="799" y="3036"/>
                    <a:pt x="845" y="3013"/>
                    <a:pt x="890" y="3013"/>
                  </a:cubicBezTo>
                  <a:lnTo>
                    <a:pt x="982" y="3013"/>
                  </a:lnTo>
                  <a:cubicBezTo>
                    <a:pt x="1050" y="2990"/>
                    <a:pt x="1141" y="2990"/>
                    <a:pt x="1210" y="2967"/>
                  </a:cubicBezTo>
                  <a:cubicBezTo>
                    <a:pt x="1256" y="2944"/>
                    <a:pt x="1301" y="2944"/>
                    <a:pt x="1324" y="2922"/>
                  </a:cubicBezTo>
                  <a:lnTo>
                    <a:pt x="1438" y="2899"/>
                  </a:lnTo>
                  <a:cubicBezTo>
                    <a:pt x="1575" y="2853"/>
                    <a:pt x="1712" y="2808"/>
                    <a:pt x="1849" y="2762"/>
                  </a:cubicBezTo>
                  <a:cubicBezTo>
                    <a:pt x="1917" y="2739"/>
                    <a:pt x="1986" y="2693"/>
                    <a:pt x="2077" y="2648"/>
                  </a:cubicBezTo>
                  <a:cubicBezTo>
                    <a:pt x="2146" y="2602"/>
                    <a:pt x="2214" y="2579"/>
                    <a:pt x="2306" y="2511"/>
                  </a:cubicBezTo>
                  <a:cubicBezTo>
                    <a:pt x="2442" y="2397"/>
                    <a:pt x="2534" y="2305"/>
                    <a:pt x="2625" y="2214"/>
                  </a:cubicBezTo>
                  <a:lnTo>
                    <a:pt x="2671" y="2146"/>
                  </a:lnTo>
                  <a:lnTo>
                    <a:pt x="2716" y="2077"/>
                  </a:lnTo>
                  <a:cubicBezTo>
                    <a:pt x="2739" y="2054"/>
                    <a:pt x="2785" y="2009"/>
                    <a:pt x="2808" y="1963"/>
                  </a:cubicBezTo>
                  <a:lnTo>
                    <a:pt x="2853" y="1917"/>
                  </a:lnTo>
                  <a:cubicBezTo>
                    <a:pt x="2876" y="1872"/>
                    <a:pt x="2922" y="1826"/>
                    <a:pt x="2945" y="1780"/>
                  </a:cubicBezTo>
                  <a:lnTo>
                    <a:pt x="2967" y="1735"/>
                  </a:lnTo>
                  <a:lnTo>
                    <a:pt x="2990" y="1712"/>
                  </a:lnTo>
                  <a:cubicBezTo>
                    <a:pt x="2990" y="1689"/>
                    <a:pt x="2990" y="1643"/>
                    <a:pt x="3013" y="1621"/>
                  </a:cubicBezTo>
                  <a:cubicBezTo>
                    <a:pt x="3036" y="1598"/>
                    <a:pt x="3059" y="1575"/>
                    <a:pt x="3082" y="1552"/>
                  </a:cubicBezTo>
                  <a:cubicBezTo>
                    <a:pt x="3082" y="1506"/>
                    <a:pt x="3082" y="1461"/>
                    <a:pt x="3059" y="1415"/>
                  </a:cubicBezTo>
                  <a:cubicBezTo>
                    <a:pt x="3036" y="1370"/>
                    <a:pt x="3036" y="1347"/>
                    <a:pt x="3013" y="1324"/>
                  </a:cubicBezTo>
                  <a:cubicBezTo>
                    <a:pt x="2967" y="1278"/>
                    <a:pt x="2922" y="1233"/>
                    <a:pt x="2876" y="1210"/>
                  </a:cubicBezTo>
                  <a:lnTo>
                    <a:pt x="2853" y="1187"/>
                  </a:lnTo>
                  <a:cubicBezTo>
                    <a:pt x="2831" y="1164"/>
                    <a:pt x="2808" y="1141"/>
                    <a:pt x="2785" y="1118"/>
                  </a:cubicBezTo>
                  <a:cubicBezTo>
                    <a:pt x="2762" y="1096"/>
                    <a:pt x="2739" y="1073"/>
                    <a:pt x="2716" y="1050"/>
                  </a:cubicBezTo>
                  <a:cubicBezTo>
                    <a:pt x="2648" y="1004"/>
                    <a:pt x="2602" y="936"/>
                    <a:pt x="2534" y="890"/>
                  </a:cubicBezTo>
                  <a:cubicBezTo>
                    <a:pt x="2488" y="845"/>
                    <a:pt x="2442" y="799"/>
                    <a:pt x="2397" y="753"/>
                  </a:cubicBezTo>
                  <a:lnTo>
                    <a:pt x="2374" y="730"/>
                  </a:lnTo>
                  <a:cubicBezTo>
                    <a:pt x="2283" y="662"/>
                    <a:pt x="2214" y="593"/>
                    <a:pt x="2146" y="548"/>
                  </a:cubicBezTo>
                  <a:cubicBezTo>
                    <a:pt x="2077" y="479"/>
                    <a:pt x="2009" y="434"/>
                    <a:pt x="1940" y="388"/>
                  </a:cubicBezTo>
                  <a:cubicBezTo>
                    <a:pt x="1872" y="365"/>
                    <a:pt x="1826" y="320"/>
                    <a:pt x="1781" y="297"/>
                  </a:cubicBezTo>
                  <a:cubicBezTo>
                    <a:pt x="1689" y="228"/>
                    <a:pt x="1598" y="205"/>
                    <a:pt x="1507" y="160"/>
                  </a:cubicBezTo>
                  <a:lnTo>
                    <a:pt x="1484" y="137"/>
                  </a:lnTo>
                  <a:cubicBezTo>
                    <a:pt x="1415" y="114"/>
                    <a:pt x="1347" y="91"/>
                    <a:pt x="1278" y="68"/>
                  </a:cubicBezTo>
                  <a:cubicBezTo>
                    <a:pt x="1233" y="68"/>
                    <a:pt x="1210" y="46"/>
                    <a:pt x="1164" y="46"/>
                  </a:cubicBezTo>
                  <a:lnTo>
                    <a:pt x="1096" y="23"/>
                  </a:lnTo>
                  <a:cubicBezTo>
                    <a:pt x="1027" y="23"/>
                    <a:pt x="982" y="0"/>
                    <a:pt x="913" y="0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49227" y="922274"/>
              <a:ext cx="417827" cy="358445"/>
            </a:xfrm>
            <a:custGeom>
              <a:avLst/>
              <a:gdLst/>
              <a:ahLst/>
              <a:cxnLst/>
              <a:rect l="l" t="t" r="r" b="b"/>
              <a:pathLst>
                <a:path w="7557" h="6483" extrusionOk="0">
                  <a:moveTo>
                    <a:pt x="3493" y="0"/>
                  </a:moveTo>
                  <a:cubicBezTo>
                    <a:pt x="3448" y="23"/>
                    <a:pt x="3402" y="46"/>
                    <a:pt x="3379" y="92"/>
                  </a:cubicBezTo>
                  <a:cubicBezTo>
                    <a:pt x="3356" y="114"/>
                    <a:pt x="3356" y="160"/>
                    <a:pt x="3356" y="183"/>
                  </a:cubicBezTo>
                  <a:lnTo>
                    <a:pt x="3333" y="206"/>
                  </a:lnTo>
                  <a:lnTo>
                    <a:pt x="3311" y="251"/>
                  </a:lnTo>
                  <a:cubicBezTo>
                    <a:pt x="3288" y="297"/>
                    <a:pt x="3242" y="343"/>
                    <a:pt x="3219" y="388"/>
                  </a:cubicBezTo>
                  <a:lnTo>
                    <a:pt x="3174" y="434"/>
                  </a:lnTo>
                  <a:cubicBezTo>
                    <a:pt x="3151" y="480"/>
                    <a:pt x="3105" y="525"/>
                    <a:pt x="3082" y="548"/>
                  </a:cubicBezTo>
                  <a:lnTo>
                    <a:pt x="3037" y="617"/>
                  </a:lnTo>
                  <a:lnTo>
                    <a:pt x="2991" y="685"/>
                  </a:lnTo>
                  <a:cubicBezTo>
                    <a:pt x="2900" y="776"/>
                    <a:pt x="2808" y="868"/>
                    <a:pt x="2672" y="982"/>
                  </a:cubicBezTo>
                  <a:cubicBezTo>
                    <a:pt x="2580" y="1050"/>
                    <a:pt x="2512" y="1073"/>
                    <a:pt x="2443" y="1119"/>
                  </a:cubicBezTo>
                  <a:cubicBezTo>
                    <a:pt x="2352" y="1164"/>
                    <a:pt x="2283" y="1210"/>
                    <a:pt x="2215" y="1233"/>
                  </a:cubicBezTo>
                  <a:cubicBezTo>
                    <a:pt x="2078" y="1279"/>
                    <a:pt x="1941" y="1324"/>
                    <a:pt x="1804" y="1370"/>
                  </a:cubicBezTo>
                  <a:lnTo>
                    <a:pt x="1690" y="1393"/>
                  </a:lnTo>
                  <a:cubicBezTo>
                    <a:pt x="1667" y="1415"/>
                    <a:pt x="1622" y="1415"/>
                    <a:pt x="1576" y="1438"/>
                  </a:cubicBezTo>
                  <a:cubicBezTo>
                    <a:pt x="1507" y="1461"/>
                    <a:pt x="1416" y="1461"/>
                    <a:pt x="1348" y="1484"/>
                  </a:cubicBezTo>
                  <a:lnTo>
                    <a:pt x="1256" y="1484"/>
                  </a:lnTo>
                  <a:cubicBezTo>
                    <a:pt x="1188" y="1484"/>
                    <a:pt x="1165" y="1507"/>
                    <a:pt x="1119" y="1507"/>
                  </a:cubicBezTo>
                  <a:lnTo>
                    <a:pt x="1097" y="1507"/>
                  </a:lnTo>
                  <a:cubicBezTo>
                    <a:pt x="1051" y="1507"/>
                    <a:pt x="1005" y="1507"/>
                    <a:pt x="982" y="1484"/>
                  </a:cubicBezTo>
                  <a:cubicBezTo>
                    <a:pt x="868" y="1484"/>
                    <a:pt x="777" y="1484"/>
                    <a:pt x="686" y="1461"/>
                  </a:cubicBezTo>
                  <a:cubicBezTo>
                    <a:pt x="663" y="1461"/>
                    <a:pt x="640" y="1461"/>
                    <a:pt x="617" y="1438"/>
                  </a:cubicBezTo>
                  <a:cubicBezTo>
                    <a:pt x="572" y="1438"/>
                    <a:pt x="526" y="1415"/>
                    <a:pt x="480" y="1415"/>
                  </a:cubicBezTo>
                  <a:cubicBezTo>
                    <a:pt x="412" y="1415"/>
                    <a:pt x="366" y="1461"/>
                    <a:pt x="321" y="1507"/>
                  </a:cubicBezTo>
                  <a:cubicBezTo>
                    <a:pt x="298" y="1552"/>
                    <a:pt x="275" y="1644"/>
                    <a:pt x="321" y="1689"/>
                  </a:cubicBezTo>
                  <a:lnTo>
                    <a:pt x="343" y="1712"/>
                  </a:lnTo>
                  <a:cubicBezTo>
                    <a:pt x="321" y="1758"/>
                    <a:pt x="321" y="1804"/>
                    <a:pt x="321" y="1872"/>
                  </a:cubicBezTo>
                  <a:cubicBezTo>
                    <a:pt x="298" y="1895"/>
                    <a:pt x="298" y="1940"/>
                    <a:pt x="298" y="1986"/>
                  </a:cubicBezTo>
                  <a:cubicBezTo>
                    <a:pt x="275" y="2055"/>
                    <a:pt x="252" y="2146"/>
                    <a:pt x="229" y="2237"/>
                  </a:cubicBezTo>
                  <a:cubicBezTo>
                    <a:pt x="206" y="2374"/>
                    <a:pt x="184" y="2511"/>
                    <a:pt x="161" y="2625"/>
                  </a:cubicBezTo>
                  <a:lnTo>
                    <a:pt x="161" y="2694"/>
                  </a:lnTo>
                  <a:cubicBezTo>
                    <a:pt x="115" y="2922"/>
                    <a:pt x="115" y="3105"/>
                    <a:pt x="92" y="3287"/>
                  </a:cubicBezTo>
                  <a:cubicBezTo>
                    <a:pt x="92" y="3378"/>
                    <a:pt x="92" y="3493"/>
                    <a:pt x="92" y="3607"/>
                  </a:cubicBezTo>
                  <a:cubicBezTo>
                    <a:pt x="92" y="3675"/>
                    <a:pt x="92" y="3744"/>
                    <a:pt x="92" y="3835"/>
                  </a:cubicBezTo>
                  <a:cubicBezTo>
                    <a:pt x="92" y="3981"/>
                    <a:pt x="92" y="4147"/>
                    <a:pt x="92" y="4314"/>
                  </a:cubicBezTo>
                  <a:cubicBezTo>
                    <a:pt x="92" y="4406"/>
                    <a:pt x="69" y="4497"/>
                    <a:pt x="69" y="4588"/>
                  </a:cubicBezTo>
                  <a:cubicBezTo>
                    <a:pt x="69" y="4748"/>
                    <a:pt x="47" y="4885"/>
                    <a:pt x="47" y="5022"/>
                  </a:cubicBezTo>
                  <a:cubicBezTo>
                    <a:pt x="24" y="5159"/>
                    <a:pt x="24" y="5273"/>
                    <a:pt x="24" y="5410"/>
                  </a:cubicBezTo>
                  <a:lnTo>
                    <a:pt x="24" y="5524"/>
                  </a:lnTo>
                  <a:cubicBezTo>
                    <a:pt x="24" y="5593"/>
                    <a:pt x="1" y="5638"/>
                    <a:pt x="1" y="5707"/>
                  </a:cubicBezTo>
                  <a:lnTo>
                    <a:pt x="1" y="5729"/>
                  </a:lnTo>
                  <a:lnTo>
                    <a:pt x="1" y="5775"/>
                  </a:lnTo>
                  <a:cubicBezTo>
                    <a:pt x="1" y="5798"/>
                    <a:pt x="1" y="5821"/>
                    <a:pt x="1" y="5844"/>
                  </a:cubicBezTo>
                  <a:cubicBezTo>
                    <a:pt x="1" y="5866"/>
                    <a:pt x="1" y="5889"/>
                    <a:pt x="1" y="5889"/>
                  </a:cubicBezTo>
                  <a:cubicBezTo>
                    <a:pt x="1" y="5935"/>
                    <a:pt x="1" y="5958"/>
                    <a:pt x="1" y="5981"/>
                  </a:cubicBezTo>
                  <a:cubicBezTo>
                    <a:pt x="24" y="6026"/>
                    <a:pt x="24" y="6072"/>
                    <a:pt x="69" y="6117"/>
                  </a:cubicBezTo>
                  <a:cubicBezTo>
                    <a:pt x="92" y="6140"/>
                    <a:pt x="138" y="6163"/>
                    <a:pt x="161" y="6186"/>
                  </a:cubicBezTo>
                  <a:cubicBezTo>
                    <a:pt x="206" y="6209"/>
                    <a:pt x="229" y="6232"/>
                    <a:pt x="275" y="6254"/>
                  </a:cubicBezTo>
                  <a:cubicBezTo>
                    <a:pt x="298" y="6277"/>
                    <a:pt x="343" y="6300"/>
                    <a:pt x="389" y="6300"/>
                  </a:cubicBezTo>
                  <a:lnTo>
                    <a:pt x="412" y="6323"/>
                  </a:lnTo>
                  <a:lnTo>
                    <a:pt x="480" y="6369"/>
                  </a:lnTo>
                  <a:cubicBezTo>
                    <a:pt x="526" y="6391"/>
                    <a:pt x="594" y="6414"/>
                    <a:pt x="640" y="6437"/>
                  </a:cubicBezTo>
                  <a:cubicBezTo>
                    <a:pt x="663" y="6460"/>
                    <a:pt x="709" y="6460"/>
                    <a:pt x="731" y="6460"/>
                  </a:cubicBezTo>
                  <a:cubicBezTo>
                    <a:pt x="800" y="6460"/>
                    <a:pt x="823" y="6460"/>
                    <a:pt x="868" y="6483"/>
                  </a:cubicBezTo>
                  <a:lnTo>
                    <a:pt x="960" y="6483"/>
                  </a:lnTo>
                  <a:cubicBezTo>
                    <a:pt x="1142" y="6483"/>
                    <a:pt x="1302" y="6437"/>
                    <a:pt x="1439" y="6391"/>
                  </a:cubicBezTo>
                  <a:cubicBezTo>
                    <a:pt x="1599" y="6323"/>
                    <a:pt x="1713" y="6209"/>
                    <a:pt x="1781" y="6117"/>
                  </a:cubicBezTo>
                  <a:cubicBezTo>
                    <a:pt x="1850" y="6026"/>
                    <a:pt x="1895" y="5958"/>
                    <a:pt x="1918" y="5912"/>
                  </a:cubicBezTo>
                  <a:cubicBezTo>
                    <a:pt x="1964" y="5821"/>
                    <a:pt x="1987" y="5729"/>
                    <a:pt x="2010" y="5661"/>
                  </a:cubicBezTo>
                  <a:cubicBezTo>
                    <a:pt x="2032" y="5570"/>
                    <a:pt x="2032" y="5478"/>
                    <a:pt x="2032" y="5387"/>
                  </a:cubicBezTo>
                  <a:cubicBezTo>
                    <a:pt x="2032" y="5341"/>
                    <a:pt x="2032" y="5273"/>
                    <a:pt x="2010" y="5204"/>
                  </a:cubicBezTo>
                  <a:lnTo>
                    <a:pt x="2010" y="5159"/>
                  </a:lnTo>
                  <a:lnTo>
                    <a:pt x="2010" y="5113"/>
                  </a:lnTo>
                  <a:cubicBezTo>
                    <a:pt x="2010" y="5068"/>
                    <a:pt x="2010" y="5022"/>
                    <a:pt x="1987" y="4953"/>
                  </a:cubicBezTo>
                  <a:lnTo>
                    <a:pt x="1987" y="4931"/>
                  </a:lnTo>
                  <a:cubicBezTo>
                    <a:pt x="2055" y="4953"/>
                    <a:pt x="2124" y="4999"/>
                    <a:pt x="2192" y="5045"/>
                  </a:cubicBezTo>
                  <a:cubicBezTo>
                    <a:pt x="2215" y="5068"/>
                    <a:pt x="2261" y="5090"/>
                    <a:pt x="2283" y="5090"/>
                  </a:cubicBezTo>
                  <a:cubicBezTo>
                    <a:pt x="2306" y="5113"/>
                    <a:pt x="2329" y="5113"/>
                    <a:pt x="2329" y="5113"/>
                  </a:cubicBezTo>
                  <a:cubicBezTo>
                    <a:pt x="2352" y="5136"/>
                    <a:pt x="2375" y="5136"/>
                    <a:pt x="2375" y="5159"/>
                  </a:cubicBezTo>
                  <a:lnTo>
                    <a:pt x="2398" y="5159"/>
                  </a:lnTo>
                  <a:cubicBezTo>
                    <a:pt x="2466" y="5204"/>
                    <a:pt x="2557" y="5250"/>
                    <a:pt x="2626" y="5296"/>
                  </a:cubicBezTo>
                  <a:cubicBezTo>
                    <a:pt x="2649" y="5296"/>
                    <a:pt x="2672" y="5296"/>
                    <a:pt x="2694" y="5319"/>
                  </a:cubicBezTo>
                  <a:lnTo>
                    <a:pt x="2717" y="5319"/>
                  </a:lnTo>
                  <a:cubicBezTo>
                    <a:pt x="2786" y="5341"/>
                    <a:pt x="2854" y="5364"/>
                    <a:pt x="2923" y="5387"/>
                  </a:cubicBezTo>
                  <a:cubicBezTo>
                    <a:pt x="3014" y="5410"/>
                    <a:pt x="3105" y="5433"/>
                    <a:pt x="3174" y="5433"/>
                  </a:cubicBezTo>
                  <a:lnTo>
                    <a:pt x="3265" y="5456"/>
                  </a:lnTo>
                  <a:cubicBezTo>
                    <a:pt x="3333" y="5456"/>
                    <a:pt x="3425" y="5456"/>
                    <a:pt x="3493" y="5478"/>
                  </a:cubicBezTo>
                  <a:cubicBezTo>
                    <a:pt x="3539" y="5478"/>
                    <a:pt x="3562" y="5478"/>
                    <a:pt x="3607" y="5456"/>
                  </a:cubicBezTo>
                  <a:cubicBezTo>
                    <a:pt x="3676" y="5456"/>
                    <a:pt x="3767" y="5456"/>
                    <a:pt x="3836" y="5433"/>
                  </a:cubicBezTo>
                  <a:lnTo>
                    <a:pt x="3858" y="5433"/>
                  </a:lnTo>
                  <a:cubicBezTo>
                    <a:pt x="3973" y="5387"/>
                    <a:pt x="4064" y="5364"/>
                    <a:pt x="4178" y="5319"/>
                  </a:cubicBezTo>
                  <a:lnTo>
                    <a:pt x="4201" y="5319"/>
                  </a:lnTo>
                  <a:cubicBezTo>
                    <a:pt x="4246" y="5296"/>
                    <a:pt x="4269" y="5296"/>
                    <a:pt x="4292" y="5273"/>
                  </a:cubicBezTo>
                  <a:cubicBezTo>
                    <a:pt x="4338" y="5273"/>
                    <a:pt x="4361" y="5250"/>
                    <a:pt x="4406" y="5227"/>
                  </a:cubicBezTo>
                  <a:cubicBezTo>
                    <a:pt x="4452" y="5204"/>
                    <a:pt x="4520" y="5159"/>
                    <a:pt x="4566" y="5113"/>
                  </a:cubicBezTo>
                  <a:cubicBezTo>
                    <a:pt x="4612" y="5045"/>
                    <a:pt x="4680" y="4976"/>
                    <a:pt x="4749" y="4908"/>
                  </a:cubicBezTo>
                  <a:cubicBezTo>
                    <a:pt x="4771" y="4862"/>
                    <a:pt x="4817" y="4816"/>
                    <a:pt x="4840" y="4771"/>
                  </a:cubicBezTo>
                  <a:cubicBezTo>
                    <a:pt x="4886" y="4702"/>
                    <a:pt x="4931" y="4588"/>
                    <a:pt x="4977" y="4474"/>
                  </a:cubicBezTo>
                  <a:cubicBezTo>
                    <a:pt x="4977" y="4428"/>
                    <a:pt x="5000" y="4406"/>
                    <a:pt x="5000" y="4360"/>
                  </a:cubicBezTo>
                  <a:cubicBezTo>
                    <a:pt x="5023" y="4314"/>
                    <a:pt x="5045" y="4269"/>
                    <a:pt x="5045" y="4223"/>
                  </a:cubicBezTo>
                  <a:cubicBezTo>
                    <a:pt x="5068" y="4200"/>
                    <a:pt x="5068" y="4155"/>
                    <a:pt x="5068" y="4109"/>
                  </a:cubicBezTo>
                  <a:cubicBezTo>
                    <a:pt x="5068" y="4086"/>
                    <a:pt x="5068" y="4040"/>
                    <a:pt x="5068" y="4018"/>
                  </a:cubicBezTo>
                  <a:cubicBezTo>
                    <a:pt x="5068" y="3972"/>
                    <a:pt x="5091" y="3903"/>
                    <a:pt x="5114" y="3881"/>
                  </a:cubicBezTo>
                  <a:cubicBezTo>
                    <a:pt x="5114" y="3812"/>
                    <a:pt x="5182" y="3766"/>
                    <a:pt x="5228" y="3766"/>
                  </a:cubicBezTo>
                  <a:cubicBezTo>
                    <a:pt x="5251" y="3698"/>
                    <a:pt x="5251" y="3630"/>
                    <a:pt x="5251" y="3561"/>
                  </a:cubicBezTo>
                  <a:cubicBezTo>
                    <a:pt x="5274" y="3561"/>
                    <a:pt x="5296" y="3584"/>
                    <a:pt x="5342" y="3607"/>
                  </a:cubicBezTo>
                  <a:cubicBezTo>
                    <a:pt x="5365" y="3630"/>
                    <a:pt x="5388" y="3630"/>
                    <a:pt x="5411" y="3652"/>
                  </a:cubicBezTo>
                  <a:lnTo>
                    <a:pt x="5456" y="3675"/>
                  </a:lnTo>
                  <a:cubicBezTo>
                    <a:pt x="5525" y="3721"/>
                    <a:pt x="5570" y="3744"/>
                    <a:pt x="5639" y="3766"/>
                  </a:cubicBezTo>
                  <a:cubicBezTo>
                    <a:pt x="5707" y="3812"/>
                    <a:pt x="5799" y="3858"/>
                    <a:pt x="5867" y="3881"/>
                  </a:cubicBezTo>
                  <a:cubicBezTo>
                    <a:pt x="5936" y="3881"/>
                    <a:pt x="6027" y="3903"/>
                    <a:pt x="6095" y="3903"/>
                  </a:cubicBezTo>
                  <a:lnTo>
                    <a:pt x="6118" y="3903"/>
                  </a:lnTo>
                  <a:cubicBezTo>
                    <a:pt x="6209" y="3926"/>
                    <a:pt x="6278" y="3926"/>
                    <a:pt x="6346" y="3926"/>
                  </a:cubicBezTo>
                  <a:cubicBezTo>
                    <a:pt x="6461" y="3926"/>
                    <a:pt x="6552" y="3926"/>
                    <a:pt x="6666" y="3903"/>
                  </a:cubicBezTo>
                  <a:cubicBezTo>
                    <a:pt x="6712" y="3881"/>
                    <a:pt x="6734" y="3881"/>
                    <a:pt x="6780" y="3858"/>
                  </a:cubicBezTo>
                  <a:cubicBezTo>
                    <a:pt x="6826" y="3858"/>
                    <a:pt x="6871" y="3835"/>
                    <a:pt x="6917" y="3812"/>
                  </a:cubicBezTo>
                  <a:cubicBezTo>
                    <a:pt x="7008" y="3766"/>
                    <a:pt x="7100" y="3721"/>
                    <a:pt x="7168" y="3630"/>
                  </a:cubicBezTo>
                  <a:cubicBezTo>
                    <a:pt x="7237" y="3561"/>
                    <a:pt x="7282" y="3493"/>
                    <a:pt x="7328" y="3424"/>
                  </a:cubicBezTo>
                  <a:cubicBezTo>
                    <a:pt x="7374" y="3333"/>
                    <a:pt x="7419" y="3242"/>
                    <a:pt x="7465" y="3150"/>
                  </a:cubicBezTo>
                  <a:cubicBezTo>
                    <a:pt x="7465" y="3082"/>
                    <a:pt x="7510" y="3013"/>
                    <a:pt x="7510" y="2945"/>
                  </a:cubicBezTo>
                  <a:cubicBezTo>
                    <a:pt x="7556" y="2808"/>
                    <a:pt x="7510" y="2694"/>
                    <a:pt x="7488" y="2580"/>
                  </a:cubicBezTo>
                  <a:cubicBezTo>
                    <a:pt x="7465" y="2511"/>
                    <a:pt x="7396" y="2443"/>
                    <a:pt x="7305" y="2443"/>
                  </a:cubicBezTo>
                  <a:lnTo>
                    <a:pt x="7282" y="2443"/>
                  </a:lnTo>
                  <a:cubicBezTo>
                    <a:pt x="7191" y="2351"/>
                    <a:pt x="7077" y="2260"/>
                    <a:pt x="6963" y="2169"/>
                  </a:cubicBezTo>
                  <a:lnTo>
                    <a:pt x="6894" y="2100"/>
                  </a:lnTo>
                  <a:cubicBezTo>
                    <a:pt x="6849" y="2077"/>
                    <a:pt x="6803" y="2032"/>
                    <a:pt x="6780" y="2009"/>
                  </a:cubicBezTo>
                  <a:cubicBezTo>
                    <a:pt x="6712" y="1963"/>
                    <a:pt x="6620" y="1895"/>
                    <a:pt x="6552" y="1849"/>
                  </a:cubicBezTo>
                  <a:cubicBezTo>
                    <a:pt x="6461" y="1781"/>
                    <a:pt x="6392" y="1735"/>
                    <a:pt x="6324" y="1689"/>
                  </a:cubicBezTo>
                  <a:cubicBezTo>
                    <a:pt x="6232" y="1667"/>
                    <a:pt x="6164" y="1598"/>
                    <a:pt x="6072" y="1552"/>
                  </a:cubicBezTo>
                  <a:cubicBezTo>
                    <a:pt x="5981" y="1484"/>
                    <a:pt x="5890" y="1438"/>
                    <a:pt x="5799" y="1370"/>
                  </a:cubicBezTo>
                  <a:cubicBezTo>
                    <a:pt x="5753" y="1347"/>
                    <a:pt x="5684" y="1301"/>
                    <a:pt x="5616" y="1256"/>
                  </a:cubicBezTo>
                  <a:cubicBezTo>
                    <a:pt x="5548" y="1210"/>
                    <a:pt x="5479" y="1164"/>
                    <a:pt x="5388" y="1119"/>
                  </a:cubicBezTo>
                  <a:cubicBezTo>
                    <a:pt x="5342" y="1096"/>
                    <a:pt x="5319" y="1073"/>
                    <a:pt x="5274" y="1027"/>
                  </a:cubicBezTo>
                  <a:cubicBezTo>
                    <a:pt x="5228" y="1005"/>
                    <a:pt x="5205" y="982"/>
                    <a:pt x="5159" y="982"/>
                  </a:cubicBezTo>
                  <a:cubicBezTo>
                    <a:pt x="5091" y="936"/>
                    <a:pt x="5023" y="891"/>
                    <a:pt x="4954" y="845"/>
                  </a:cubicBezTo>
                  <a:cubicBezTo>
                    <a:pt x="4908" y="822"/>
                    <a:pt x="4863" y="799"/>
                    <a:pt x="4817" y="754"/>
                  </a:cubicBezTo>
                  <a:lnTo>
                    <a:pt x="4635" y="662"/>
                  </a:lnTo>
                  <a:lnTo>
                    <a:pt x="4452" y="548"/>
                  </a:lnTo>
                  <a:cubicBezTo>
                    <a:pt x="4406" y="525"/>
                    <a:pt x="4361" y="502"/>
                    <a:pt x="4292" y="457"/>
                  </a:cubicBezTo>
                  <a:cubicBezTo>
                    <a:pt x="4246" y="434"/>
                    <a:pt x="4201" y="411"/>
                    <a:pt x="4132" y="366"/>
                  </a:cubicBezTo>
                  <a:cubicBezTo>
                    <a:pt x="4041" y="297"/>
                    <a:pt x="3927" y="251"/>
                    <a:pt x="3858" y="183"/>
                  </a:cubicBezTo>
                  <a:lnTo>
                    <a:pt x="3836" y="160"/>
                  </a:lnTo>
                  <a:cubicBezTo>
                    <a:pt x="3790" y="114"/>
                    <a:pt x="3744" y="92"/>
                    <a:pt x="3699" y="69"/>
                  </a:cubicBezTo>
                  <a:cubicBezTo>
                    <a:pt x="3676" y="46"/>
                    <a:pt x="3630" y="23"/>
                    <a:pt x="3607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64121" y="1130498"/>
              <a:ext cx="535097" cy="911234"/>
            </a:xfrm>
            <a:custGeom>
              <a:avLst/>
              <a:gdLst/>
              <a:ahLst/>
              <a:cxnLst/>
              <a:rect l="l" t="t" r="r" b="b"/>
              <a:pathLst>
                <a:path w="9678" h="16481" extrusionOk="0">
                  <a:moveTo>
                    <a:pt x="3196" y="0"/>
                  </a:moveTo>
                  <a:cubicBezTo>
                    <a:pt x="3127" y="0"/>
                    <a:pt x="3059" y="46"/>
                    <a:pt x="3013" y="115"/>
                  </a:cubicBezTo>
                  <a:cubicBezTo>
                    <a:pt x="3013" y="137"/>
                    <a:pt x="2990" y="206"/>
                    <a:pt x="2990" y="252"/>
                  </a:cubicBezTo>
                  <a:cubicBezTo>
                    <a:pt x="2990" y="274"/>
                    <a:pt x="2990" y="320"/>
                    <a:pt x="2990" y="343"/>
                  </a:cubicBezTo>
                  <a:cubicBezTo>
                    <a:pt x="2990" y="389"/>
                    <a:pt x="2990" y="434"/>
                    <a:pt x="2967" y="457"/>
                  </a:cubicBezTo>
                  <a:cubicBezTo>
                    <a:pt x="2967" y="503"/>
                    <a:pt x="2945" y="548"/>
                    <a:pt x="2922" y="594"/>
                  </a:cubicBezTo>
                  <a:cubicBezTo>
                    <a:pt x="2922" y="640"/>
                    <a:pt x="2899" y="662"/>
                    <a:pt x="2899" y="708"/>
                  </a:cubicBezTo>
                  <a:cubicBezTo>
                    <a:pt x="2853" y="822"/>
                    <a:pt x="2808" y="936"/>
                    <a:pt x="2762" y="1005"/>
                  </a:cubicBezTo>
                  <a:cubicBezTo>
                    <a:pt x="2739" y="1050"/>
                    <a:pt x="2693" y="1096"/>
                    <a:pt x="2671" y="1142"/>
                  </a:cubicBezTo>
                  <a:cubicBezTo>
                    <a:pt x="2602" y="1210"/>
                    <a:pt x="2534" y="1279"/>
                    <a:pt x="2488" y="1347"/>
                  </a:cubicBezTo>
                  <a:cubicBezTo>
                    <a:pt x="2442" y="1393"/>
                    <a:pt x="2374" y="1438"/>
                    <a:pt x="2328" y="1461"/>
                  </a:cubicBezTo>
                  <a:cubicBezTo>
                    <a:pt x="2283" y="1484"/>
                    <a:pt x="2260" y="1507"/>
                    <a:pt x="2214" y="1507"/>
                  </a:cubicBezTo>
                  <a:cubicBezTo>
                    <a:pt x="2191" y="1530"/>
                    <a:pt x="2168" y="1530"/>
                    <a:pt x="2123" y="1553"/>
                  </a:cubicBezTo>
                  <a:lnTo>
                    <a:pt x="2100" y="1553"/>
                  </a:lnTo>
                  <a:cubicBezTo>
                    <a:pt x="1986" y="1598"/>
                    <a:pt x="1895" y="1621"/>
                    <a:pt x="1780" y="1667"/>
                  </a:cubicBezTo>
                  <a:cubicBezTo>
                    <a:pt x="1666" y="1690"/>
                    <a:pt x="1529" y="1712"/>
                    <a:pt x="1415" y="1712"/>
                  </a:cubicBezTo>
                  <a:cubicBezTo>
                    <a:pt x="1347" y="1690"/>
                    <a:pt x="1255" y="1690"/>
                    <a:pt x="1187" y="1690"/>
                  </a:cubicBezTo>
                  <a:lnTo>
                    <a:pt x="1096" y="1667"/>
                  </a:lnTo>
                  <a:cubicBezTo>
                    <a:pt x="1027" y="1667"/>
                    <a:pt x="936" y="1644"/>
                    <a:pt x="845" y="1621"/>
                  </a:cubicBezTo>
                  <a:cubicBezTo>
                    <a:pt x="776" y="1598"/>
                    <a:pt x="708" y="1575"/>
                    <a:pt x="639" y="1553"/>
                  </a:cubicBezTo>
                  <a:lnTo>
                    <a:pt x="616" y="1553"/>
                  </a:lnTo>
                  <a:cubicBezTo>
                    <a:pt x="548" y="1530"/>
                    <a:pt x="479" y="1507"/>
                    <a:pt x="411" y="1461"/>
                  </a:cubicBezTo>
                  <a:cubicBezTo>
                    <a:pt x="365" y="1438"/>
                    <a:pt x="342" y="1416"/>
                    <a:pt x="297" y="1393"/>
                  </a:cubicBezTo>
                  <a:cubicBezTo>
                    <a:pt x="274" y="1370"/>
                    <a:pt x="251" y="1347"/>
                    <a:pt x="228" y="1347"/>
                  </a:cubicBezTo>
                  <a:cubicBezTo>
                    <a:pt x="205" y="1347"/>
                    <a:pt x="205" y="1347"/>
                    <a:pt x="183" y="1370"/>
                  </a:cubicBezTo>
                  <a:cubicBezTo>
                    <a:pt x="183" y="1347"/>
                    <a:pt x="160" y="1324"/>
                    <a:pt x="114" y="1324"/>
                  </a:cubicBezTo>
                  <a:cubicBezTo>
                    <a:pt x="91" y="1324"/>
                    <a:pt x="69" y="1324"/>
                    <a:pt x="69" y="1347"/>
                  </a:cubicBezTo>
                  <a:cubicBezTo>
                    <a:pt x="23" y="1370"/>
                    <a:pt x="0" y="1438"/>
                    <a:pt x="46" y="1484"/>
                  </a:cubicBezTo>
                  <a:cubicBezTo>
                    <a:pt x="46" y="1507"/>
                    <a:pt x="69" y="1530"/>
                    <a:pt x="69" y="1530"/>
                  </a:cubicBezTo>
                  <a:cubicBezTo>
                    <a:pt x="114" y="1598"/>
                    <a:pt x="137" y="1667"/>
                    <a:pt x="137" y="1735"/>
                  </a:cubicBezTo>
                  <a:lnTo>
                    <a:pt x="160" y="1804"/>
                  </a:lnTo>
                  <a:cubicBezTo>
                    <a:pt x="205" y="1895"/>
                    <a:pt x="228" y="1963"/>
                    <a:pt x="251" y="2055"/>
                  </a:cubicBezTo>
                  <a:lnTo>
                    <a:pt x="274" y="2123"/>
                  </a:lnTo>
                  <a:cubicBezTo>
                    <a:pt x="297" y="2169"/>
                    <a:pt x="320" y="2215"/>
                    <a:pt x="320" y="2260"/>
                  </a:cubicBezTo>
                  <a:cubicBezTo>
                    <a:pt x="342" y="2329"/>
                    <a:pt x="365" y="2374"/>
                    <a:pt x="388" y="2443"/>
                  </a:cubicBezTo>
                  <a:lnTo>
                    <a:pt x="411" y="2488"/>
                  </a:lnTo>
                  <a:lnTo>
                    <a:pt x="434" y="2557"/>
                  </a:lnTo>
                  <a:cubicBezTo>
                    <a:pt x="457" y="2603"/>
                    <a:pt x="479" y="2648"/>
                    <a:pt x="502" y="2717"/>
                  </a:cubicBezTo>
                  <a:cubicBezTo>
                    <a:pt x="548" y="2785"/>
                    <a:pt x="571" y="2854"/>
                    <a:pt x="616" y="2945"/>
                  </a:cubicBezTo>
                  <a:lnTo>
                    <a:pt x="730" y="3219"/>
                  </a:lnTo>
                  <a:lnTo>
                    <a:pt x="776" y="3356"/>
                  </a:lnTo>
                  <a:lnTo>
                    <a:pt x="845" y="3493"/>
                  </a:lnTo>
                  <a:cubicBezTo>
                    <a:pt x="890" y="3607"/>
                    <a:pt x="936" y="3721"/>
                    <a:pt x="982" y="3835"/>
                  </a:cubicBezTo>
                  <a:cubicBezTo>
                    <a:pt x="1050" y="3995"/>
                    <a:pt x="1141" y="4155"/>
                    <a:pt x="1210" y="4314"/>
                  </a:cubicBezTo>
                  <a:lnTo>
                    <a:pt x="1255" y="4429"/>
                  </a:lnTo>
                  <a:cubicBezTo>
                    <a:pt x="1255" y="4474"/>
                    <a:pt x="1278" y="4520"/>
                    <a:pt x="1301" y="4566"/>
                  </a:cubicBezTo>
                  <a:lnTo>
                    <a:pt x="1347" y="4657"/>
                  </a:lnTo>
                  <a:cubicBezTo>
                    <a:pt x="1370" y="4725"/>
                    <a:pt x="1392" y="4771"/>
                    <a:pt x="1415" y="4817"/>
                  </a:cubicBezTo>
                  <a:cubicBezTo>
                    <a:pt x="1461" y="4976"/>
                    <a:pt x="1529" y="5136"/>
                    <a:pt x="1598" y="5296"/>
                  </a:cubicBezTo>
                  <a:cubicBezTo>
                    <a:pt x="1643" y="5410"/>
                    <a:pt x="1689" y="5501"/>
                    <a:pt x="1735" y="5615"/>
                  </a:cubicBezTo>
                  <a:lnTo>
                    <a:pt x="1803" y="5798"/>
                  </a:lnTo>
                  <a:lnTo>
                    <a:pt x="1849" y="5867"/>
                  </a:lnTo>
                  <a:cubicBezTo>
                    <a:pt x="1895" y="6026"/>
                    <a:pt x="1963" y="6163"/>
                    <a:pt x="2032" y="6300"/>
                  </a:cubicBezTo>
                  <a:lnTo>
                    <a:pt x="2054" y="6392"/>
                  </a:lnTo>
                  <a:cubicBezTo>
                    <a:pt x="2123" y="6529"/>
                    <a:pt x="2168" y="6665"/>
                    <a:pt x="2237" y="6802"/>
                  </a:cubicBezTo>
                  <a:cubicBezTo>
                    <a:pt x="2328" y="6985"/>
                    <a:pt x="2397" y="7145"/>
                    <a:pt x="2465" y="7327"/>
                  </a:cubicBezTo>
                  <a:cubicBezTo>
                    <a:pt x="2511" y="7419"/>
                    <a:pt x="2557" y="7510"/>
                    <a:pt x="2602" y="7601"/>
                  </a:cubicBezTo>
                  <a:cubicBezTo>
                    <a:pt x="2625" y="7670"/>
                    <a:pt x="2648" y="7738"/>
                    <a:pt x="2671" y="7807"/>
                  </a:cubicBezTo>
                  <a:cubicBezTo>
                    <a:pt x="2693" y="7852"/>
                    <a:pt x="2716" y="7898"/>
                    <a:pt x="2739" y="7944"/>
                  </a:cubicBezTo>
                  <a:lnTo>
                    <a:pt x="2785" y="8035"/>
                  </a:lnTo>
                  <a:cubicBezTo>
                    <a:pt x="2808" y="8103"/>
                    <a:pt x="2830" y="8149"/>
                    <a:pt x="2853" y="8218"/>
                  </a:cubicBezTo>
                  <a:lnTo>
                    <a:pt x="2899" y="8309"/>
                  </a:lnTo>
                  <a:cubicBezTo>
                    <a:pt x="2945" y="8423"/>
                    <a:pt x="2990" y="8514"/>
                    <a:pt x="3036" y="8628"/>
                  </a:cubicBezTo>
                  <a:lnTo>
                    <a:pt x="3127" y="8834"/>
                  </a:lnTo>
                  <a:cubicBezTo>
                    <a:pt x="3218" y="9016"/>
                    <a:pt x="3287" y="9199"/>
                    <a:pt x="3355" y="9359"/>
                  </a:cubicBezTo>
                  <a:cubicBezTo>
                    <a:pt x="3424" y="9519"/>
                    <a:pt x="3492" y="9678"/>
                    <a:pt x="3561" y="9838"/>
                  </a:cubicBezTo>
                  <a:lnTo>
                    <a:pt x="3584" y="9884"/>
                  </a:lnTo>
                  <a:cubicBezTo>
                    <a:pt x="3652" y="10066"/>
                    <a:pt x="3743" y="10226"/>
                    <a:pt x="3812" y="10409"/>
                  </a:cubicBezTo>
                  <a:cubicBezTo>
                    <a:pt x="3858" y="10523"/>
                    <a:pt x="3903" y="10660"/>
                    <a:pt x="3949" y="10774"/>
                  </a:cubicBezTo>
                  <a:cubicBezTo>
                    <a:pt x="4040" y="10979"/>
                    <a:pt x="4131" y="11208"/>
                    <a:pt x="4223" y="11413"/>
                  </a:cubicBezTo>
                  <a:cubicBezTo>
                    <a:pt x="4246" y="11504"/>
                    <a:pt x="4291" y="11573"/>
                    <a:pt x="4337" y="11664"/>
                  </a:cubicBezTo>
                  <a:cubicBezTo>
                    <a:pt x="4360" y="11733"/>
                    <a:pt x="4405" y="11824"/>
                    <a:pt x="4428" y="11892"/>
                  </a:cubicBezTo>
                  <a:cubicBezTo>
                    <a:pt x="4497" y="12052"/>
                    <a:pt x="4565" y="12212"/>
                    <a:pt x="4634" y="12395"/>
                  </a:cubicBezTo>
                  <a:cubicBezTo>
                    <a:pt x="4725" y="12577"/>
                    <a:pt x="4793" y="12760"/>
                    <a:pt x="4885" y="12942"/>
                  </a:cubicBezTo>
                  <a:cubicBezTo>
                    <a:pt x="4953" y="13079"/>
                    <a:pt x="4999" y="13193"/>
                    <a:pt x="5067" y="13330"/>
                  </a:cubicBezTo>
                  <a:cubicBezTo>
                    <a:pt x="5113" y="13422"/>
                    <a:pt x="5159" y="13536"/>
                    <a:pt x="5204" y="13627"/>
                  </a:cubicBezTo>
                  <a:lnTo>
                    <a:pt x="5273" y="13787"/>
                  </a:lnTo>
                  <a:cubicBezTo>
                    <a:pt x="5318" y="13901"/>
                    <a:pt x="5387" y="14015"/>
                    <a:pt x="5432" y="14106"/>
                  </a:cubicBezTo>
                  <a:lnTo>
                    <a:pt x="5501" y="14243"/>
                  </a:lnTo>
                  <a:cubicBezTo>
                    <a:pt x="5569" y="14403"/>
                    <a:pt x="5638" y="14563"/>
                    <a:pt x="5706" y="14723"/>
                  </a:cubicBezTo>
                  <a:cubicBezTo>
                    <a:pt x="5752" y="14837"/>
                    <a:pt x="5798" y="14951"/>
                    <a:pt x="5843" y="15065"/>
                  </a:cubicBezTo>
                  <a:lnTo>
                    <a:pt x="5912" y="15225"/>
                  </a:lnTo>
                  <a:lnTo>
                    <a:pt x="5957" y="15339"/>
                  </a:lnTo>
                  <a:cubicBezTo>
                    <a:pt x="6049" y="15567"/>
                    <a:pt x="6140" y="15796"/>
                    <a:pt x="6231" y="16001"/>
                  </a:cubicBezTo>
                  <a:cubicBezTo>
                    <a:pt x="6277" y="16069"/>
                    <a:pt x="6300" y="16115"/>
                    <a:pt x="6323" y="16161"/>
                  </a:cubicBezTo>
                  <a:lnTo>
                    <a:pt x="6323" y="16184"/>
                  </a:lnTo>
                  <a:cubicBezTo>
                    <a:pt x="6346" y="16252"/>
                    <a:pt x="6368" y="16321"/>
                    <a:pt x="6391" y="16366"/>
                  </a:cubicBezTo>
                  <a:cubicBezTo>
                    <a:pt x="6437" y="16412"/>
                    <a:pt x="6482" y="16457"/>
                    <a:pt x="6551" y="16480"/>
                  </a:cubicBezTo>
                  <a:lnTo>
                    <a:pt x="6597" y="16480"/>
                  </a:lnTo>
                  <a:cubicBezTo>
                    <a:pt x="6642" y="16480"/>
                    <a:pt x="6688" y="16457"/>
                    <a:pt x="6711" y="16457"/>
                  </a:cubicBezTo>
                  <a:cubicBezTo>
                    <a:pt x="6756" y="16435"/>
                    <a:pt x="6802" y="16412"/>
                    <a:pt x="6848" y="16389"/>
                  </a:cubicBezTo>
                  <a:cubicBezTo>
                    <a:pt x="6870" y="16389"/>
                    <a:pt x="6893" y="16366"/>
                    <a:pt x="6916" y="16366"/>
                  </a:cubicBezTo>
                  <a:cubicBezTo>
                    <a:pt x="6985" y="16321"/>
                    <a:pt x="7053" y="16298"/>
                    <a:pt x="7144" y="16275"/>
                  </a:cubicBezTo>
                  <a:cubicBezTo>
                    <a:pt x="7236" y="16252"/>
                    <a:pt x="7327" y="16229"/>
                    <a:pt x="7418" y="16184"/>
                  </a:cubicBezTo>
                  <a:lnTo>
                    <a:pt x="7487" y="16138"/>
                  </a:lnTo>
                  <a:cubicBezTo>
                    <a:pt x="7532" y="16115"/>
                    <a:pt x="7578" y="16092"/>
                    <a:pt x="7624" y="16092"/>
                  </a:cubicBezTo>
                  <a:cubicBezTo>
                    <a:pt x="7692" y="16047"/>
                    <a:pt x="7761" y="16024"/>
                    <a:pt x="7829" y="16001"/>
                  </a:cubicBezTo>
                  <a:cubicBezTo>
                    <a:pt x="7898" y="15978"/>
                    <a:pt x="7966" y="15955"/>
                    <a:pt x="8012" y="15910"/>
                  </a:cubicBezTo>
                  <a:cubicBezTo>
                    <a:pt x="8057" y="15910"/>
                    <a:pt x="8103" y="15887"/>
                    <a:pt x="8149" y="15864"/>
                  </a:cubicBezTo>
                  <a:cubicBezTo>
                    <a:pt x="8194" y="15864"/>
                    <a:pt x="8217" y="15841"/>
                    <a:pt x="8263" y="15818"/>
                  </a:cubicBezTo>
                  <a:cubicBezTo>
                    <a:pt x="8331" y="15796"/>
                    <a:pt x="8400" y="15750"/>
                    <a:pt x="8468" y="15727"/>
                  </a:cubicBezTo>
                  <a:lnTo>
                    <a:pt x="8491" y="15704"/>
                  </a:lnTo>
                  <a:cubicBezTo>
                    <a:pt x="8537" y="15681"/>
                    <a:pt x="8560" y="15659"/>
                    <a:pt x="8605" y="15659"/>
                  </a:cubicBezTo>
                  <a:lnTo>
                    <a:pt x="8719" y="15590"/>
                  </a:lnTo>
                  <a:cubicBezTo>
                    <a:pt x="8742" y="15590"/>
                    <a:pt x="8765" y="15567"/>
                    <a:pt x="8788" y="15544"/>
                  </a:cubicBezTo>
                  <a:lnTo>
                    <a:pt x="8833" y="15522"/>
                  </a:lnTo>
                  <a:cubicBezTo>
                    <a:pt x="8879" y="15499"/>
                    <a:pt x="8925" y="15476"/>
                    <a:pt x="8970" y="15453"/>
                  </a:cubicBezTo>
                  <a:cubicBezTo>
                    <a:pt x="8993" y="15430"/>
                    <a:pt x="9039" y="15408"/>
                    <a:pt x="9085" y="15385"/>
                  </a:cubicBezTo>
                  <a:cubicBezTo>
                    <a:pt x="9130" y="15362"/>
                    <a:pt x="9153" y="15339"/>
                    <a:pt x="9199" y="15316"/>
                  </a:cubicBezTo>
                  <a:cubicBezTo>
                    <a:pt x="9221" y="15293"/>
                    <a:pt x="9244" y="15271"/>
                    <a:pt x="9267" y="15248"/>
                  </a:cubicBezTo>
                  <a:cubicBezTo>
                    <a:pt x="9336" y="15225"/>
                    <a:pt x="9381" y="15202"/>
                    <a:pt x="9427" y="15179"/>
                  </a:cubicBezTo>
                  <a:cubicBezTo>
                    <a:pt x="9450" y="15179"/>
                    <a:pt x="9473" y="15179"/>
                    <a:pt x="9495" y="15156"/>
                  </a:cubicBezTo>
                  <a:cubicBezTo>
                    <a:pt x="9564" y="15134"/>
                    <a:pt x="9587" y="15111"/>
                    <a:pt x="9632" y="15065"/>
                  </a:cubicBezTo>
                  <a:cubicBezTo>
                    <a:pt x="9678" y="15020"/>
                    <a:pt x="9678" y="14928"/>
                    <a:pt x="9632" y="14860"/>
                  </a:cubicBezTo>
                  <a:cubicBezTo>
                    <a:pt x="9655" y="14837"/>
                    <a:pt x="9655" y="14814"/>
                    <a:pt x="9655" y="14791"/>
                  </a:cubicBezTo>
                  <a:cubicBezTo>
                    <a:pt x="9655" y="14746"/>
                    <a:pt x="9632" y="14677"/>
                    <a:pt x="9587" y="14631"/>
                  </a:cubicBezTo>
                  <a:lnTo>
                    <a:pt x="9587" y="14609"/>
                  </a:lnTo>
                  <a:cubicBezTo>
                    <a:pt x="9564" y="14563"/>
                    <a:pt x="9541" y="14517"/>
                    <a:pt x="9518" y="14472"/>
                  </a:cubicBezTo>
                  <a:lnTo>
                    <a:pt x="9427" y="14266"/>
                  </a:lnTo>
                  <a:lnTo>
                    <a:pt x="9336" y="14038"/>
                  </a:lnTo>
                  <a:cubicBezTo>
                    <a:pt x="9313" y="13970"/>
                    <a:pt x="9267" y="13901"/>
                    <a:pt x="9244" y="13810"/>
                  </a:cubicBezTo>
                  <a:cubicBezTo>
                    <a:pt x="9221" y="13718"/>
                    <a:pt x="9176" y="13650"/>
                    <a:pt x="9130" y="13559"/>
                  </a:cubicBezTo>
                  <a:cubicBezTo>
                    <a:pt x="9107" y="13467"/>
                    <a:pt x="9085" y="13399"/>
                    <a:pt x="9039" y="13330"/>
                  </a:cubicBezTo>
                  <a:cubicBezTo>
                    <a:pt x="9016" y="13239"/>
                    <a:pt x="8970" y="13148"/>
                    <a:pt x="8925" y="13057"/>
                  </a:cubicBezTo>
                  <a:cubicBezTo>
                    <a:pt x="8879" y="12920"/>
                    <a:pt x="8811" y="12783"/>
                    <a:pt x="8742" y="12646"/>
                  </a:cubicBezTo>
                  <a:cubicBezTo>
                    <a:pt x="8697" y="12554"/>
                    <a:pt x="8674" y="12463"/>
                    <a:pt x="8628" y="12372"/>
                  </a:cubicBezTo>
                  <a:cubicBezTo>
                    <a:pt x="8605" y="12303"/>
                    <a:pt x="8582" y="12235"/>
                    <a:pt x="8537" y="12144"/>
                  </a:cubicBezTo>
                  <a:cubicBezTo>
                    <a:pt x="8514" y="12075"/>
                    <a:pt x="8468" y="12007"/>
                    <a:pt x="8445" y="11938"/>
                  </a:cubicBezTo>
                  <a:cubicBezTo>
                    <a:pt x="8400" y="11824"/>
                    <a:pt x="8377" y="11733"/>
                    <a:pt x="8331" y="11641"/>
                  </a:cubicBezTo>
                  <a:cubicBezTo>
                    <a:pt x="8263" y="11504"/>
                    <a:pt x="8194" y="11345"/>
                    <a:pt x="8126" y="11185"/>
                  </a:cubicBezTo>
                  <a:cubicBezTo>
                    <a:pt x="8080" y="11094"/>
                    <a:pt x="8057" y="11025"/>
                    <a:pt x="8012" y="10934"/>
                  </a:cubicBezTo>
                  <a:cubicBezTo>
                    <a:pt x="7989" y="10842"/>
                    <a:pt x="7966" y="10751"/>
                    <a:pt x="7920" y="10683"/>
                  </a:cubicBezTo>
                  <a:lnTo>
                    <a:pt x="7920" y="10637"/>
                  </a:lnTo>
                  <a:cubicBezTo>
                    <a:pt x="7852" y="10500"/>
                    <a:pt x="7783" y="10340"/>
                    <a:pt x="7715" y="10203"/>
                  </a:cubicBezTo>
                  <a:cubicBezTo>
                    <a:pt x="7692" y="10158"/>
                    <a:pt x="7692" y="10112"/>
                    <a:pt x="7669" y="10066"/>
                  </a:cubicBezTo>
                  <a:lnTo>
                    <a:pt x="7624" y="9975"/>
                  </a:lnTo>
                  <a:cubicBezTo>
                    <a:pt x="7601" y="9929"/>
                    <a:pt x="7578" y="9861"/>
                    <a:pt x="7555" y="9815"/>
                  </a:cubicBezTo>
                  <a:lnTo>
                    <a:pt x="7510" y="9724"/>
                  </a:lnTo>
                  <a:cubicBezTo>
                    <a:pt x="7441" y="9610"/>
                    <a:pt x="7395" y="9473"/>
                    <a:pt x="7350" y="9359"/>
                  </a:cubicBezTo>
                  <a:lnTo>
                    <a:pt x="7304" y="9245"/>
                  </a:lnTo>
                  <a:lnTo>
                    <a:pt x="7259" y="9153"/>
                  </a:lnTo>
                  <a:cubicBezTo>
                    <a:pt x="7259" y="9108"/>
                    <a:pt x="7236" y="9062"/>
                    <a:pt x="7213" y="9016"/>
                  </a:cubicBezTo>
                  <a:lnTo>
                    <a:pt x="7190" y="8948"/>
                  </a:lnTo>
                  <a:cubicBezTo>
                    <a:pt x="7167" y="8880"/>
                    <a:pt x="7144" y="8834"/>
                    <a:pt x="7122" y="8788"/>
                  </a:cubicBezTo>
                  <a:cubicBezTo>
                    <a:pt x="7076" y="8674"/>
                    <a:pt x="7030" y="8537"/>
                    <a:pt x="6985" y="8423"/>
                  </a:cubicBezTo>
                  <a:lnTo>
                    <a:pt x="6916" y="8309"/>
                  </a:lnTo>
                  <a:cubicBezTo>
                    <a:pt x="6893" y="8218"/>
                    <a:pt x="6870" y="8149"/>
                    <a:pt x="6825" y="8081"/>
                  </a:cubicBezTo>
                  <a:cubicBezTo>
                    <a:pt x="6802" y="7989"/>
                    <a:pt x="6756" y="7921"/>
                    <a:pt x="6711" y="7830"/>
                  </a:cubicBezTo>
                  <a:cubicBezTo>
                    <a:pt x="6665" y="7693"/>
                    <a:pt x="6597" y="7578"/>
                    <a:pt x="6551" y="7442"/>
                  </a:cubicBezTo>
                  <a:lnTo>
                    <a:pt x="6528" y="7373"/>
                  </a:lnTo>
                  <a:cubicBezTo>
                    <a:pt x="6437" y="7190"/>
                    <a:pt x="6368" y="7008"/>
                    <a:pt x="6277" y="6848"/>
                  </a:cubicBezTo>
                  <a:cubicBezTo>
                    <a:pt x="6209" y="6688"/>
                    <a:pt x="6140" y="6551"/>
                    <a:pt x="6072" y="6414"/>
                  </a:cubicBezTo>
                  <a:cubicBezTo>
                    <a:pt x="6026" y="6277"/>
                    <a:pt x="5957" y="6163"/>
                    <a:pt x="5889" y="6026"/>
                  </a:cubicBezTo>
                  <a:lnTo>
                    <a:pt x="5843" y="5935"/>
                  </a:lnTo>
                  <a:lnTo>
                    <a:pt x="5821" y="5867"/>
                  </a:lnTo>
                  <a:lnTo>
                    <a:pt x="5775" y="5821"/>
                  </a:lnTo>
                  <a:cubicBezTo>
                    <a:pt x="5752" y="5752"/>
                    <a:pt x="5729" y="5661"/>
                    <a:pt x="5684" y="5593"/>
                  </a:cubicBezTo>
                  <a:cubicBezTo>
                    <a:pt x="5615" y="5433"/>
                    <a:pt x="5547" y="5273"/>
                    <a:pt x="5478" y="5113"/>
                  </a:cubicBezTo>
                  <a:lnTo>
                    <a:pt x="5455" y="5045"/>
                  </a:lnTo>
                  <a:cubicBezTo>
                    <a:pt x="5387" y="4908"/>
                    <a:pt x="5341" y="4771"/>
                    <a:pt x="5273" y="4657"/>
                  </a:cubicBezTo>
                  <a:cubicBezTo>
                    <a:pt x="5250" y="4588"/>
                    <a:pt x="5227" y="4520"/>
                    <a:pt x="5204" y="4474"/>
                  </a:cubicBezTo>
                  <a:cubicBezTo>
                    <a:pt x="5136" y="4314"/>
                    <a:pt x="5067" y="4155"/>
                    <a:pt x="4999" y="3995"/>
                  </a:cubicBezTo>
                  <a:lnTo>
                    <a:pt x="4999" y="3949"/>
                  </a:lnTo>
                  <a:cubicBezTo>
                    <a:pt x="4953" y="3881"/>
                    <a:pt x="4930" y="3812"/>
                    <a:pt x="4908" y="3721"/>
                  </a:cubicBezTo>
                  <a:cubicBezTo>
                    <a:pt x="4862" y="3630"/>
                    <a:pt x="4839" y="3561"/>
                    <a:pt x="4793" y="3470"/>
                  </a:cubicBezTo>
                  <a:cubicBezTo>
                    <a:pt x="4748" y="3356"/>
                    <a:pt x="4702" y="3242"/>
                    <a:pt x="4656" y="3128"/>
                  </a:cubicBezTo>
                  <a:cubicBezTo>
                    <a:pt x="4611" y="3013"/>
                    <a:pt x="4565" y="2876"/>
                    <a:pt x="4497" y="2762"/>
                  </a:cubicBezTo>
                  <a:cubicBezTo>
                    <a:pt x="4474" y="2694"/>
                    <a:pt x="4428" y="2625"/>
                    <a:pt x="4405" y="2557"/>
                  </a:cubicBezTo>
                  <a:lnTo>
                    <a:pt x="4314" y="2420"/>
                  </a:lnTo>
                  <a:cubicBezTo>
                    <a:pt x="4291" y="2374"/>
                    <a:pt x="4291" y="2329"/>
                    <a:pt x="4268" y="2306"/>
                  </a:cubicBezTo>
                  <a:lnTo>
                    <a:pt x="4246" y="2237"/>
                  </a:lnTo>
                  <a:cubicBezTo>
                    <a:pt x="4223" y="2192"/>
                    <a:pt x="4223" y="2169"/>
                    <a:pt x="4200" y="2123"/>
                  </a:cubicBezTo>
                  <a:cubicBezTo>
                    <a:pt x="4177" y="2078"/>
                    <a:pt x="4154" y="2055"/>
                    <a:pt x="4131" y="2009"/>
                  </a:cubicBezTo>
                  <a:cubicBezTo>
                    <a:pt x="4131" y="2009"/>
                    <a:pt x="4109" y="1986"/>
                    <a:pt x="4109" y="1986"/>
                  </a:cubicBezTo>
                  <a:cubicBezTo>
                    <a:pt x="4086" y="1941"/>
                    <a:pt x="4086" y="1918"/>
                    <a:pt x="4063" y="1895"/>
                  </a:cubicBezTo>
                  <a:cubicBezTo>
                    <a:pt x="4040" y="1849"/>
                    <a:pt x="4040" y="1804"/>
                    <a:pt x="4017" y="1758"/>
                  </a:cubicBezTo>
                  <a:cubicBezTo>
                    <a:pt x="3994" y="1712"/>
                    <a:pt x="3972" y="1690"/>
                    <a:pt x="3972" y="1644"/>
                  </a:cubicBezTo>
                  <a:lnTo>
                    <a:pt x="3926" y="1575"/>
                  </a:lnTo>
                  <a:cubicBezTo>
                    <a:pt x="3880" y="1416"/>
                    <a:pt x="3812" y="1279"/>
                    <a:pt x="3766" y="1142"/>
                  </a:cubicBezTo>
                  <a:cubicBezTo>
                    <a:pt x="3721" y="1050"/>
                    <a:pt x="3675" y="959"/>
                    <a:pt x="3652" y="891"/>
                  </a:cubicBezTo>
                  <a:cubicBezTo>
                    <a:pt x="3606" y="799"/>
                    <a:pt x="3584" y="731"/>
                    <a:pt x="3538" y="662"/>
                  </a:cubicBezTo>
                  <a:lnTo>
                    <a:pt x="3447" y="457"/>
                  </a:lnTo>
                  <a:lnTo>
                    <a:pt x="3424" y="389"/>
                  </a:lnTo>
                  <a:lnTo>
                    <a:pt x="3401" y="343"/>
                  </a:lnTo>
                  <a:cubicBezTo>
                    <a:pt x="3401" y="320"/>
                    <a:pt x="3378" y="297"/>
                    <a:pt x="3378" y="274"/>
                  </a:cubicBezTo>
                  <a:cubicBezTo>
                    <a:pt x="3378" y="274"/>
                    <a:pt x="3378" y="252"/>
                    <a:pt x="3378" y="252"/>
                  </a:cubicBezTo>
                  <a:cubicBezTo>
                    <a:pt x="3401" y="206"/>
                    <a:pt x="3401" y="160"/>
                    <a:pt x="3378" y="115"/>
                  </a:cubicBezTo>
                  <a:cubicBezTo>
                    <a:pt x="3355" y="69"/>
                    <a:pt x="3333" y="23"/>
                    <a:pt x="3287" y="0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20593" y="1117892"/>
              <a:ext cx="17693" cy="50203"/>
            </a:xfrm>
            <a:custGeom>
              <a:avLst/>
              <a:gdLst/>
              <a:ahLst/>
              <a:cxnLst/>
              <a:rect l="l" t="t" r="r" b="b"/>
              <a:pathLst>
                <a:path w="320" h="908" extrusionOk="0">
                  <a:moveTo>
                    <a:pt x="160" y="0"/>
                  </a:moveTo>
                  <a:cubicBezTo>
                    <a:pt x="137" y="0"/>
                    <a:pt x="92" y="23"/>
                    <a:pt x="69" y="46"/>
                  </a:cubicBezTo>
                  <a:cubicBezTo>
                    <a:pt x="46" y="69"/>
                    <a:pt x="46" y="92"/>
                    <a:pt x="46" y="137"/>
                  </a:cubicBezTo>
                  <a:cubicBezTo>
                    <a:pt x="46" y="183"/>
                    <a:pt x="46" y="206"/>
                    <a:pt x="69" y="251"/>
                  </a:cubicBezTo>
                  <a:cubicBezTo>
                    <a:pt x="69" y="297"/>
                    <a:pt x="69" y="343"/>
                    <a:pt x="69" y="388"/>
                  </a:cubicBezTo>
                  <a:cubicBezTo>
                    <a:pt x="69" y="457"/>
                    <a:pt x="46" y="525"/>
                    <a:pt x="46" y="617"/>
                  </a:cubicBezTo>
                  <a:cubicBezTo>
                    <a:pt x="46" y="662"/>
                    <a:pt x="23" y="753"/>
                    <a:pt x="0" y="799"/>
                  </a:cubicBezTo>
                  <a:lnTo>
                    <a:pt x="0" y="822"/>
                  </a:lnTo>
                  <a:cubicBezTo>
                    <a:pt x="0" y="845"/>
                    <a:pt x="0" y="890"/>
                    <a:pt x="46" y="890"/>
                  </a:cubicBezTo>
                  <a:cubicBezTo>
                    <a:pt x="57" y="902"/>
                    <a:pt x="69" y="908"/>
                    <a:pt x="80" y="908"/>
                  </a:cubicBezTo>
                  <a:cubicBezTo>
                    <a:pt x="92" y="908"/>
                    <a:pt x="103" y="902"/>
                    <a:pt x="115" y="890"/>
                  </a:cubicBezTo>
                  <a:cubicBezTo>
                    <a:pt x="160" y="822"/>
                    <a:pt x="183" y="753"/>
                    <a:pt x="206" y="685"/>
                  </a:cubicBezTo>
                  <a:cubicBezTo>
                    <a:pt x="229" y="639"/>
                    <a:pt x="229" y="571"/>
                    <a:pt x="251" y="502"/>
                  </a:cubicBezTo>
                  <a:cubicBezTo>
                    <a:pt x="274" y="434"/>
                    <a:pt x="274" y="365"/>
                    <a:pt x="297" y="297"/>
                  </a:cubicBezTo>
                  <a:cubicBezTo>
                    <a:pt x="297" y="274"/>
                    <a:pt x="297" y="228"/>
                    <a:pt x="297" y="206"/>
                  </a:cubicBezTo>
                  <a:cubicBezTo>
                    <a:pt x="297" y="160"/>
                    <a:pt x="320" y="137"/>
                    <a:pt x="297" y="114"/>
                  </a:cubicBezTo>
                  <a:cubicBezTo>
                    <a:pt x="297" y="46"/>
                    <a:pt x="229" y="0"/>
                    <a:pt x="183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46739" y="1000510"/>
              <a:ext cx="71988" cy="281481"/>
            </a:xfrm>
            <a:custGeom>
              <a:avLst/>
              <a:gdLst/>
              <a:ahLst/>
              <a:cxnLst/>
              <a:rect l="l" t="t" r="r" b="b"/>
              <a:pathLst>
                <a:path w="1302" h="5091" extrusionOk="0">
                  <a:moveTo>
                    <a:pt x="571" y="0"/>
                  </a:moveTo>
                  <a:cubicBezTo>
                    <a:pt x="480" y="0"/>
                    <a:pt x="388" y="69"/>
                    <a:pt x="366" y="160"/>
                  </a:cubicBezTo>
                  <a:cubicBezTo>
                    <a:pt x="343" y="183"/>
                    <a:pt x="343" y="229"/>
                    <a:pt x="320" y="274"/>
                  </a:cubicBezTo>
                  <a:cubicBezTo>
                    <a:pt x="320" y="297"/>
                    <a:pt x="320" y="343"/>
                    <a:pt x="320" y="366"/>
                  </a:cubicBezTo>
                  <a:cubicBezTo>
                    <a:pt x="320" y="411"/>
                    <a:pt x="320" y="480"/>
                    <a:pt x="297" y="525"/>
                  </a:cubicBezTo>
                  <a:cubicBezTo>
                    <a:pt x="297" y="525"/>
                    <a:pt x="297" y="548"/>
                    <a:pt x="297" y="548"/>
                  </a:cubicBezTo>
                  <a:cubicBezTo>
                    <a:pt x="297" y="662"/>
                    <a:pt x="297" y="777"/>
                    <a:pt x="274" y="891"/>
                  </a:cubicBezTo>
                  <a:cubicBezTo>
                    <a:pt x="274" y="982"/>
                    <a:pt x="274" y="1096"/>
                    <a:pt x="274" y="1210"/>
                  </a:cubicBezTo>
                  <a:cubicBezTo>
                    <a:pt x="251" y="1393"/>
                    <a:pt x="251" y="1598"/>
                    <a:pt x="251" y="1781"/>
                  </a:cubicBezTo>
                  <a:cubicBezTo>
                    <a:pt x="229" y="1827"/>
                    <a:pt x="229" y="1872"/>
                    <a:pt x="206" y="1895"/>
                  </a:cubicBezTo>
                  <a:cubicBezTo>
                    <a:pt x="206" y="1941"/>
                    <a:pt x="206" y="1963"/>
                    <a:pt x="206" y="2009"/>
                  </a:cubicBezTo>
                  <a:cubicBezTo>
                    <a:pt x="183" y="2078"/>
                    <a:pt x="183" y="2123"/>
                    <a:pt x="183" y="2192"/>
                  </a:cubicBezTo>
                  <a:cubicBezTo>
                    <a:pt x="160" y="2329"/>
                    <a:pt x="137" y="2466"/>
                    <a:pt x="137" y="2625"/>
                  </a:cubicBezTo>
                  <a:cubicBezTo>
                    <a:pt x="137" y="2762"/>
                    <a:pt x="114" y="2922"/>
                    <a:pt x="114" y="3082"/>
                  </a:cubicBezTo>
                  <a:cubicBezTo>
                    <a:pt x="114" y="3150"/>
                    <a:pt x="114" y="3219"/>
                    <a:pt x="92" y="3264"/>
                  </a:cubicBezTo>
                  <a:cubicBezTo>
                    <a:pt x="92" y="3310"/>
                    <a:pt x="92" y="3333"/>
                    <a:pt x="92" y="3379"/>
                  </a:cubicBezTo>
                  <a:cubicBezTo>
                    <a:pt x="92" y="3379"/>
                    <a:pt x="92" y="3401"/>
                    <a:pt x="92" y="3424"/>
                  </a:cubicBezTo>
                  <a:cubicBezTo>
                    <a:pt x="92" y="3470"/>
                    <a:pt x="92" y="3516"/>
                    <a:pt x="69" y="3561"/>
                  </a:cubicBezTo>
                  <a:cubicBezTo>
                    <a:pt x="69" y="3653"/>
                    <a:pt x="46" y="3744"/>
                    <a:pt x="46" y="3835"/>
                  </a:cubicBezTo>
                  <a:cubicBezTo>
                    <a:pt x="23" y="3926"/>
                    <a:pt x="23" y="4041"/>
                    <a:pt x="23" y="4132"/>
                  </a:cubicBezTo>
                  <a:cubicBezTo>
                    <a:pt x="0" y="4292"/>
                    <a:pt x="23" y="4451"/>
                    <a:pt x="92" y="4588"/>
                  </a:cubicBezTo>
                  <a:cubicBezTo>
                    <a:pt x="114" y="4634"/>
                    <a:pt x="137" y="4657"/>
                    <a:pt x="183" y="4702"/>
                  </a:cubicBezTo>
                  <a:cubicBezTo>
                    <a:pt x="206" y="4725"/>
                    <a:pt x="229" y="4748"/>
                    <a:pt x="251" y="4771"/>
                  </a:cubicBezTo>
                  <a:cubicBezTo>
                    <a:pt x="297" y="4817"/>
                    <a:pt x="366" y="4839"/>
                    <a:pt x="434" y="4885"/>
                  </a:cubicBezTo>
                  <a:cubicBezTo>
                    <a:pt x="525" y="4908"/>
                    <a:pt x="617" y="4954"/>
                    <a:pt x="708" y="4976"/>
                  </a:cubicBezTo>
                  <a:cubicBezTo>
                    <a:pt x="754" y="4999"/>
                    <a:pt x="799" y="4999"/>
                    <a:pt x="822" y="5022"/>
                  </a:cubicBezTo>
                  <a:cubicBezTo>
                    <a:pt x="868" y="5045"/>
                    <a:pt x="891" y="5045"/>
                    <a:pt x="913" y="5068"/>
                  </a:cubicBezTo>
                  <a:lnTo>
                    <a:pt x="959" y="5068"/>
                  </a:lnTo>
                  <a:cubicBezTo>
                    <a:pt x="1027" y="5068"/>
                    <a:pt x="1073" y="5091"/>
                    <a:pt x="1142" y="5091"/>
                  </a:cubicBezTo>
                  <a:cubicBezTo>
                    <a:pt x="1142" y="5091"/>
                    <a:pt x="1164" y="5091"/>
                    <a:pt x="1164" y="5068"/>
                  </a:cubicBezTo>
                  <a:cubicBezTo>
                    <a:pt x="1187" y="5068"/>
                    <a:pt x="1210" y="5068"/>
                    <a:pt x="1210" y="5045"/>
                  </a:cubicBezTo>
                  <a:cubicBezTo>
                    <a:pt x="1233" y="4999"/>
                    <a:pt x="1256" y="4976"/>
                    <a:pt x="1279" y="4954"/>
                  </a:cubicBezTo>
                  <a:cubicBezTo>
                    <a:pt x="1301" y="4954"/>
                    <a:pt x="1301" y="4931"/>
                    <a:pt x="1301" y="4931"/>
                  </a:cubicBezTo>
                  <a:cubicBezTo>
                    <a:pt x="1301" y="4908"/>
                    <a:pt x="1301" y="4885"/>
                    <a:pt x="1301" y="4862"/>
                  </a:cubicBezTo>
                  <a:cubicBezTo>
                    <a:pt x="1301" y="4862"/>
                    <a:pt x="1301" y="4862"/>
                    <a:pt x="1301" y="4839"/>
                  </a:cubicBezTo>
                  <a:cubicBezTo>
                    <a:pt x="1301" y="4794"/>
                    <a:pt x="1279" y="4748"/>
                    <a:pt x="1279" y="4702"/>
                  </a:cubicBezTo>
                  <a:cubicBezTo>
                    <a:pt x="1279" y="4588"/>
                    <a:pt x="1256" y="4497"/>
                    <a:pt x="1256" y="4383"/>
                  </a:cubicBezTo>
                  <a:cubicBezTo>
                    <a:pt x="1256" y="4200"/>
                    <a:pt x="1256" y="4041"/>
                    <a:pt x="1256" y="3881"/>
                  </a:cubicBezTo>
                  <a:cubicBezTo>
                    <a:pt x="1233" y="3789"/>
                    <a:pt x="1233" y="3698"/>
                    <a:pt x="1233" y="3607"/>
                  </a:cubicBezTo>
                  <a:cubicBezTo>
                    <a:pt x="1233" y="3516"/>
                    <a:pt x="1233" y="3424"/>
                    <a:pt x="1210" y="3333"/>
                  </a:cubicBezTo>
                  <a:cubicBezTo>
                    <a:pt x="1210" y="3219"/>
                    <a:pt x="1210" y="3128"/>
                    <a:pt x="1210" y="3013"/>
                  </a:cubicBezTo>
                  <a:cubicBezTo>
                    <a:pt x="1187" y="2922"/>
                    <a:pt x="1187" y="2831"/>
                    <a:pt x="1187" y="2740"/>
                  </a:cubicBezTo>
                  <a:cubicBezTo>
                    <a:pt x="1164" y="2625"/>
                    <a:pt x="1164" y="2534"/>
                    <a:pt x="1164" y="2443"/>
                  </a:cubicBezTo>
                  <a:cubicBezTo>
                    <a:pt x="1164" y="2351"/>
                    <a:pt x="1142" y="2260"/>
                    <a:pt x="1142" y="2192"/>
                  </a:cubicBezTo>
                  <a:cubicBezTo>
                    <a:pt x="1142" y="2100"/>
                    <a:pt x="1142" y="2009"/>
                    <a:pt x="1119" y="1918"/>
                  </a:cubicBezTo>
                  <a:cubicBezTo>
                    <a:pt x="1119" y="1827"/>
                    <a:pt x="1096" y="1735"/>
                    <a:pt x="1096" y="1644"/>
                  </a:cubicBezTo>
                  <a:cubicBezTo>
                    <a:pt x="1073" y="1530"/>
                    <a:pt x="1073" y="1416"/>
                    <a:pt x="1050" y="1302"/>
                  </a:cubicBezTo>
                  <a:cubicBezTo>
                    <a:pt x="1050" y="1233"/>
                    <a:pt x="1050" y="1187"/>
                    <a:pt x="1050" y="1119"/>
                  </a:cubicBezTo>
                  <a:cubicBezTo>
                    <a:pt x="1050" y="1050"/>
                    <a:pt x="1027" y="982"/>
                    <a:pt x="1027" y="913"/>
                  </a:cubicBezTo>
                  <a:cubicBezTo>
                    <a:pt x="1027" y="845"/>
                    <a:pt x="1027" y="777"/>
                    <a:pt x="1005" y="708"/>
                  </a:cubicBezTo>
                  <a:cubicBezTo>
                    <a:pt x="1005" y="662"/>
                    <a:pt x="1005" y="594"/>
                    <a:pt x="982" y="525"/>
                  </a:cubicBezTo>
                  <a:cubicBezTo>
                    <a:pt x="982" y="480"/>
                    <a:pt x="982" y="411"/>
                    <a:pt x="982" y="366"/>
                  </a:cubicBezTo>
                  <a:cubicBezTo>
                    <a:pt x="982" y="297"/>
                    <a:pt x="959" y="229"/>
                    <a:pt x="959" y="183"/>
                  </a:cubicBezTo>
                  <a:cubicBezTo>
                    <a:pt x="959" y="137"/>
                    <a:pt x="913" y="92"/>
                    <a:pt x="868" y="92"/>
                  </a:cubicBezTo>
                  <a:cubicBezTo>
                    <a:pt x="845" y="115"/>
                    <a:pt x="799" y="137"/>
                    <a:pt x="799" y="183"/>
                  </a:cubicBezTo>
                  <a:cubicBezTo>
                    <a:pt x="799" y="206"/>
                    <a:pt x="799" y="206"/>
                    <a:pt x="799" y="229"/>
                  </a:cubicBezTo>
                  <a:cubicBezTo>
                    <a:pt x="776" y="115"/>
                    <a:pt x="708" y="23"/>
                    <a:pt x="594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03522" y="1193585"/>
              <a:ext cx="60653" cy="80834"/>
            </a:xfrm>
            <a:custGeom>
              <a:avLst/>
              <a:gdLst/>
              <a:ahLst/>
              <a:cxnLst/>
              <a:rect l="l" t="t" r="r" b="b"/>
              <a:pathLst>
                <a:path w="1097" h="1462" extrusionOk="0">
                  <a:moveTo>
                    <a:pt x="959" y="1"/>
                  </a:moveTo>
                  <a:cubicBezTo>
                    <a:pt x="913" y="1"/>
                    <a:pt x="891" y="1"/>
                    <a:pt x="868" y="24"/>
                  </a:cubicBezTo>
                  <a:cubicBezTo>
                    <a:pt x="845" y="46"/>
                    <a:pt x="822" y="92"/>
                    <a:pt x="822" y="115"/>
                  </a:cubicBezTo>
                  <a:cubicBezTo>
                    <a:pt x="822" y="161"/>
                    <a:pt x="799" y="206"/>
                    <a:pt x="799" y="252"/>
                  </a:cubicBezTo>
                  <a:cubicBezTo>
                    <a:pt x="777" y="275"/>
                    <a:pt x="754" y="320"/>
                    <a:pt x="754" y="343"/>
                  </a:cubicBezTo>
                  <a:cubicBezTo>
                    <a:pt x="731" y="389"/>
                    <a:pt x="708" y="434"/>
                    <a:pt x="685" y="480"/>
                  </a:cubicBezTo>
                  <a:cubicBezTo>
                    <a:pt x="640" y="571"/>
                    <a:pt x="571" y="663"/>
                    <a:pt x="503" y="731"/>
                  </a:cubicBezTo>
                  <a:cubicBezTo>
                    <a:pt x="480" y="777"/>
                    <a:pt x="434" y="822"/>
                    <a:pt x="411" y="868"/>
                  </a:cubicBezTo>
                  <a:cubicBezTo>
                    <a:pt x="366" y="891"/>
                    <a:pt x="320" y="937"/>
                    <a:pt x="297" y="959"/>
                  </a:cubicBezTo>
                  <a:cubicBezTo>
                    <a:pt x="252" y="982"/>
                    <a:pt x="229" y="1005"/>
                    <a:pt x="183" y="1028"/>
                  </a:cubicBezTo>
                  <a:lnTo>
                    <a:pt x="160" y="1028"/>
                  </a:lnTo>
                  <a:cubicBezTo>
                    <a:pt x="137" y="1028"/>
                    <a:pt x="137" y="1051"/>
                    <a:pt x="115" y="1074"/>
                  </a:cubicBezTo>
                  <a:lnTo>
                    <a:pt x="69" y="1074"/>
                  </a:lnTo>
                  <a:cubicBezTo>
                    <a:pt x="23" y="1096"/>
                    <a:pt x="0" y="1119"/>
                    <a:pt x="23" y="1165"/>
                  </a:cubicBezTo>
                  <a:cubicBezTo>
                    <a:pt x="23" y="1188"/>
                    <a:pt x="46" y="1210"/>
                    <a:pt x="46" y="1210"/>
                  </a:cubicBezTo>
                  <a:cubicBezTo>
                    <a:pt x="46" y="1233"/>
                    <a:pt x="69" y="1233"/>
                    <a:pt x="69" y="1256"/>
                  </a:cubicBezTo>
                  <a:cubicBezTo>
                    <a:pt x="69" y="1279"/>
                    <a:pt x="46" y="1325"/>
                    <a:pt x="69" y="1347"/>
                  </a:cubicBezTo>
                  <a:cubicBezTo>
                    <a:pt x="69" y="1370"/>
                    <a:pt x="92" y="1393"/>
                    <a:pt x="92" y="1416"/>
                  </a:cubicBezTo>
                  <a:cubicBezTo>
                    <a:pt x="115" y="1439"/>
                    <a:pt x="137" y="1439"/>
                    <a:pt x="160" y="1462"/>
                  </a:cubicBezTo>
                  <a:lnTo>
                    <a:pt x="252" y="1462"/>
                  </a:lnTo>
                  <a:cubicBezTo>
                    <a:pt x="274" y="1439"/>
                    <a:pt x="297" y="1439"/>
                    <a:pt x="320" y="1439"/>
                  </a:cubicBezTo>
                  <a:cubicBezTo>
                    <a:pt x="343" y="1439"/>
                    <a:pt x="343" y="1439"/>
                    <a:pt x="366" y="1416"/>
                  </a:cubicBezTo>
                  <a:lnTo>
                    <a:pt x="388" y="1416"/>
                  </a:lnTo>
                  <a:cubicBezTo>
                    <a:pt x="434" y="1393"/>
                    <a:pt x="503" y="1370"/>
                    <a:pt x="571" y="1325"/>
                  </a:cubicBezTo>
                  <a:cubicBezTo>
                    <a:pt x="617" y="1302"/>
                    <a:pt x="662" y="1256"/>
                    <a:pt x="708" y="1210"/>
                  </a:cubicBezTo>
                  <a:cubicBezTo>
                    <a:pt x="731" y="1165"/>
                    <a:pt x="754" y="1142"/>
                    <a:pt x="777" y="1096"/>
                  </a:cubicBezTo>
                  <a:cubicBezTo>
                    <a:pt x="822" y="1028"/>
                    <a:pt x="868" y="982"/>
                    <a:pt x="891" y="914"/>
                  </a:cubicBezTo>
                  <a:cubicBezTo>
                    <a:pt x="959" y="777"/>
                    <a:pt x="1028" y="640"/>
                    <a:pt x="1050" y="503"/>
                  </a:cubicBezTo>
                  <a:cubicBezTo>
                    <a:pt x="1073" y="434"/>
                    <a:pt x="1073" y="366"/>
                    <a:pt x="1096" y="297"/>
                  </a:cubicBezTo>
                  <a:cubicBezTo>
                    <a:pt x="1096" y="206"/>
                    <a:pt x="1096" y="138"/>
                    <a:pt x="1073" y="69"/>
                  </a:cubicBezTo>
                  <a:cubicBezTo>
                    <a:pt x="1050" y="24"/>
                    <a:pt x="1005" y="1"/>
                    <a:pt x="959" y="1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71696" y="1111589"/>
              <a:ext cx="170404" cy="111078"/>
            </a:xfrm>
            <a:custGeom>
              <a:avLst/>
              <a:gdLst/>
              <a:ahLst/>
              <a:cxnLst/>
              <a:rect l="l" t="t" r="r" b="b"/>
              <a:pathLst>
                <a:path w="3082" h="2009" extrusionOk="0">
                  <a:moveTo>
                    <a:pt x="2922" y="0"/>
                  </a:moveTo>
                  <a:cubicBezTo>
                    <a:pt x="2899" y="0"/>
                    <a:pt x="2853" y="23"/>
                    <a:pt x="2830" y="23"/>
                  </a:cubicBezTo>
                  <a:cubicBezTo>
                    <a:pt x="2762" y="69"/>
                    <a:pt x="2716" y="160"/>
                    <a:pt x="2693" y="228"/>
                  </a:cubicBezTo>
                  <a:cubicBezTo>
                    <a:pt x="2671" y="297"/>
                    <a:pt x="2648" y="342"/>
                    <a:pt x="2602" y="411"/>
                  </a:cubicBezTo>
                  <a:cubicBezTo>
                    <a:pt x="2579" y="457"/>
                    <a:pt x="2556" y="525"/>
                    <a:pt x="2534" y="571"/>
                  </a:cubicBezTo>
                  <a:cubicBezTo>
                    <a:pt x="2511" y="639"/>
                    <a:pt x="2465" y="685"/>
                    <a:pt x="2420" y="753"/>
                  </a:cubicBezTo>
                  <a:cubicBezTo>
                    <a:pt x="2374" y="799"/>
                    <a:pt x="2328" y="867"/>
                    <a:pt x="2283" y="936"/>
                  </a:cubicBezTo>
                  <a:cubicBezTo>
                    <a:pt x="2260" y="959"/>
                    <a:pt x="2260" y="1004"/>
                    <a:pt x="2237" y="1027"/>
                  </a:cubicBezTo>
                  <a:cubicBezTo>
                    <a:pt x="2237" y="1004"/>
                    <a:pt x="2237" y="1004"/>
                    <a:pt x="2237" y="1004"/>
                  </a:cubicBezTo>
                  <a:cubicBezTo>
                    <a:pt x="2191" y="1073"/>
                    <a:pt x="2123" y="1119"/>
                    <a:pt x="2054" y="1187"/>
                  </a:cubicBezTo>
                  <a:cubicBezTo>
                    <a:pt x="2009" y="1255"/>
                    <a:pt x="1940" y="1301"/>
                    <a:pt x="1872" y="1347"/>
                  </a:cubicBezTo>
                  <a:cubicBezTo>
                    <a:pt x="1758" y="1438"/>
                    <a:pt x="1621" y="1529"/>
                    <a:pt x="1484" y="1575"/>
                  </a:cubicBezTo>
                  <a:cubicBezTo>
                    <a:pt x="1347" y="1644"/>
                    <a:pt x="1210" y="1689"/>
                    <a:pt x="1073" y="1712"/>
                  </a:cubicBezTo>
                  <a:cubicBezTo>
                    <a:pt x="982" y="1712"/>
                    <a:pt x="890" y="1712"/>
                    <a:pt x="799" y="1735"/>
                  </a:cubicBezTo>
                  <a:lnTo>
                    <a:pt x="639" y="1735"/>
                  </a:lnTo>
                  <a:cubicBezTo>
                    <a:pt x="593" y="1735"/>
                    <a:pt x="548" y="1712"/>
                    <a:pt x="502" y="1712"/>
                  </a:cubicBezTo>
                  <a:cubicBezTo>
                    <a:pt x="434" y="1712"/>
                    <a:pt x="365" y="1689"/>
                    <a:pt x="297" y="1666"/>
                  </a:cubicBezTo>
                  <a:cubicBezTo>
                    <a:pt x="205" y="1666"/>
                    <a:pt x="137" y="1644"/>
                    <a:pt x="68" y="1644"/>
                  </a:cubicBezTo>
                  <a:cubicBezTo>
                    <a:pt x="23" y="1644"/>
                    <a:pt x="0" y="1689"/>
                    <a:pt x="0" y="1712"/>
                  </a:cubicBezTo>
                  <a:cubicBezTo>
                    <a:pt x="0" y="1758"/>
                    <a:pt x="23" y="1780"/>
                    <a:pt x="68" y="1780"/>
                  </a:cubicBezTo>
                  <a:cubicBezTo>
                    <a:pt x="91" y="1803"/>
                    <a:pt x="114" y="1803"/>
                    <a:pt x="137" y="1803"/>
                  </a:cubicBezTo>
                  <a:cubicBezTo>
                    <a:pt x="228" y="1803"/>
                    <a:pt x="297" y="1826"/>
                    <a:pt x="388" y="1849"/>
                  </a:cubicBezTo>
                  <a:cubicBezTo>
                    <a:pt x="457" y="1872"/>
                    <a:pt x="548" y="1895"/>
                    <a:pt x="639" y="1917"/>
                  </a:cubicBezTo>
                  <a:cubicBezTo>
                    <a:pt x="730" y="1917"/>
                    <a:pt x="822" y="1940"/>
                    <a:pt x="913" y="1940"/>
                  </a:cubicBezTo>
                  <a:lnTo>
                    <a:pt x="1096" y="1940"/>
                  </a:lnTo>
                  <a:cubicBezTo>
                    <a:pt x="1096" y="1963"/>
                    <a:pt x="1096" y="1963"/>
                    <a:pt x="1096" y="1963"/>
                  </a:cubicBezTo>
                  <a:cubicBezTo>
                    <a:pt x="1141" y="1986"/>
                    <a:pt x="1164" y="1986"/>
                    <a:pt x="1210" y="1986"/>
                  </a:cubicBezTo>
                  <a:cubicBezTo>
                    <a:pt x="1301" y="2009"/>
                    <a:pt x="1392" y="2009"/>
                    <a:pt x="1461" y="2009"/>
                  </a:cubicBezTo>
                  <a:cubicBezTo>
                    <a:pt x="1529" y="2009"/>
                    <a:pt x="1575" y="1986"/>
                    <a:pt x="1621" y="1986"/>
                  </a:cubicBezTo>
                  <a:cubicBezTo>
                    <a:pt x="1689" y="1986"/>
                    <a:pt x="1758" y="1963"/>
                    <a:pt x="1803" y="1963"/>
                  </a:cubicBezTo>
                  <a:cubicBezTo>
                    <a:pt x="1872" y="1940"/>
                    <a:pt x="1917" y="1917"/>
                    <a:pt x="1963" y="1895"/>
                  </a:cubicBezTo>
                  <a:cubicBezTo>
                    <a:pt x="2009" y="1872"/>
                    <a:pt x="2031" y="1849"/>
                    <a:pt x="2077" y="1826"/>
                  </a:cubicBezTo>
                  <a:cubicBezTo>
                    <a:pt x="2168" y="1780"/>
                    <a:pt x="2237" y="1735"/>
                    <a:pt x="2305" y="1666"/>
                  </a:cubicBezTo>
                  <a:cubicBezTo>
                    <a:pt x="2420" y="1575"/>
                    <a:pt x="2534" y="1461"/>
                    <a:pt x="2648" y="1324"/>
                  </a:cubicBezTo>
                  <a:cubicBezTo>
                    <a:pt x="2693" y="1255"/>
                    <a:pt x="2739" y="1187"/>
                    <a:pt x="2785" y="1119"/>
                  </a:cubicBezTo>
                  <a:cubicBezTo>
                    <a:pt x="2830" y="1050"/>
                    <a:pt x="2853" y="959"/>
                    <a:pt x="2899" y="890"/>
                  </a:cubicBezTo>
                  <a:lnTo>
                    <a:pt x="2876" y="890"/>
                  </a:lnTo>
                  <a:cubicBezTo>
                    <a:pt x="2899" y="890"/>
                    <a:pt x="2899" y="890"/>
                    <a:pt x="2899" y="867"/>
                  </a:cubicBezTo>
                  <a:cubicBezTo>
                    <a:pt x="2899" y="890"/>
                    <a:pt x="2899" y="890"/>
                    <a:pt x="2899" y="890"/>
                  </a:cubicBezTo>
                  <a:cubicBezTo>
                    <a:pt x="2967" y="708"/>
                    <a:pt x="3013" y="525"/>
                    <a:pt x="3059" y="342"/>
                  </a:cubicBezTo>
                  <a:cubicBezTo>
                    <a:pt x="3081" y="297"/>
                    <a:pt x="3081" y="251"/>
                    <a:pt x="3081" y="183"/>
                  </a:cubicBezTo>
                  <a:cubicBezTo>
                    <a:pt x="3081" y="137"/>
                    <a:pt x="3059" y="91"/>
                    <a:pt x="3036" y="46"/>
                  </a:cubicBezTo>
                  <a:cubicBezTo>
                    <a:pt x="2990" y="23"/>
                    <a:pt x="2967" y="0"/>
                    <a:pt x="2922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55585" y="1268061"/>
              <a:ext cx="407653" cy="800157"/>
            </a:xfrm>
            <a:custGeom>
              <a:avLst/>
              <a:gdLst/>
              <a:ahLst/>
              <a:cxnLst/>
              <a:rect l="l" t="t" r="r" b="b"/>
              <a:pathLst>
                <a:path w="7373" h="14472" extrusionOk="0">
                  <a:moveTo>
                    <a:pt x="137" y="0"/>
                  </a:moveTo>
                  <a:cubicBezTo>
                    <a:pt x="114" y="0"/>
                    <a:pt x="91" y="0"/>
                    <a:pt x="46" y="46"/>
                  </a:cubicBezTo>
                  <a:cubicBezTo>
                    <a:pt x="23" y="69"/>
                    <a:pt x="23" y="92"/>
                    <a:pt x="0" y="137"/>
                  </a:cubicBezTo>
                  <a:cubicBezTo>
                    <a:pt x="0" y="160"/>
                    <a:pt x="23" y="229"/>
                    <a:pt x="46" y="252"/>
                  </a:cubicBezTo>
                  <a:lnTo>
                    <a:pt x="46" y="274"/>
                  </a:lnTo>
                  <a:cubicBezTo>
                    <a:pt x="69" y="320"/>
                    <a:pt x="91" y="343"/>
                    <a:pt x="91" y="388"/>
                  </a:cubicBezTo>
                  <a:lnTo>
                    <a:pt x="114" y="411"/>
                  </a:lnTo>
                  <a:cubicBezTo>
                    <a:pt x="160" y="503"/>
                    <a:pt x="183" y="594"/>
                    <a:pt x="228" y="685"/>
                  </a:cubicBezTo>
                  <a:cubicBezTo>
                    <a:pt x="274" y="799"/>
                    <a:pt x="297" y="891"/>
                    <a:pt x="342" y="1005"/>
                  </a:cubicBezTo>
                  <a:cubicBezTo>
                    <a:pt x="365" y="1050"/>
                    <a:pt x="365" y="1096"/>
                    <a:pt x="388" y="1142"/>
                  </a:cubicBezTo>
                  <a:cubicBezTo>
                    <a:pt x="411" y="1210"/>
                    <a:pt x="434" y="1301"/>
                    <a:pt x="479" y="1393"/>
                  </a:cubicBezTo>
                  <a:cubicBezTo>
                    <a:pt x="525" y="1507"/>
                    <a:pt x="571" y="1621"/>
                    <a:pt x="639" y="1735"/>
                  </a:cubicBezTo>
                  <a:lnTo>
                    <a:pt x="708" y="1895"/>
                  </a:lnTo>
                  <a:lnTo>
                    <a:pt x="731" y="1941"/>
                  </a:lnTo>
                  <a:cubicBezTo>
                    <a:pt x="753" y="1986"/>
                    <a:pt x="753" y="2009"/>
                    <a:pt x="776" y="2055"/>
                  </a:cubicBezTo>
                  <a:cubicBezTo>
                    <a:pt x="799" y="2078"/>
                    <a:pt x="822" y="2100"/>
                    <a:pt x="845" y="2123"/>
                  </a:cubicBezTo>
                  <a:cubicBezTo>
                    <a:pt x="867" y="2146"/>
                    <a:pt x="890" y="2192"/>
                    <a:pt x="890" y="2237"/>
                  </a:cubicBezTo>
                  <a:cubicBezTo>
                    <a:pt x="936" y="2329"/>
                    <a:pt x="982" y="2420"/>
                    <a:pt x="1004" y="2511"/>
                  </a:cubicBezTo>
                  <a:lnTo>
                    <a:pt x="1027" y="2534"/>
                  </a:lnTo>
                  <a:cubicBezTo>
                    <a:pt x="1073" y="2717"/>
                    <a:pt x="1164" y="2876"/>
                    <a:pt x="1233" y="3013"/>
                  </a:cubicBezTo>
                  <a:lnTo>
                    <a:pt x="1233" y="3036"/>
                  </a:lnTo>
                  <a:cubicBezTo>
                    <a:pt x="1278" y="3127"/>
                    <a:pt x="1301" y="3196"/>
                    <a:pt x="1324" y="3264"/>
                  </a:cubicBezTo>
                  <a:cubicBezTo>
                    <a:pt x="1370" y="3356"/>
                    <a:pt x="1392" y="3424"/>
                    <a:pt x="1438" y="3493"/>
                  </a:cubicBezTo>
                  <a:lnTo>
                    <a:pt x="1507" y="3675"/>
                  </a:lnTo>
                  <a:lnTo>
                    <a:pt x="1644" y="3972"/>
                  </a:lnTo>
                  <a:cubicBezTo>
                    <a:pt x="1689" y="4063"/>
                    <a:pt x="1712" y="4155"/>
                    <a:pt x="1758" y="4246"/>
                  </a:cubicBezTo>
                  <a:cubicBezTo>
                    <a:pt x="1780" y="4314"/>
                    <a:pt x="1803" y="4360"/>
                    <a:pt x="1849" y="4429"/>
                  </a:cubicBezTo>
                  <a:cubicBezTo>
                    <a:pt x="1917" y="4611"/>
                    <a:pt x="1986" y="4794"/>
                    <a:pt x="2054" y="4976"/>
                  </a:cubicBezTo>
                  <a:cubicBezTo>
                    <a:pt x="2123" y="5113"/>
                    <a:pt x="2168" y="5227"/>
                    <a:pt x="2214" y="5364"/>
                  </a:cubicBezTo>
                  <a:cubicBezTo>
                    <a:pt x="2237" y="5410"/>
                    <a:pt x="2260" y="5456"/>
                    <a:pt x="2283" y="5501"/>
                  </a:cubicBezTo>
                  <a:lnTo>
                    <a:pt x="2328" y="5615"/>
                  </a:lnTo>
                  <a:cubicBezTo>
                    <a:pt x="2351" y="5638"/>
                    <a:pt x="2351" y="5684"/>
                    <a:pt x="2374" y="5730"/>
                  </a:cubicBezTo>
                  <a:cubicBezTo>
                    <a:pt x="2397" y="5775"/>
                    <a:pt x="2420" y="5821"/>
                    <a:pt x="2442" y="5867"/>
                  </a:cubicBezTo>
                  <a:lnTo>
                    <a:pt x="2534" y="6118"/>
                  </a:lnTo>
                  <a:lnTo>
                    <a:pt x="2648" y="6369"/>
                  </a:lnTo>
                  <a:cubicBezTo>
                    <a:pt x="2693" y="6460"/>
                    <a:pt x="2716" y="6528"/>
                    <a:pt x="2762" y="6620"/>
                  </a:cubicBezTo>
                  <a:cubicBezTo>
                    <a:pt x="2785" y="6688"/>
                    <a:pt x="2830" y="6780"/>
                    <a:pt x="2876" y="6871"/>
                  </a:cubicBezTo>
                  <a:cubicBezTo>
                    <a:pt x="2899" y="6962"/>
                    <a:pt x="2945" y="7053"/>
                    <a:pt x="2990" y="7145"/>
                  </a:cubicBezTo>
                  <a:lnTo>
                    <a:pt x="3082" y="7373"/>
                  </a:lnTo>
                  <a:cubicBezTo>
                    <a:pt x="3218" y="7670"/>
                    <a:pt x="3333" y="7989"/>
                    <a:pt x="3447" y="8286"/>
                  </a:cubicBezTo>
                  <a:lnTo>
                    <a:pt x="3515" y="8423"/>
                  </a:lnTo>
                  <a:cubicBezTo>
                    <a:pt x="3606" y="8674"/>
                    <a:pt x="3721" y="8902"/>
                    <a:pt x="3812" y="9153"/>
                  </a:cubicBezTo>
                  <a:lnTo>
                    <a:pt x="3949" y="9450"/>
                  </a:lnTo>
                  <a:lnTo>
                    <a:pt x="3995" y="9541"/>
                  </a:lnTo>
                  <a:cubicBezTo>
                    <a:pt x="4040" y="9678"/>
                    <a:pt x="4086" y="9792"/>
                    <a:pt x="4154" y="9929"/>
                  </a:cubicBezTo>
                  <a:cubicBezTo>
                    <a:pt x="4223" y="10089"/>
                    <a:pt x="4291" y="10272"/>
                    <a:pt x="4383" y="10432"/>
                  </a:cubicBezTo>
                  <a:cubicBezTo>
                    <a:pt x="4428" y="10569"/>
                    <a:pt x="4474" y="10705"/>
                    <a:pt x="4542" y="10842"/>
                  </a:cubicBezTo>
                  <a:lnTo>
                    <a:pt x="4588" y="10934"/>
                  </a:lnTo>
                  <a:cubicBezTo>
                    <a:pt x="4656" y="11094"/>
                    <a:pt x="4725" y="11253"/>
                    <a:pt x="4793" y="11436"/>
                  </a:cubicBezTo>
                  <a:cubicBezTo>
                    <a:pt x="4816" y="11504"/>
                    <a:pt x="4862" y="11573"/>
                    <a:pt x="4885" y="11664"/>
                  </a:cubicBezTo>
                  <a:cubicBezTo>
                    <a:pt x="4908" y="11710"/>
                    <a:pt x="4930" y="11733"/>
                    <a:pt x="4930" y="11778"/>
                  </a:cubicBezTo>
                  <a:cubicBezTo>
                    <a:pt x="4953" y="11824"/>
                    <a:pt x="4953" y="11847"/>
                    <a:pt x="4976" y="11892"/>
                  </a:cubicBezTo>
                  <a:lnTo>
                    <a:pt x="5044" y="12029"/>
                  </a:lnTo>
                  <a:cubicBezTo>
                    <a:pt x="5090" y="12166"/>
                    <a:pt x="5136" y="12280"/>
                    <a:pt x="5204" y="12395"/>
                  </a:cubicBezTo>
                  <a:cubicBezTo>
                    <a:pt x="5273" y="12554"/>
                    <a:pt x="5341" y="12714"/>
                    <a:pt x="5410" y="12874"/>
                  </a:cubicBezTo>
                  <a:cubicBezTo>
                    <a:pt x="5478" y="13034"/>
                    <a:pt x="5547" y="13193"/>
                    <a:pt x="5615" y="13330"/>
                  </a:cubicBezTo>
                  <a:cubicBezTo>
                    <a:pt x="5661" y="13399"/>
                    <a:pt x="5684" y="13467"/>
                    <a:pt x="5706" y="13536"/>
                  </a:cubicBezTo>
                  <a:cubicBezTo>
                    <a:pt x="5752" y="13627"/>
                    <a:pt x="5798" y="13718"/>
                    <a:pt x="5843" y="13810"/>
                  </a:cubicBezTo>
                  <a:cubicBezTo>
                    <a:pt x="5866" y="13878"/>
                    <a:pt x="5889" y="13924"/>
                    <a:pt x="5912" y="13969"/>
                  </a:cubicBezTo>
                  <a:lnTo>
                    <a:pt x="5957" y="14038"/>
                  </a:lnTo>
                  <a:lnTo>
                    <a:pt x="5980" y="14106"/>
                  </a:lnTo>
                  <a:cubicBezTo>
                    <a:pt x="6003" y="14152"/>
                    <a:pt x="6026" y="14198"/>
                    <a:pt x="6049" y="14243"/>
                  </a:cubicBezTo>
                  <a:cubicBezTo>
                    <a:pt x="6072" y="14289"/>
                    <a:pt x="6094" y="14312"/>
                    <a:pt x="6094" y="14335"/>
                  </a:cubicBezTo>
                  <a:cubicBezTo>
                    <a:pt x="6117" y="14380"/>
                    <a:pt x="6140" y="14403"/>
                    <a:pt x="6186" y="14426"/>
                  </a:cubicBezTo>
                  <a:cubicBezTo>
                    <a:pt x="6209" y="14449"/>
                    <a:pt x="6254" y="14449"/>
                    <a:pt x="6277" y="14449"/>
                  </a:cubicBezTo>
                  <a:cubicBezTo>
                    <a:pt x="6323" y="14472"/>
                    <a:pt x="6368" y="14472"/>
                    <a:pt x="6414" y="14472"/>
                  </a:cubicBezTo>
                  <a:lnTo>
                    <a:pt x="6551" y="14472"/>
                  </a:lnTo>
                  <a:lnTo>
                    <a:pt x="6597" y="14449"/>
                  </a:lnTo>
                  <a:lnTo>
                    <a:pt x="6756" y="14449"/>
                  </a:lnTo>
                  <a:lnTo>
                    <a:pt x="6779" y="14426"/>
                  </a:lnTo>
                  <a:lnTo>
                    <a:pt x="6871" y="14426"/>
                  </a:lnTo>
                  <a:cubicBezTo>
                    <a:pt x="6916" y="14426"/>
                    <a:pt x="6962" y="14403"/>
                    <a:pt x="7007" y="14403"/>
                  </a:cubicBezTo>
                  <a:lnTo>
                    <a:pt x="7076" y="14403"/>
                  </a:lnTo>
                  <a:cubicBezTo>
                    <a:pt x="7099" y="14380"/>
                    <a:pt x="7122" y="14380"/>
                    <a:pt x="7167" y="14358"/>
                  </a:cubicBezTo>
                  <a:lnTo>
                    <a:pt x="7190" y="14358"/>
                  </a:lnTo>
                  <a:cubicBezTo>
                    <a:pt x="7190" y="14358"/>
                    <a:pt x="7190" y="14358"/>
                    <a:pt x="7213" y="14335"/>
                  </a:cubicBezTo>
                  <a:cubicBezTo>
                    <a:pt x="7213" y="14358"/>
                    <a:pt x="7236" y="14358"/>
                    <a:pt x="7236" y="14358"/>
                  </a:cubicBezTo>
                  <a:lnTo>
                    <a:pt x="7281" y="14358"/>
                  </a:lnTo>
                  <a:cubicBezTo>
                    <a:pt x="7304" y="14335"/>
                    <a:pt x="7327" y="14312"/>
                    <a:pt x="7350" y="14289"/>
                  </a:cubicBezTo>
                  <a:cubicBezTo>
                    <a:pt x="7373" y="14266"/>
                    <a:pt x="7373" y="14221"/>
                    <a:pt x="7373" y="14198"/>
                  </a:cubicBezTo>
                  <a:cubicBezTo>
                    <a:pt x="7350" y="14152"/>
                    <a:pt x="7350" y="14129"/>
                    <a:pt x="7327" y="14084"/>
                  </a:cubicBezTo>
                  <a:lnTo>
                    <a:pt x="7327" y="14061"/>
                  </a:lnTo>
                  <a:lnTo>
                    <a:pt x="7304" y="14015"/>
                  </a:lnTo>
                  <a:lnTo>
                    <a:pt x="7304" y="14038"/>
                  </a:lnTo>
                  <a:cubicBezTo>
                    <a:pt x="7213" y="13741"/>
                    <a:pt x="7076" y="13467"/>
                    <a:pt x="6962" y="13193"/>
                  </a:cubicBezTo>
                  <a:lnTo>
                    <a:pt x="6939" y="13125"/>
                  </a:lnTo>
                  <a:cubicBezTo>
                    <a:pt x="6848" y="12920"/>
                    <a:pt x="6756" y="12714"/>
                    <a:pt x="6688" y="12509"/>
                  </a:cubicBezTo>
                  <a:cubicBezTo>
                    <a:pt x="6597" y="12303"/>
                    <a:pt x="6505" y="12098"/>
                    <a:pt x="6414" y="11892"/>
                  </a:cubicBezTo>
                  <a:cubicBezTo>
                    <a:pt x="6117" y="11185"/>
                    <a:pt x="5821" y="10500"/>
                    <a:pt x="5524" y="9815"/>
                  </a:cubicBezTo>
                  <a:lnTo>
                    <a:pt x="5067" y="8788"/>
                  </a:lnTo>
                  <a:cubicBezTo>
                    <a:pt x="4634" y="7784"/>
                    <a:pt x="4200" y="6780"/>
                    <a:pt x="3789" y="5798"/>
                  </a:cubicBezTo>
                  <a:lnTo>
                    <a:pt x="3538" y="5250"/>
                  </a:lnTo>
                  <a:cubicBezTo>
                    <a:pt x="3196" y="4429"/>
                    <a:pt x="2830" y="3584"/>
                    <a:pt x="2465" y="2762"/>
                  </a:cubicBezTo>
                  <a:cubicBezTo>
                    <a:pt x="2283" y="2329"/>
                    <a:pt x="2077" y="1872"/>
                    <a:pt x="1872" y="1438"/>
                  </a:cubicBezTo>
                  <a:cubicBezTo>
                    <a:pt x="1803" y="1301"/>
                    <a:pt x="1758" y="1187"/>
                    <a:pt x="1689" y="1050"/>
                  </a:cubicBezTo>
                  <a:cubicBezTo>
                    <a:pt x="1552" y="754"/>
                    <a:pt x="1415" y="480"/>
                    <a:pt x="1301" y="183"/>
                  </a:cubicBezTo>
                  <a:cubicBezTo>
                    <a:pt x="1278" y="137"/>
                    <a:pt x="1233" y="115"/>
                    <a:pt x="1187" y="115"/>
                  </a:cubicBezTo>
                  <a:lnTo>
                    <a:pt x="1119" y="115"/>
                  </a:lnTo>
                  <a:cubicBezTo>
                    <a:pt x="1096" y="137"/>
                    <a:pt x="1073" y="160"/>
                    <a:pt x="1050" y="206"/>
                  </a:cubicBezTo>
                  <a:cubicBezTo>
                    <a:pt x="1050" y="206"/>
                    <a:pt x="1050" y="229"/>
                    <a:pt x="1050" y="252"/>
                  </a:cubicBezTo>
                  <a:lnTo>
                    <a:pt x="1004" y="252"/>
                  </a:lnTo>
                  <a:cubicBezTo>
                    <a:pt x="936" y="252"/>
                    <a:pt x="867" y="229"/>
                    <a:pt x="799" y="229"/>
                  </a:cubicBezTo>
                  <a:cubicBezTo>
                    <a:pt x="753" y="229"/>
                    <a:pt x="731" y="229"/>
                    <a:pt x="685" y="206"/>
                  </a:cubicBezTo>
                  <a:lnTo>
                    <a:pt x="571" y="206"/>
                  </a:lnTo>
                  <a:cubicBezTo>
                    <a:pt x="548" y="206"/>
                    <a:pt x="502" y="183"/>
                    <a:pt x="457" y="183"/>
                  </a:cubicBezTo>
                  <a:cubicBezTo>
                    <a:pt x="411" y="160"/>
                    <a:pt x="365" y="115"/>
                    <a:pt x="342" y="92"/>
                  </a:cubicBezTo>
                  <a:cubicBezTo>
                    <a:pt x="297" y="69"/>
                    <a:pt x="274" y="46"/>
                    <a:pt x="251" y="23"/>
                  </a:cubicBezTo>
                  <a:cubicBezTo>
                    <a:pt x="206" y="0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EDC3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731672" y="1127955"/>
              <a:ext cx="348327" cy="783791"/>
            </a:xfrm>
            <a:custGeom>
              <a:avLst/>
              <a:gdLst/>
              <a:ahLst/>
              <a:cxnLst/>
              <a:rect l="l" t="t" r="r" b="b"/>
              <a:pathLst>
                <a:path w="6300" h="14176" extrusionOk="0">
                  <a:moveTo>
                    <a:pt x="137" y="1"/>
                  </a:moveTo>
                  <a:cubicBezTo>
                    <a:pt x="114" y="1"/>
                    <a:pt x="91" y="1"/>
                    <a:pt x="91" y="24"/>
                  </a:cubicBezTo>
                  <a:cubicBezTo>
                    <a:pt x="46" y="24"/>
                    <a:pt x="23" y="69"/>
                    <a:pt x="23" y="92"/>
                  </a:cubicBezTo>
                  <a:cubicBezTo>
                    <a:pt x="0" y="138"/>
                    <a:pt x="0" y="161"/>
                    <a:pt x="23" y="206"/>
                  </a:cubicBezTo>
                  <a:cubicBezTo>
                    <a:pt x="205" y="617"/>
                    <a:pt x="388" y="1051"/>
                    <a:pt x="548" y="1484"/>
                  </a:cubicBezTo>
                  <a:cubicBezTo>
                    <a:pt x="662" y="1713"/>
                    <a:pt x="753" y="1964"/>
                    <a:pt x="867" y="2192"/>
                  </a:cubicBezTo>
                  <a:cubicBezTo>
                    <a:pt x="959" y="2420"/>
                    <a:pt x="1073" y="2671"/>
                    <a:pt x="1164" y="2900"/>
                  </a:cubicBezTo>
                  <a:cubicBezTo>
                    <a:pt x="1621" y="3927"/>
                    <a:pt x="2054" y="4954"/>
                    <a:pt x="2511" y="5981"/>
                  </a:cubicBezTo>
                  <a:cubicBezTo>
                    <a:pt x="3401" y="8058"/>
                    <a:pt x="4291" y="10112"/>
                    <a:pt x="5204" y="12167"/>
                  </a:cubicBezTo>
                  <a:cubicBezTo>
                    <a:pt x="5296" y="12395"/>
                    <a:pt x="5387" y="12623"/>
                    <a:pt x="5501" y="12829"/>
                  </a:cubicBezTo>
                  <a:cubicBezTo>
                    <a:pt x="5592" y="13034"/>
                    <a:pt x="5684" y="13262"/>
                    <a:pt x="5775" y="13468"/>
                  </a:cubicBezTo>
                  <a:cubicBezTo>
                    <a:pt x="5843" y="13628"/>
                    <a:pt x="5912" y="13787"/>
                    <a:pt x="6003" y="13970"/>
                  </a:cubicBezTo>
                  <a:cubicBezTo>
                    <a:pt x="6003" y="13993"/>
                    <a:pt x="6026" y="14038"/>
                    <a:pt x="6049" y="14061"/>
                  </a:cubicBezTo>
                  <a:cubicBezTo>
                    <a:pt x="6049" y="14084"/>
                    <a:pt x="6072" y="14107"/>
                    <a:pt x="6094" y="14130"/>
                  </a:cubicBezTo>
                  <a:cubicBezTo>
                    <a:pt x="6117" y="14164"/>
                    <a:pt x="6146" y="14175"/>
                    <a:pt x="6174" y="14175"/>
                  </a:cubicBezTo>
                  <a:cubicBezTo>
                    <a:pt x="6203" y="14175"/>
                    <a:pt x="6231" y="14164"/>
                    <a:pt x="6254" y="14152"/>
                  </a:cubicBezTo>
                  <a:cubicBezTo>
                    <a:pt x="6300" y="14107"/>
                    <a:pt x="6300" y="14061"/>
                    <a:pt x="6300" y="14016"/>
                  </a:cubicBezTo>
                  <a:cubicBezTo>
                    <a:pt x="6277" y="13993"/>
                    <a:pt x="6277" y="13970"/>
                    <a:pt x="6277" y="13970"/>
                  </a:cubicBezTo>
                  <a:lnTo>
                    <a:pt x="6277" y="13947"/>
                  </a:lnTo>
                  <a:cubicBezTo>
                    <a:pt x="6254" y="13947"/>
                    <a:pt x="6254" y="13947"/>
                    <a:pt x="6254" y="13924"/>
                  </a:cubicBezTo>
                  <a:cubicBezTo>
                    <a:pt x="6209" y="13764"/>
                    <a:pt x="6140" y="13605"/>
                    <a:pt x="6072" y="13445"/>
                  </a:cubicBezTo>
                  <a:cubicBezTo>
                    <a:pt x="5980" y="13217"/>
                    <a:pt x="5866" y="13011"/>
                    <a:pt x="5775" y="12783"/>
                  </a:cubicBezTo>
                  <a:cubicBezTo>
                    <a:pt x="5592" y="12304"/>
                    <a:pt x="5364" y="11824"/>
                    <a:pt x="5159" y="11345"/>
                  </a:cubicBezTo>
                  <a:cubicBezTo>
                    <a:pt x="4725" y="10318"/>
                    <a:pt x="4291" y="9314"/>
                    <a:pt x="3858" y="8286"/>
                  </a:cubicBezTo>
                  <a:cubicBezTo>
                    <a:pt x="2944" y="6232"/>
                    <a:pt x="2077" y="4155"/>
                    <a:pt x="1164" y="2101"/>
                  </a:cubicBezTo>
                  <a:cubicBezTo>
                    <a:pt x="1004" y="1758"/>
                    <a:pt x="867" y="1393"/>
                    <a:pt x="708" y="1028"/>
                  </a:cubicBezTo>
                  <a:cubicBezTo>
                    <a:pt x="548" y="708"/>
                    <a:pt x="411" y="389"/>
                    <a:pt x="274" y="69"/>
                  </a:cubicBezTo>
                  <a:cubicBezTo>
                    <a:pt x="251" y="24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40463" y="1090136"/>
              <a:ext cx="368563" cy="816578"/>
            </a:xfrm>
            <a:custGeom>
              <a:avLst/>
              <a:gdLst/>
              <a:ahLst/>
              <a:cxnLst/>
              <a:rect l="l" t="t" r="r" b="b"/>
              <a:pathLst>
                <a:path w="6666" h="14769" extrusionOk="0">
                  <a:moveTo>
                    <a:pt x="571" y="0"/>
                  </a:moveTo>
                  <a:cubicBezTo>
                    <a:pt x="549" y="0"/>
                    <a:pt x="526" y="0"/>
                    <a:pt x="503" y="23"/>
                  </a:cubicBezTo>
                  <a:cubicBezTo>
                    <a:pt x="457" y="46"/>
                    <a:pt x="434" y="114"/>
                    <a:pt x="412" y="160"/>
                  </a:cubicBezTo>
                  <a:cubicBezTo>
                    <a:pt x="389" y="206"/>
                    <a:pt x="389" y="274"/>
                    <a:pt x="366" y="320"/>
                  </a:cubicBezTo>
                  <a:cubicBezTo>
                    <a:pt x="343" y="365"/>
                    <a:pt x="320" y="388"/>
                    <a:pt x="275" y="434"/>
                  </a:cubicBezTo>
                  <a:cubicBezTo>
                    <a:pt x="252" y="479"/>
                    <a:pt x="206" y="525"/>
                    <a:pt x="161" y="548"/>
                  </a:cubicBezTo>
                  <a:cubicBezTo>
                    <a:pt x="138" y="594"/>
                    <a:pt x="92" y="639"/>
                    <a:pt x="69" y="685"/>
                  </a:cubicBezTo>
                  <a:cubicBezTo>
                    <a:pt x="46" y="730"/>
                    <a:pt x="46" y="753"/>
                    <a:pt x="24" y="799"/>
                  </a:cubicBezTo>
                  <a:cubicBezTo>
                    <a:pt x="1" y="822"/>
                    <a:pt x="1" y="845"/>
                    <a:pt x="1" y="867"/>
                  </a:cubicBezTo>
                  <a:cubicBezTo>
                    <a:pt x="1" y="913"/>
                    <a:pt x="24" y="936"/>
                    <a:pt x="46" y="936"/>
                  </a:cubicBezTo>
                  <a:cubicBezTo>
                    <a:pt x="69" y="959"/>
                    <a:pt x="92" y="959"/>
                    <a:pt x="115" y="959"/>
                  </a:cubicBezTo>
                  <a:cubicBezTo>
                    <a:pt x="115" y="982"/>
                    <a:pt x="115" y="982"/>
                    <a:pt x="115" y="1004"/>
                  </a:cubicBezTo>
                  <a:cubicBezTo>
                    <a:pt x="115" y="1027"/>
                    <a:pt x="138" y="1073"/>
                    <a:pt x="138" y="1096"/>
                  </a:cubicBezTo>
                  <a:cubicBezTo>
                    <a:pt x="161" y="1210"/>
                    <a:pt x="183" y="1301"/>
                    <a:pt x="206" y="1415"/>
                  </a:cubicBezTo>
                  <a:cubicBezTo>
                    <a:pt x="252" y="1507"/>
                    <a:pt x="298" y="1621"/>
                    <a:pt x="320" y="1712"/>
                  </a:cubicBezTo>
                  <a:cubicBezTo>
                    <a:pt x="366" y="1803"/>
                    <a:pt x="412" y="1895"/>
                    <a:pt x="434" y="1963"/>
                  </a:cubicBezTo>
                  <a:cubicBezTo>
                    <a:pt x="457" y="2009"/>
                    <a:pt x="480" y="2032"/>
                    <a:pt x="503" y="2077"/>
                  </a:cubicBezTo>
                  <a:cubicBezTo>
                    <a:pt x="503" y="2100"/>
                    <a:pt x="526" y="2123"/>
                    <a:pt x="526" y="2146"/>
                  </a:cubicBezTo>
                  <a:cubicBezTo>
                    <a:pt x="549" y="2168"/>
                    <a:pt x="549" y="2191"/>
                    <a:pt x="571" y="2191"/>
                  </a:cubicBezTo>
                  <a:cubicBezTo>
                    <a:pt x="594" y="2237"/>
                    <a:pt x="617" y="2237"/>
                    <a:pt x="663" y="2237"/>
                  </a:cubicBezTo>
                  <a:cubicBezTo>
                    <a:pt x="686" y="2260"/>
                    <a:pt x="686" y="2260"/>
                    <a:pt x="708" y="2260"/>
                  </a:cubicBezTo>
                  <a:cubicBezTo>
                    <a:pt x="686" y="2283"/>
                    <a:pt x="686" y="2328"/>
                    <a:pt x="686" y="2374"/>
                  </a:cubicBezTo>
                  <a:cubicBezTo>
                    <a:pt x="708" y="2442"/>
                    <a:pt x="731" y="2511"/>
                    <a:pt x="754" y="2579"/>
                  </a:cubicBezTo>
                  <a:cubicBezTo>
                    <a:pt x="777" y="2648"/>
                    <a:pt x="800" y="2716"/>
                    <a:pt x="845" y="2785"/>
                  </a:cubicBezTo>
                  <a:cubicBezTo>
                    <a:pt x="868" y="2830"/>
                    <a:pt x="891" y="2899"/>
                    <a:pt x="914" y="2945"/>
                  </a:cubicBezTo>
                  <a:cubicBezTo>
                    <a:pt x="937" y="3036"/>
                    <a:pt x="982" y="3127"/>
                    <a:pt x="1028" y="3218"/>
                  </a:cubicBezTo>
                  <a:cubicBezTo>
                    <a:pt x="1119" y="3447"/>
                    <a:pt x="1211" y="3652"/>
                    <a:pt x="1302" y="3880"/>
                  </a:cubicBezTo>
                  <a:cubicBezTo>
                    <a:pt x="1462" y="4268"/>
                    <a:pt x="1644" y="4634"/>
                    <a:pt x="1827" y="5022"/>
                  </a:cubicBezTo>
                  <a:cubicBezTo>
                    <a:pt x="1895" y="5181"/>
                    <a:pt x="1964" y="5364"/>
                    <a:pt x="2055" y="5524"/>
                  </a:cubicBezTo>
                  <a:cubicBezTo>
                    <a:pt x="2055" y="5524"/>
                    <a:pt x="2055" y="5524"/>
                    <a:pt x="2078" y="5547"/>
                  </a:cubicBezTo>
                  <a:cubicBezTo>
                    <a:pt x="2124" y="5706"/>
                    <a:pt x="2192" y="5866"/>
                    <a:pt x="2261" y="6026"/>
                  </a:cubicBezTo>
                  <a:cubicBezTo>
                    <a:pt x="2306" y="6140"/>
                    <a:pt x="2352" y="6231"/>
                    <a:pt x="2397" y="6345"/>
                  </a:cubicBezTo>
                  <a:cubicBezTo>
                    <a:pt x="2420" y="6391"/>
                    <a:pt x="2443" y="6437"/>
                    <a:pt x="2443" y="6482"/>
                  </a:cubicBezTo>
                  <a:cubicBezTo>
                    <a:pt x="2466" y="6528"/>
                    <a:pt x="2489" y="6551"/>
                    <a:pt x="2489" y="6574"/>
                  </a:cubicBezTo>
                  <a:cubicBezTo>
                    <a:pt x="2489" y="6597"/>
                    <a:pt x="2512" y="6597"/>
                    <a:pt x="2512" y="6619"/>
                  </a:cubicBezTo>
                  <a:cubicBezTo>
                    <a:pt x="2512" y="6642"/>
                    <a:pt x="2534" y="6665"/>
                    <a:pt x="2557" y="6711"/>
                  </a:cubicBezTo>
                  <a:cubicBezTo>
                    <a:pt x="2580" y="6734"/>
                    <a:pt x="2603" y="6734"/>
                    <a:pt x="2649" y="6756"/>
                  </a:cubicBezTo>
                  <a:cubicBezTo>
                    <a:pt x="2671" y="6848"/>
                    <a:pt x="2717" y="6939"/>
                    <a:pt x="2763" y="7053"/>
                  </a:cubicBezTo>
                  <a:cubicBezTo>
                    <a:pt x="2831" y="7236"/>
                    <a:pt x="2900" y="7418"/>
                    <a:pt x="2991" y="7601"/>
                  </a:cubicBezTo>
                  <a:cubicBezTo>
                    <a:pt x="3151" y="8012"/>
                    <a:pt x="3333" y="8423"/>
                    <a:pt x="3516" y="8833"/>
                  </a:cubicBezTo>
                  <a:cubicBezTo>
                    <a:pt x="3653" y="9176"/>
                    <a:pt x="3835" y="9541"/>
                    <a:pt x="3995" y="9883"/>
                  </a:cubicBezTo>
                  <a:cubicBezTo>
                    <a:pt x="4018" y="10020"/>
                    <a:pt x="4064" y="10134"/>
                    <a:pt x="4109" y="10271"/>
                  </a:cubicBezTo>
                  <a:cubicBezTo>
                    <a:pt x="4132" y="10363"/>
                    <a:pt x="4178" y="10477"/>
                    <a:pt x="4223" y="10568"/>
                  </a:cubicBezTo>
                  <a:cubicBezTo>
                    <a:pt x="4292" y="10751"/>
                    <a:pt x="4383" y="10956"/>
                    <a:pt x="4452" y="11139"/>
                  </a:cubicBezTo>
                  <a:cubicBezTo>
                    <a:pt x="4612" y="11527"/>
                    <a:pt x="4794" y="11938"/>
                    <a:pt x="4954" y="12326"/>
                  </a:cubicBezTo>
                  <a:cubicBezTo>
                    <a:pt x="5022" y="12508"/>
                    <a:pt x="5091" y="12668"/>
                    <a:pt x="5182" y="12851"/>
                  </a:cubicBezTo>
                  <a:cubicBezTo>
                    <a:pt x="5205" y="12919"/>
                    <a:pt x="5251" y="13010"/>
                    <a:pt x="5296" y="13079"/>
                  </a:cubicBezTo>
                  <a:cubicBezTo>
                    <a:pt x="5319" y="13170"/>
                    <a:pt x="5365" y="13262"/>
                    <a:pt x="5433" y="13330"/>
                  </a:cubicBezTo>
                  <a:cubicBezTo>
                    <a:pt x="5433" y="13353"/>
                    <a:pt x="5433" y="13399"/>
                    <a:pt x="5433" y="13421"/>
                  </a:cubicBezTo>
                  <a:cubicBezTo>
                    <a:pt x="5433" y="13467"/>
                    <a:pt x="5456" y="13535"/>
                    <a:pt x="5479" y="13604"/>
                  </a:cubicBezTo>
                  <a:cubicBezTo>
                    <a:pt x="5502" y="13672"/>
                    <a:pt x="5525" y="13741"/>
                    <a:pt x="5547" y="13809"/>
                  </a:cubicBezTo>
                  <a:cubicBezTo>
                    <a:pt x="5593" y="13901"/>
                    <a:pt x="5639" y="13992"/>
                    <a:pt x="5684" y="14083"/>
                  </a:cubicBezTo>
                  <a:cubicBezTo>
                    <a:pt x="5730" y="14175"/>
                    <a:pt x="5753" y="14243"/>
                    <a:pt x="5798" y="14312"/>
                  </a:cubicBezTo>
                  <a:cubicBezTo>
                    <a:pt x="5798" y="14334"/>
                    <a:pt x="5821" y="14357"/>
                    <a:pt x="5821" y="14380"/>
                  </a:cubicBezTo>
                  <a:cubicBezTo>
                    <a:pt x="5844" y="14426"/>
                    <a:pt x="5867" y="14494"/>
                    <a:pt x="5890" y="14540"/>
                  </a:cubicBezTo>
                  <a:cubicBezTo>
                    <a:pt x="5935" y="14585"/>
                    <a:pt x="5958" y="14654"/>
                    <a:pt x="6004" y="14700"/>
                  </a:cubicBezTo>
                  <a:cubicBezTo>
                    <a:pt x="6050" y="14722"/>
                    <a:pt x="6072" y="14745"/>
                    <a:pt x="6118" y="14768"/>
                  </a:cubicBezTo>
                  <a:lnTo>
                    <a:pt x="6255" y="14768"/>
                  </a:lnTo>
                  <a:cubicBezTo>
                    <a:pt x="6278" y="14745"/>
                    <a:pt x="6301" y="14745"/>
                    <a:pt x="6301" y="14745"/>
                  </a:cubicBezTo>
                  <a:cubicBezTo>
                    <a:pt x="6323" y="14745"/>
                    <a:pt x="6346" y="14722"/>
                    <a:pt x="6346" y="14722"/>
                  </a:cubicBezTo>
                  <a:lnTo>
                    <a:pt x="6415" y="14722"/>
                  </a:lnTo>
                  <a:cubicBezTo>
                    <a:pt x="6438" y="14722"/>
                    <a:pt x="6483" y="14722"/>
                    <a:pt x="6506" y="14700"/>
                  </a:cubicBezTo>
                  <a:cubicBezTo>
                    <a:pt x="6529" y="14700"/>
                    <a:pt x="6575" y="14654"/>
                    <a:pt x="6597" y="14631"/>
                  </a:cubicBezTo>
                  <a:cubicBezTo>
                    <a:pt x="6597" y="14608"/>
                    <a:pt x="6620" y="14585"/>
                    <a:pt x="6620" y="14563"/>
                  </a:cubicBezTo>
                  <a:cubicBezTo>
                    <a:pt x="6643" y="14517"/>
                    <a:pt x="6643" y="14471"/>
                    <a:pt x="6643" y="14448"/>
                  </a:cubicBezTo>
                  <a:cubicBezTo>
                    <a:pt x="6643" y="14426"/>
                    <a:pt x="6643" y="14403"/>
                    <a:pt x="6643" y="14380"/>
                  </a:cubicBezTo>
                  <a:cubicBezTo>
                    <a:pt x="6666" y="14357"/>
                    <a:pt x="6666" y="14334"/>
                    <a:pt x="6666" y="14312"/>
                  </a:cubicBezTo>
                  <a:cubicBezTo>
                    <a:pt x="6666" y="14289"/>
                    <a:pt x="6666" y="14266"/>
                    <a:pt x="6643" y="14220"/>
                  </a:cubicBezTo>
                  <a:cubicBezTo>
                    <a:pt x="6643" y="14197"/>
                    <a:pt x="6643" y="14197"/>
                    <a:pt x="6620" y="14175"/>
                  </a:cubicBezTo>
                  <a:cubicBezTo>
                    <a:pt x="6620" y="14152"/>
                    <a:pt x="6620" y="14129"/>
                    <a:pt x="6597" y="14106"/>
                  </a:cubicBezTo>
                  <a:cubicBezTo>
                    <a:pt x="6575" y="14015"/>
                    <a:pt x="6552" y="13946"/>
                    <a:pt x="6529" y="13878"/>
                  </a:cubicBezTo>
                  <a:cubicBezTo>
                    <a:pt x="6506" y="13832"/>
                    <a:pt x="6460" y="13764"/>
                    <a:pt x="6415" y="13718"/>
                  </a:cubicBezTo>
                  <a:cubicBezTo>
                    <a:pt x="6415" y="13695"/>
                    <a:pt x="6392" y="13695"/>
                    <a:pt x="6392" y="13672"/>
                  </a:cubicBezTo>
                  <a:cubicBezTo>
                    <a:pt x="6369" y="13650"/>
                    <a:pt x="6369" y="13604"/>
                    <a:pt x="6346" y="13558"/>
                  </a:cubicBezTo>
                  <a:cubicBezTo>
                    <a:pt x="6301" y="13467"/>
                    <a:pt x="6255" y="13376"/>
                    <a:pt x="6209" y="13262"/>
                  </a:cubicBezTo>
                  <a:cubicBezTo>
                    <a:pt x="6141" y="13079"/>
                    <a:pt x="6072" y="12896"/>
                    <a:pt x="6004" y="12714"/>
                  </a:cubicBezTo>
                  <a:cubicBezTo>
                    <a:pt x="5981" y="12668"/>
                    <a:pt x="5958" y="12600"/>
                    <a:pt x="5913" y="12554"/>
                  </a:cubicBezTo>
                  <a:cubicBezTo>
                    <a:pt x="5913" y="12508"/>
                    <a:pt x="5890" y="12463"/>
                    <a:pt x="5867" y="12417"/>
                  </a:cubicBezTo>
                  <a:cubicBezTo>
                    <a:pt x="5844" y="12371"/>
                    <a:pt x="5821" y="12326"/>
                    <a:pt x="5821" y="12280"/>
                  </a:cubicBezTo>
                  <a:cubicBezTo>
                    <a:pt x="5776" y="12212"/>
                    <a:pt x="5753" y="12143"/>
                    <a:pt x="5730" y="12075"/>
                  </a:cubicBezTo>
                  <a:cubicBezTo>
                    <a:pt x="5684" y="11938"/>
                    <a:pt x="5616" y="11801"/>
                    <a:pt x="5570" y="11664"/>
                  </a:cubicBezTo>
                  <a:cubicBezTo>
                    <a:pt x="5456" y="11367"/>
                    <a:pt x="5342" y="11093"/>
                    <a:pt x="5228" y="10796"/>
                  </a:cubicBezTo>
                  <a:cubicBezTo>
                    <a:pt x="5205" y="10728"/>
                    <a:pt x="5182" y="10682"/>
                    <a:pt x="5159" y="10614"/>
                  </a:cubicBezTo>
                  <a:cubicBezTo>
                    <a:pt x="5159" y="10637"/>
                    <a:pt x="5159" y="10659"/>
                    <a:pt x="5159" y="10659"/>
                  </a:cubicBezTo>
                  <a:cubicBezTo>
                    <a:pt x="5137" y="10614"/>
                    <a:pt x="5114" y="10545"/>
                    <a:pt x="5091" y="10477"/>
                  </a:cubicBezTo>
                  <a:cubicBezTo>
                    <a:pt x="5068" y="10408"/>
                    <a:pt x="5045" y="10340"/>
                    <a:pt x="5022" y="10271"/>
                  </a:cubicBezTo>
                  <a:cubicBezTo>
                    <a:pt x="5000" y="10249"/>
                    <a:pt x="4977" y="10226"/>
                    <a:pt x="4954" y="10203"/>
                  </a:cubicBezTo>
                  <a:cubicBezTo>
                    <a:pt x="4954" y="10180"/>
                    <a:pt x="4954" y="10180"/>
                    <a:pt x="4954" y="10157"/>
                  </a:cubicBezTo>
                  <a:cubicBezTo>
                    <a:pt x="4931" y="10089"/>
                    <a:pt x="4908" y="10020"/>
                    <a:pt x="4885" y="9975"/>
                  </a:cubicBezTo>
                  <a:cubicBezTo>
                    <a:pt x="4863" y="9929"/>
                    <a:pt x="4840" y="9861"/>
                    <a:pt x="4817" y="9815"/>
                  </a:cubicBezTo>
                  <a:cubicBezTo>
                    <a:pt x="4794" y="9724"/>
                    <a:pt x="4748" y="9632"/>
                    <a:pt x="4703" y="9541"/>
                  </a:cubicBezTo>
                  <a:cubicBezTo>
                    <a:pt x="4634" y="9358"/>
                    <a:pt x="4543" y="9153"/>
                    <a:pt x="4452" y="8970"/>
                  </a:cubicBezTo>
                  <a:cubicBezTo>
                    <a:pt x="4269" y="8560"/>
                    <a:pt x="4087" y="8149"/>
                    <a:pt x="3904" y="7738"/>
                  </a:cubicBezTo>
                  <a:cubicBezTo>
                    <a:pt x="3813" y="7532"/>
                    <a:pt x="3721" y="7327"/>
                    <a:pt x="3630" y="7099"/>
                  </a:cubicBezTo>
                  <a:cubicBezTo>
                    <a:pt x="3630" y="7053"/>
                    <a:pt x="3607" y="7007"/>
                    <a:pt x="3584" y="6985"/>
                  </a:cubicBezTo>
                  <a:cubicBezTo>
                    <a:pt x="3562" y="6962"/>
                    <a:pt x="3562" y="6939"/>
                    <a:pt x="3539" y="6916"/>
                  </a:cubicBezTo>
                  <a:lnTo>
                    <a:pt x="3516" y="6916"/>
                  </a:lnTo>
                  <a:cubicBezTo>
                    <a:pt x="3493" y="6848"/>
                    <a:pt x="3470" y="6802"/>
                    <a:pt x="3447" y="6756"/>
                  </a:cubicBezTo>
                  <a:cubicBezTo>
                    <a:pt x="3470" y="6711"/>
                    <a:pt x="3470" y="6688"/>
                    <a:pt x="3470" y="6642"/>
                  </a:cubicBezTo>
                  <a:cubicBezTo>
                    <a:pt x="3425" y="6551"/>
                    <a:pt x="3402" y="6460"/>
                    <a:pt x="3356" y="6368"/>
                  </a:cubicBezTo>
                  <a:lnTo>
                    <a:pt x="3265" y="6186"/>
                  </a:lnTo>
                  <a:cubicBezTo>
                    <a:pt x="3219" y="6094"/>
                    <a:pt x="3174" y="6003"/>
                    <a:pt x="3128" y="5889"/>
                  </a:cubicBezTo>
                  <a:cubicBezTo>
                    <a:pt x="3082" y="5798"/>
                    <a:pt x="3037" y="5706"/>
                    <a:pt x="2968" y="5615"/>
                  </a:cubicBezTo>
                  <a:cubicBezTo>
                    <a:pt x="2968" y="5569"/>
                    <a:pt x="2945" y="5547"/>
                    <a:pt x="2922" y="5501"/>
                  </a:cubicBezTo>
                  <a:cubicBezTo>
                    <a:pt x="2808" y="5227"/>
                    <a:pt x="2694" y="4953"/>
                    <a:pt x="2580" y="4679"/>
                  </a:cubicBezTo>
                  <a:cubicBezTo>
                    <a:pt x="2443" y="4383"/>
                    <a:pt x="2306" y="4063"/>
                    <a:pt x="2192" y="3743"/>
                  </a:cubicBezTo>
                  <a:cubicBezTo>
                    <a:pt x="2169" y="3721"/>
                    <a:pt x="2169" y="3675"/>
                    <a:pt x="2146" y="3652"/>
                  </a:cubicBezTo>
                  <a:cubicBezTo>
                    <a:pt x="2146" y="3629"/>
                    <a:pt x="2124" y="3606"/>
                    <a:pt x="2124" y="3606"/>
                  </a:cubicBezTo>
                  <a:cubicBezTo>
                    <a:pt x="2101" y="3561"/>
                    <a:pt x="2101" y="3561"/>
                    <a:pt x="2055" y="3538"/>
                  </a:cubicBezTo>
                  <a:lnTo>
                    <a:pt x="2032" y="3538"/>
                  </a:lnTo>
                  <a:cubicBezTo>
                    <a:pt x="2009" y="3447"/>
                    <a:pt x="1964" y="3378"/>
                    <a:pt x="1941" y="3287"/>
                  </a:cubicBezTo>
                  <a:cubicBezTo>
                    <a:pt x="1895" y="3196"/>
                    <a:pt x="1850" y="3104"/>
                    <a:pt x="1827" y="2990"/>
                  </a:cubicBezTo>
                  <a:cubicBezTo>
                    <a:pt x="1781" y="2899"/>
                    <a:pt x="1758" y="2808"/>
                    <a:pt x="1713" y="2716"/>
                  </a:cubicBezTo>
                  <a:cubicBezTo>
                    <a:pt x="1621" y="2534"/>
                    <a:pt x="1553" y="2328"/>
                    <a:pt x="1462" y="2123"/>
                  </a:cubicBezTo>
                  <a:cubicBezTo>
                    <a:pt x="1393" y="1940"/>
                    <a:pt x="1348" y="1780"/>
                    <a:pt x="1279" y="1598"/>
                  </a:cubicBezTo>
                  <a:cubicBezTo>
                    <a:pt x="1188" y="1438"/>
                    <a:pt x="1119" y="1255"/>
                    <a:pt x="1051" y="1096"/>
                  </a:cubicBezTo>
                  <a:cubicBezTo>
                    <a:pt x="1028" y="1050"/>
                    <a:pt x="1005" y="1004"/>
                    <a:pt x="982" y="959"/>
                  </a:cubicBezTo>
                  <a:cubicBezTo>
                    <a:pt x="937" y="867"/>
                    <a:pt x="914" y="776"/>
                    <a:pt x="868" y="685"/>
                  </a:cubicBezTo>
                  <a:cubicBezTo>
                    <a:pt x="868" y="639"/>
                    <a:pt x="845" y="616"/>
                    <a:pt x="823" y="571"/>
                  </a:cubicBezTo>
                  <a:cubicBezTo>
                    <a:pt x="800" y="571"/>
                    <a:pt x="800" y="548"/>
                    <a:pt x="777" y="548"/>
                  </a:cubicBezTo>
                  <a:cubicBezTo>
                    <a:pt x="777" y="525"/>
                    <a:pt x="754" y="525"/>
                    <a:pt x="754" y="525"/>
                  </a:cubicBezTo>
                  <a:lnTo>
                    <a:pt x="731" y="525"/>
                  </a:lnTo>
                  <a:cubicBezTo>
                    <a:pt x="731" y="457"/>
                    <a:pt x="731" y="388"/>
                    <a:pt x="708" y="342"/>
                  </a:cubicBezTo>
                  <a:lnTo>
                    <a:pt x="708" y="183"/>
                  </a:lnTo>
                  <a:cubicBezTo>
                    <a:pt x="708" y="160"/>
                    <a:pt x="686" y="137"/>
                    <a:pt x="686" y="91"/>
                  </a:cubicBezTo>
                  <a:cubicBezTo>
                    <a:pt x="686" y="69"/>
                    <a:pt x="663" y="46"/>
                    <a:pt x="640" y="23"/>
                  </a:cubicBezTo>
                  <a:cubicBezTo>
                    <a:pt x="617" y="0"/>
                    <a:pt x="594" y="0"/>
                    <a:pt x="571" y="0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68219" y="1308424"/>
              <a:ext cx="208333" cy="463551"/>
            </a:xfrm>
            <a:custGeom>
              <a:avLst/>
              <a:gdLst/>
              <a:ahLst/>
              <a:cxnLst/>
              <a:rect l="l" t="t" r="r" b="b"/>
              <a:pathLst>
                <a:path w="3768" h="8384" extrusionOk="0">
                  <a:moveTo>
                    <a:pt x="47" y="1"/>
                  </a:moveTo>
                  <a:cubicBezTo>
                    <a:pt x="24" y="24"/>
                    <a:pt x="1" y="46"/>
                    <a:pt x="24" y="69"/>
                  </a:cubicBezTo>
                  <a:cubicBezTo>
                    <a:pt x="69" y="206"/>
                    <a:pt x="115" y="320"/>
                    <a:pt x="184" y="435"/>
                  </a:cubicBezTo>
                  <a:cubicBezTo>
                    <a:pt x="229" y="571"/>
                    <a:pt x="275" y="686"/>
                    <a:pt x="321" y="800"/>
                  </a:cubicBezTo>
                  <a:cubicBezTo>
                    <a:pt x="435" y="1074"/>
                    <a:pt x="549" y="1325"/>
                    <a:pt x="640" y="1599"/>
                  </a:cubicBezTo>
                  <a:cubicBezTo>
                    <a:pt x="846" y="2101"/>
                    <a:pt x="1051" y="2603"/>
                    <a:pt x="1256" y="3105"/>
                  </a:cubicBezTo>
                  <a:cubicBezTo>
                    <a:pt x="1667" y="4087"/>
                    <a:pt x="2078" y="5068"/>
                    <a:pt x="2512" y="6050"/>
                  </a:cubicBezTo>
                  <a:cubicBezTo>
                    <a:pt x="2649" y="6392"/>
                    <a:pt x="2808" y="6757"/>
                    <a:pt x="2968" y="7122"/>
                  </a:cubicBezTo>
                  <a:cubicBezTo>
                    <a:pt x="3037" y="7328"/>
                    <a:pt x="3128" y="7533"/>
                    <a:pt x="3219" y="7739"/>
                  </a:cubicBezTo>
                  <a:cubicBezTo>
                    <a:pt x="3288" y="7921"/>
                    <a:pt x="3379" y="8127"/>
                    <a:pt x="3470" y="8309"/>
                  </a:cubicBezTo>
                  <a:cubicBezTo>
                    <a:pt x="3508" y="8347"/>
                    <a:pt x="3560" y="8384"/>
                    <a:pt x="3603" y="8384"/>
                  </a:cubicBezTo>
                  <a:cubicBezTo>
                    <a:pt x="3613" y="8384"/>
                    <a:pt x="3622" y="8382"/>
                    <a:pt x="3630" y="8378"/>
                  </a:cubicBezTo>
                  <a:cubicBezTo>
                    <a:pt x="3676" y="8378"/>
                    <a:pt x="3721" y="8332"/>
                    <a:pt x="3744" y="8309"/>
                  </a:cubicBezTo>
                  <a:cubicBezTo>
                    <a:pt x="3744" y="8286"/>
                    <a:pt x="3767" y="8241"/>
                    <a:pt x="3744" y="8195"/>
                  </a:cubicBezTo>
                  <a:cubicBezTo>
                    <a:pt x="3676" y="7944"/>
                    <a:pt x="3562" y="7716"/>
                    <a:pt x="3470" y="7488"/>
                  </a:cubicBezTo>
                  <a:cubicBezTo>
                    <a:pt x="3356" y="7236"/>
                    <a:pt x="3242" y="6985"/>
                    <a:pt x="3128" y="6734"/>
                  </a:cubicBezTo>
                  <a:cubicBezTo>
                    <a:pt x="2923" y="6301"/>
                    <a:pt x="2740" y="5867"/>
                    <a:pt x="2535" y="5433"/>
                  </a:cubicBezTo>
                  <a:cubicBezTo>
                    <a:pt x="2329" y="4931"/>
                    <a:pt x="2101" y="4406"/>
                    <a:pt x="1873" y="3904"/>
                  </a:cubicBezTo>
                  <a:cubicBezTo>
                    <a:pt x="1644" y="3425"/>
                    <a:pt x="1439" y="2945"/>
                    <a:pt x="1211" y="2466"/>
                  </a:cubicBezTo>
                  <a:cubicBezTo>
                    <a:pt x="1119" y="2261"/>
                    <a:pt x="1028" y="2078"/>
                    <a:pt x="937" y="1873"/>
                  </a:cubicBezTo>
                  <a:cubicBezTo>
                    <a:pt x="846" y="1667"/>
                    <a:pt x="754" y="1462"/>
                    <a:pt x="663" y="1256"/>
                  </a:cubicBezTo>
                  <a:cubicBezTo>
                    <a:pt x="572" y="1051"/>
                    <a:pt x="480" y="845"/>
                    <a:pt x="366" y="640"/>
                  </a:cubicBezTo>
                  <a:cubicBezTo>
                    <a:pt x="275" y="435"/>
                    <a:pt x="184" y="229"/>
                    <a:pt x="115" y="24"/>
                  </a:cubicBezTo>
                  <a:cubicBezTo>
                    <a:pt x="92" y="1"/>
                    <a:pt x="69" y="1"/>
                    <a:pt x="69" y="1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977716" y="1798133"/>
              <a:ext cx="37929" cy="66901"/>
            </a:xfrm>
            <a:custGeom>
              <a:avLst/>
              <a:gdLst/>
              <a:ahLst/>
              <a:cxnLst/>
              <a:rect l="l" t="t" r="r" b="b"/>
              <a:pathLst>
                <a:path w="686" h="1210" extrusionOk="0">
                  <a:moveTo>
                    <a:pt x="92" y="0"/>
                  </a:moveTo>
                  <a:cubicBezTo>
                    <a:pt x="47" y="23"/>
                    <a:pt x="24" y="46"/>
                    <a:pt x="24" y="91"/>
                  </a:cubicBezTo>
                  <a:cubicBezTo>
                    <a:pt x="1" y="114"/>
                    <a:pt x="24" y="160"/>
                    <a:pt x="24" y="183"/>
                  </a:cubicBezTo>
                  <a:cubicBezTo>
                    <a:pt x="115" y="342"/>
                    <a:pt x="184" y="525"/>
                    <a:pt x="252" y="685"/>
                  </a:cubicBezTo>
                  <a:cubicBezTo>
                    <a:pt x="275" y="776"/>
                    <a:pt x="321" y="845"/>
                    <a:pt x="343" y="936"/>
                  </a:cubicBezTo>
                  <a:cubicBezTo>
                    <a:pt x="366" y="982"/>
                    <a:pt x="366" y="1004"/>
                    <a:pt x="389" y="1050"/>
                  </a:cubicBezTo>
                  <a:cubicBezTo>
                    <a:pt x="412" y="1096"/>
                    <a:pt x="435" y="1141"/>
                    <a:pt x="457" y="1164"/>
                  </a:cubicBezTo>
                  <a:cubicBezTo>
                    <a:pt x="503" y="1210"/>
                    <a:pt x="549" y="1210"/>
                    <a:pt x="594" y="1210"/>
                  </a:cubicBezTo>
                  <a:cubicBezTo>
                    <a:pt x="640" y="1187"/>
                    <a:pt x="686" y="1141"/>
                    <a:pt x="686" y="1096"/>
                  </a:cubicBezTo>
                  <a:cubicBezTo>
                    <a:pt x="686" y="1050"/>
                    <a:pt x="686" y="1004"/>
                    <a:pt x="663" y="982"/>
                  </a:cubicBezTo>
                  <a:cubicBezTo>
                    <a:pt x="640" y="936"/>
                    <a:pt x="640" y="890"/>
                    <a:pt x="617" y="867"/>
                  </a:cubicBezTo>
                  <a:cubicBezTo>
                    <a:pt x="572" y="776"/>
                    <a:pt x="526" y="685"/>
                    <a:pt x="480" y="594"/>
                  </a:cubicBezTo>
                  <a:cubicBezTo>
                    <a:pt x="412" y="411"/>
                    <a:pt x="343" y="251"/>
                    <a:pt x="252" y="69"/>
                  </a:cubicBezTo>
                  <a:cubicBezTo>
                    <a:pt x="229" y="23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073645" y="1877641"/>
              <a:ext cx="95983" cy="119924"/>
            </a:xfrm>
            <a:custGeom>
              <a:avLst/>
              <a:gdLst/>
              <a:ahLst/>
              <a:cxnLst/>
              <a:rect l="l" t="t" r="r" b="b"/>
              <a:pathLst>
                <a:path w="1736" h="2169" extrusionOk="0">
                  <a:moveTo>
                    <a:pt x="1028" y="0"/>
                  </a:moveTo>
                  <a:cubicBezTo>
                    <a:pt x="959" y="0"/>
                    <a:pt x="891" y="23"/>
                    <a:pt x="868" y="69"/>
                  </a:cubicBezTo>
                  <a:cubicBezTo>
                    <a:pt x="845" y="91"/>
                    <a:pt x="822" y="114"/>
                    <a:pt x="800" y="137"/>
                  </a:cubicBezTo>
                  <a:cubicBezTo>
                    <a:pt x="800" y="160"/>
                    <a:pt x="800" y="160"/>
                    <a:pt x="800" y="160"/>
                  </a:cubicBezTo>
                  <a:cubicBezTo>
                    <a:pt x="777" y="183"/>
                    <a:pt x="754" y="205"/>
                    <a:pt x="731" y="228"/>
                  </a:cubicBezTo>
                  <a:cubicBezTo>
                    <a:pt x="685" y="251"/>
                    <a:pt x="640" y="297"/>
                    <a:pt x="594" y="320"/>
                  </a:cubicBezTo>
                  <a:cubicBezTo>
                    <a:pt x="526" y="342"/>
                    <a:pt x="457" y="411"/>
                    <a:pt x="412" y="457"/>
                  </a:cubicBezTo>
                  <a:cubicBezTo>
                    <a:pt x="366" y="479"/>
                    <a:pt x="343" y="525"/>
                    <a:pt x="320" y="548"/>
                  </a:cubicBezTo>
                  <a:cubicBezTo>
                    <a:pt x="297" y="571"/>
                    <a:pt x="297" y="593"/>
                    <a:pt x="275" y="616"/>
                  </a:cubicBezTo>
                  <a:cubicBezTo>
                    <a:pt x="229" y="616"/>
                    <a:pt x="183" y="593"/>
                    <a:pt x="138" y="593"/>
                  </a:cubicBezTo>
                  <a:cubicBezTo>
                    <a:pt x="126" y="588"/>
                    <a:pt x="113" y="585"/>
                    <a:pt x="101" y="585"/>
                  </a:cubicBezTo>
                  <a:cubicBezTo>
                    <a:pt x="62" y="585"/>
                    <a:pt x="24" y="611"/>
                    <a:pt x="24" y="662"/>
                  </a:cubicBezTo>
                  <a:cubicBezTo>
                    <a:pt x="1" y="708"/>
                    <a:pt x="24" y="776"/>
                    <a:pt x="92" y="776"/>
                  </a:cubicBezTo>
                  <a:cubicBezTo>
                    <a:pt x="115" y="799"/>
                    <a:pt x="138" y="799"/>
                    <a:pt x="183" y="822"/>
                  </a:cubicBezTo>
                  <a:cubicBezTo>
                    <a:pt x="229" y="845"/>
                    <a:pt x="275" y="867"/>
                    <a:pt x="297" y="890"/>
                  </a:cubicBezTo>
                  <a:cubicBezTo>
                    <a:pt x="320" y="913"/>
                    <a:pt x="343" y="913"/>
                    <a:pt x="343" y="936"/>
                  </a:cubicBezTo>
                  <a:cubicBezTo>
                    <a:pt x="434" y="1004"/>
                    <a:pt x="503" y="1096"/>
                    <a:pt x="571" y="1164"/>
                  </a:cubicBezTo>
                  <a:cubicBezTo>
                    <a:pt x="617" y="1233"/>
                    <a:pt x="640" y="1278"/>
                    <a:pt x="685" y="1324"/>
                  </a:cubicBezTo>
                  <a:cubicBezTo>
                    <a:pt x="727" y="1387"/>
                    <a:pt x="769" y="1449"/>
                    <a:pt x="793" y="1530"/>
                  </a:cubicBezTo>
                  <a:lnTo>
                    <a:pt x="793" y="1530"/>
                  </a:lnTo>
                  <a:cubicBezTo>
                    <a:pt x="787" y="1516"/>
                    <a:pt x="777" y="1507"/>
                    <a:pt x="777" y="1507"/>
                  </a:cubicBezTo>
                  <a:lnTo>
                    <a:pt x="777" y="1507"/>
                  </a:lnTo>
                  <a:cubicBezTo>
                    <a:pt x="822" y="1621"/>
                    <a:pt x="868" y="1758"/>
                    <a:pt x="891" y="1872"/>
                  </a:cubicBezTo>
                  <a:cubicBezTo>
                    <a:pt x="891" y="1917"/>
                    <a:pt x="891" y="1940"/>
                    <a:pt x="891" y="1963"/>
                  </a:cubicBezTo>
                  <a:cubicBezTo>
                    <a:pt x="891" y="1986"/>
                    <a:pt x="891" y="2054"/>
                    <a:pt x="914" y="2077"/>
                  </a:cubicBezTo>
                  <a:cubicBezTo>
                    <a:pt x="914" y="2100"/>
                    <a:pt x="937" y="2146"/>
                    <a:pt x="959" y="2146"/>
                  </a:cubicBezTo>
                  <a:cubicBezTo>
                    <a:pt x="982" y="2168"/>
                    <a:pt x="1028" y="2168"/>
                    <a:pt x="1051" y="2168"/>
                  </a:cubicBezTo>
                  <a:cubicBezTo>
                    <a:pt x="1165" y="2146"/>
                    <a:pt x="1165" y="2031"/>
                    <a:pt x="1165" y="1940"/>
                  </a:cubicBezTo>
                  <a:cubicBezTo>
                    <a:pt x="1165" y="1895"/>
                    <a:pt x="1165" y="1826"/>
                    <a:pt x="1165" y="1780"/>
                  </a:cubicBezTo>
                  <a:lnTo>
                    <a:pt x="1188" y="1780"/>
                  </a:lnTo>
                  <a:cubicBezTo>
                    <a:pt x="1200" y="1787"/>
                    <a:pt x="1215" y="1789"/>
                    <a:pt x="1232" y="1789"/>
                  </a:cubicBezTo>
                  <a:cubicBezTo>
                    <a:pt x="1279" y="1789"/>
                    <a:pt x="1337" y="1768"/>
                    <a:pt x="1370" y="1735"/>
                  </a:cubicBezTo>
                  <a:cubicBezTo>
                    <a:pt x="1416" y="1689"/>
                    <a:pt x="1416" y="1643"/>
                    <a:pt x="1439" y="1598"/>
                  </a:cubicBezTo>
                  <a:cubicBezTo>
                    <a:pt x="1462" y="1552"/>
                    <a:pt x="1484" y="1529"/>
                    <a:pt x="1507" y="1484"/>
                  </a:cubicBezTo>
                  <a:cubicBezTo>
                    <a:pt x="1553" y="1392"/>
                    <a:pt x="1598" y="1301"/>
                    <a:pt x="1644" y="1187"/>
                  </a:cubicBezTo>
                  <a:cubicBezTo>
                    <a:pt x="1667" y="1141"/>
                    <a:pt x="1690" y="1096"/>
                    <a:pt x="1690" y="1050"/>
                  </a:cubicBezTo>
                  <a:cubicBezTo>
                    <a:pt x="1713" y="982"/>
                    <a:pt x="1713" y="936"/>
                    <a:pt x="1735" y="867"/>
                  </a:cubicBezTo>
                  <a:cubicBezTo>
                    <a:pt x="1735" y="822"/>
                    <a:pt x="1735" y="776"/>
                    <a:pt x="1735" y="730"/>
                  </a:cubicBezTo>
                  <a:cubicBezTo>
                    <a:pt x="1713" y="685"/>
                    <a:pt x="1713" y="662"/>
                    <a:pt x="1713" y="616"/>
                  </a:cubicBezTo>
                  <a:cubicBezTo>
                    <a:pt x="1690" y="593"/>
                    <a:pt x="1690" y="571"/>
                    <a:pt x="1690" y="548"/>
                  </a:cubicBezTo>
                  <a:cubicBezTo>
                    <a:pt x="1667" y="479"/>
                    <a:pt x="1644" y="434"/>
                    <a:pt x="1621" y="388"/>
                  </a:cubicBezTo>
                  <a:cubicBezTo>
                    <a:pt x="1598" y="365"/>
                    <a:pt x="1576" y="320"/>
                    <a:pt x="1530" y="274"/>
                  </a:cubicBezTo>
                  <a:cubicBezTo>
                    <a:pt x="1507" y="228"/>
                    <a:pt x="1462" y="205"/>
                    <a:pt x="1416" y="183"/>
                  </a:cubicBezTo>
                  <a:cubicBezTo>
                    <a:pt x="1370" y="160"/>
                    <a:pt x="1347" y="137"/>
                    <a:pt x="1302" y="114"/>
                  </a:cubicBezTo>
                  <a:cubicBezTo>
                    <a:pt x="1279" y="91"/>
                    <a:pt x="1233" y="69"/>
                    <a:pt x="1210" y="46"/>
                  </a:cubicBezTo>
                  <a:cubicBezTo>
                    <a:pt x="1165" y="46"/>
                    <a:pt x="1142" y="23"/>
                    <a:pt x="1119" y="23"/>
                  </a:cubicBezTo>
                  <a:cubicBezTo>
                    <a:pt x="1096" y="0"/>
                    <a:pt x="1051" y="0"/>
                    <a:pt x="1028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27940" y="1948302"/>
              <a:ext cx="73259" cy="99743"/>
            </a:xfrm>
            <a:custGeom>
              <a:avLst/>
              <a:gdLst/>
              <a:ahLst/>
              <a:cxnLst/>
              <a:rect l="l" t="t" r="r" b="b"/>
              <a:pathLst>
                <a:path w="1325" h="1804" extrusionOk="0">
                  <a:moveTo>
                    <a:pt x="776" y="0"/>
                  </a:moveTo>
                  <a:cubicBezTo>
                    <a:pt x="731" y="0"/>
                    <a:pt x="685" y="0"/>
                    <a:pt x="639" y="46"/>
                  </a:cubicBezTo>
                  <a:cubicBezTo>
                    <a:pt x="616" y="69"/>
                    <a:pt x="594" y="114"/>
                    <a:pt x="594" y="160"/>
                  </a:cubicBezTo>
                  <a:cubicBezTo>
                    <a:pt x="594" y="183"/>
                    <a:pt x="594" y="183"/>
                    <a:pt x="594" y="183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51"/>
                    <a:pt x="502" y="274"/>
                    <a:pt x="502" y="297"/>
                  </a:cubicBezTo>
                  <a:cubicBezTo>
                    <a:pt x="480" y="343"/>
                    <a:pt x="480" y="388"/>
                    <a:pt x="502" y="434"/>
                  </a:cubicBezTo>
                  <a:cubicBezTo>
                    <a:pt x="525" y="457"/>
                    <a:pt x="525" y="480"/>
                    <a:pt x="548" y="502"/>
                  </a:cubicBezTo>
                  <a:cubicBezTo>
                    <a:pt x="525" y="480"/>
                    <a:pt x="480" y="480"/>
                    <a:pt x="434" y="480"/>
                  </a:cubicBezTo>
                  <a:cubicBezTo>
                    <a:pt x="388" y="480"/>
                    <a:pt x="365" y="480"/>
                    <a:pt x="343" y="502"/>
                  </a:cubicBezTo>
                  <a:cubicBezTo>
                    <a:pt x="320" y="525"/>
                    <a:pt x="320" y="548"/>
                    <a:pt x="297" y="571"/>
                  </a:cubicBezTo>
                  <a:cubicBezTo>
                    <a:pt x="297" y="594"/>
                    <a:pt x="297" y="617"/>
                    <a:pt x="297" y="639"/>
                  </a:cubicBezTo>
                  <a:cubicBezTo>
                    <a:pt x="297" y="662"/>
                    <a:pt x="320" y="685"/>
                    <a:pt x="320" y="708"/>
                  </a:cubicBezTo>
                  <a:cubicBezTo>
                    <a:pt x="297" y="685"/>
                    <a:pt x="251" y="662"/>
                    <a:pt x="228" y="662"/>
                  </a:cubicBezTo>
                  <a:cubicBezTo>
                    <a:pt x="183" y="662"/>
                    <a:pt x="137" y="639"/>
                    <a:pt x="114" y="639"/>
                  </a:cubicBezTo>
                  <a:cubicBezTo>
                    <a:pt x="46" y="639"/>
                    <a:pt x="0" y="685"/>
                    <a:pt x="0" y="753"/>
                  </a:cubicBezTo>
                  <a:cubicBezTo>
                    <a:pt x="0" y="799"/>
                    <a:pt x="46" y="845"/>
                    <a:pt x="114" y="845"/>
                  </a:cubicBezTo>
                  <a:lnTo>
                    <a:pt x="160" y="845"/>
                  </a:lnTo>
                  <a:cubicBezTo>
                    <a:pt x="183" y="845"/>
                    <a:pt x="183" y="868"/>
                    <a:pt x="206" y="868"/>
                  </a:cubicBezTo>
                  <a:cubicBezTo>
                    <a:pt x="228" y="890"/>
                    <a:pt x="251" y="890"/>
                    <a:pt x="297" y="913"/>
                  </a:cubicBezTo>
                  <a:cubicBezTo>
                    <a:pt x="320" y="936"/>
                    <a:pt x="365" y="982"/>
                    <a:pt x="388" y="1027"/>
                  </a:cubicBezTo>
                  <a:cubicBezTo>
                    <a:pt x="457" y="1096"/>
                    <a:pt x="502" y="1187"/>
                    <a:pt x="548" y="1278"/>
                  </a:cubicBezTo>
                  <a:cubicBezTo>
                    <a:pt x="571" y="1347"/>
                    <a:pt x="594" y="1438"/>
                    <a:pt x="616" y="1507"/>
                  </a:cubicBezTo>
                  <a:cubicBezTo>
                    <a:pt x="616" y="1552"/>
                    <a:pt x="616" y="1598"/>
                    <a:pt x="639" y="1621"/>
                  </a:cubicBezTo>
                  <a:cubicBezTo>
                    <a:pt x="639" y="1666"/>
                    <a:pt x="639" y="1712"/>
                    <a:pt x="662" y="1735"/>
                  </a:cubicBezTo>
                  <a:cubicBezTo>
                    <a:pt x="685" y="1781"/>
                    <a:pt x="731" y="1803"/>
                    <a:pt x="776" y="1803"/>
                  </a:cubicBezTo>
                  <a:cubicBezTo>
                    <a:pt x="845" y="1803"/>
                    <a:pt x="890" y="1781"/>
                    <a:pt x="913" y="1735"/>
                  </a:cubicBezTo>
                  <a:cubicBezTo>
                    <a:pt x="936" y="1689"/>
                    <a:pt x="936" y="1644"/>
                    <a:pt x="936" y="1598"/>
                  </a:cubicBezTo>
                  <a:cubicBezTo>
                    <a:pt x="959" y="1552"/>
                    <a:pt x="959" y="1507"/>
                    <a:pt x="959" y="1461"/>
                  </a:cubicBezTo>
                  <a:cubicBezTo>
                    <a:pt x="1004" y="1461"/>
                    <a:pt x="1050" y="1438"/>
                    <a:pt x="1073" y="1415"/>
                  </a:cubicBezTo>
                  <a:cubicBezTo>
                    <a:pt x="1096" y="1370"/>
                    <a:pt x="1119" y="1347"/>
                    <a:pt x="1119" y="1301"/>
                  </a:cubicBezTo>
                  <a:cubicBezTo>
                    <a:pt x="1119" y="1278"/>
                    <a:pt x="1119" y="1233"/>
                    <a:pt x="1119" y="1210"/>
                  </a:cubicBezTo>
                  <a:cubicBezTo>
                    <a:pt x="1164" y="1210"/>
                    <a:pt x="1210" y="1164"/>
                    <a:pt x="1233" y="1142"/>
                  </a:cubicBezTo>
                  <a:cubicBezTo>
                    <a:pt x="1301" y="1005"/>
                    <a:pt x="1301" y="868"/>
                    <a:pt x="1324" y="731"/>
                  </a:cubicBezTo>
                  <a:cubicBezTo>
                    <a:pt x="1324" y="662"/>
                    <a:pt x="1301" y="571"/>
                    <a:pt x="1301" y="502"/>
                  </a:cubicBezTo>
                  <a:cubicBezTo>
                    <a:pt x="1278" y="457"/>
                    <a:pt x="1256" y="411"/>
                    <a:pt x="1256" y="388"/>
                  </a:cubicBezTo>
                  <a:cubicBezTo>
                    <a:pt x="1233" y="343"/>
                    <a:pt x="1210" y="297"/>
                    <a:pt x="1187" y="274"/>
                  </a:cubicBezTo>
                  <a:cubicBezTo>
                    <a:pt x="1141" y="229"/>
                    <a:pt x="1096" y="183"/>
                    <a:pt x="1050" y="137"/>
                  </a:cubicBezTo>
                  <a:cubicBezTo>
                    <a:pt x="1027" y="114"/>
                    <a:pt x="1004" y="92"/>
                    <a:pt x="959" y="69"/>
                  </a:cubicBezTo>
                  <a:cubicBezTo>
                    <a:pt x="936" y="46"/>
                    <a:pt x="890" y="0"/>
                    <a:pt x="822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045889" y="1930609"/>
              <a:ext cx="64413" cy="93772"/>
            </a:xfrm>
            <a:custGeom>
              <a:avLst/>
              <a:gdLst/>
              <a:ahLst/>
              <a:cxnLst/>
              <a:rect l="l" t="t" r="r" b="b"/>
              <a:pathLst>
                <a:path w="1165" h="1696" extrusionOk="0">
                  <a:moveTo>
                    <a:pt x="115" y="1"/>
                  </a:moveTo>
                  <a:cubicBezTo>
                    <a:pt x="69" y="1"/>
                    <a:pt x="23" y="46"/>
                    <a:pt x="1" y="92"/>
                  </a:cubicBezTo>
                  <a:cubicBezTo>
                    <a:pt x="1" y="138"/>
                    <a:pt x="23" y="206"/>
                    <a:pt x="92" y="229"/>
                  </a:cubicBezTo>
                  <a:lnTo>
                    <a:pt x="137" y="229"/>
                  </a:lnTo>
                  <a:cubicBezTo>
                    <a:pt x="137" y="252"/>
                    <a:pt x="160" y="252"/>
                    <a:pt x="183" y="252"/>
                  </a:cubicBezTo>
                  <a:cubicBezTo>
                    <a:pt x="229" y="320"/>
                    <a:pt x="274" y="366"/>
                    <a:pt x="320" y="434"/>
                  </a:cubicBezTo>
                  <a:cubicBezTo>
                    <a:pt x="320" y="434"/>
                    <a:pt x="320" y="412"/>
                    <a:pt x="320" y="412"/>
                  </a:cubicBezTo>
                  <a:cubicBezTo>
                    <a:pt x="366" y="480"/>
                    <a:pt x="411" y="549"/>
                    <a:pt x="457" y="594"/>
                  </a:cubicBezTo>
                  <a:cubicBezTo>
                    <a:pt x="480" y="640"/>
                    <a:pt x="503" y="685"/>
                    <a:pt x="548" y="731"/>
                  </a:cubicBezTo>
                  <a:cubicBezTo>
                    <a:pt x="617" y="822"/>
                    <a:pt x="662" y="937"/>
                    <a:pt x="708" y="1051"/>
                  </a:cubicBezTo>
                  <a:cubicBezTo>
                    <a:pt x="731" y="1119"/>
                    <a:pt x="754" y="1165"/>
                    <a:pt x="777" y="1256"/>
                  </a:cubicBezTo>
                  <a:cubicBezTo>
                    <a:pt x="799" y="1302"/>
                    <a:pt x="822" y="1370"/>
                    <a:pt x="822" y="1439"/>
                  </a:cubicBezTo>
                  <a:cubicBezTo>
                    <a:pt x="822" y="1462"/>
                    <a:pt x="822" y="1507"/>
                    <a:pt x="822" y="1530"/>
                  </a:cubicBezTo>
                  <a:cubicBezTo>
                    <a:pt x="822" y="1598"/>
                    <a:pt x="868" y="1667"/>
                    <a:pt x="936" y="1690"/>
                  </a:cubicBezTo>
                  <a:cubicBezTo>
                    <a:pt x="952" y="1694"/>
                    <a:pt x="968" y="1696"/>
                    <a:pt x="983" y="1696"/>
                  </a:cubicBezTo>
                  <a:cubicBezTo>
                    <a:pt x="1057" y="1696"/>
                    <a:pt x="1123" y="1651"/>
                    <a:pt x="1142" y="1576"/>
                  </a:cubicBezTo>
                  <a:cubicBezTo>
                    <a:pt x="1165" y="1484"/>
                    <a:pt x="1142" y="1393"/>
                    <a:pt x="1119" y="1302"/>
                  </a:cubicBezTo>
                  <a:cubicBezTo>
                    <a:pt x="1096" y="1210"/>
                    <a:pt x="1073" y="1119"/>
                    <a:pt x="1028" y="1051"/>
                  </a:cubicBezTo>
                  <a:cubicBezTo>
                    <a:pt x="1005" y="959"/>
                    <a:pt x="959" y="868"/>
                    <a:pt x="936" y="800"/>
                  </a:cubicBezTo>
                  <a:cubicBezTo>
                    <a:pt x="891" y="731"/>
                    <a:pt x="868" y="685"/>
                    <a:pt x="822" y="640"/>
                  </a:cubicBezTo>
                  <a:cubicBezTo>
                    <a:pt x="731" y="503"/>
                    <a:pt x="640" y="389"/>
                    <a:pt x="548" y="297"/>
                  </a:cubicBezTo>
                  <a:cubicBezTo>
                    <a:pt x="480" y="229"/>
                    <a:pt x="411" y="160"/>
                    <a:pt x="366" y="115"/>
                  </a:cubicBezTo>
                  <a:cubicBezTo>
                    <a:pt x="343" y="115"/>
                    <a:pt x="320" y="92"/>
                    <a:pt x="297" y="69"/>
                  </a:cubicBezTo>
                  <a:cubicBezTo>
                    <a:pt x="252" y="46"/>
                    <a:pt x="206" y="46"/>
                    <a:pt x="183" y="2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96369" y="2011389"/>
              <a:ext cx="51807" cy="68228"/>
            </a:xfrm>
            <a:custGeom>
              <a:avLst/>
              <a:gdLst/>
              <a:ahLst/>
              <a:cxnLst/>
              <a:rect l="l" t="t" r="r" b="b"/>
              <a:pathLst>
                <a:path w="937" h="1234" extrusionOk="0">
                  <a:moveTo>
                    <a:pt x="138" y="1"/>
                  </a:moveTo>
                  <a:cubicBezTo>
                    <a:pt x="92" y="1"/>
                    <a:pt x="46" y="46"/>
                    <a:pt x="23" y="92"/>
                  </a:cubicBezTo>
                  <a:cubicBezTo>
                    <a:pt x="1" y="160"/>
                    <a:pt x="46" y="206"/>
                    <a:pt x="115" y="229"/>
                  </a:cubicBezTo>
                  <a:cubicBezTo>
                    <a:pt x="115" y="229"/>
                    <a:pt x="138" y="252"/>
                    <a:pt x="160" y="252"/>
                  </a:cubicBezTo>
                  <a:cubicBezTo>
                    <a:pt x="160" y="252"/>
                    <a:pt x="183" y="274"/>
                    <a:pt x="206" y="274"/>
                  </a:cubicBezTo>
                  <a:cubicBezTo>
                    <a:pt x="252" y="320"/>
                    <a:pt x="274" y="366"/>
                    <a:pt x="320" y="389"/>
                  </a:cubicBezTo>
                  <a:cubicBezTo>
                    <a:pt x="411" y="503"/>
                    <a:pt x="480" y="640"/>
                    <a:pt x="526" y="754"/>
                  </a:cubicBezTo>
                  <a:cubicBezTo>
                    <a:pt x="571" y="868"/>
                    <a:pt x="594" y="959"/>
                    <a:pt x="617" y="1073"/>
                  </a:cubicBezTo>
                  <a:cubicBezTo>
                    <a:pt x="617" y="1073"/>
                    <a:pt x="617" y="1096"/>
                    <a:pt x="617" y="1119"/>
                  </a:cubicBezTo>
                  <a:cubicBezTo>
                    <a:pt x="640" y="1142"/>
                    <a:pt x="640" y="1165"/>
                    <a:pt x="662" y="1187"/>
                  </a:cubicBezTo>
                  <a:cubicBezTo>
                    <a:pt x="685" y="1210"/>
                    <a:pt x="731" y="1233"/>
                    <a:pt x="777" y="1233"/>
                  </a:cubicBezTo>
                  <a:cubicBezTo>
                    <a:pt x="799" y="1233"/>
                    <a:pt x="845" y="1210"/>
                    <a:pt x="868" y="1187"/>
                  </a:cubicBezTo>
                  <a:cubicBezTo>
                    <a:pt x="914" y="1165"/>
                    <a:pt x="936" y="1119"/>
                    <a:pt x="914" y="1073"/>
                  </a:cubicBezTo>
                  <a:cubicBezTo>
                    <a:pt x="914" y="1028"/>
                    <a:pt x="914" y="959"/>
                    <a:pt x="891" y="891"/>
                  </a:cubicBezTo>
                  <a:cubicBezTo>
                    <a:pt x="891" y="845"/>
                    <a:pt x="868" y="777"/>
                    <a:pt x="845" y="708"/>
                  </a:cubicBezTo>
                  <a:cubicBezTo>
                    <a:pt x="799" y="617"/>
                    <a:pt x="731" y="503"/>
                    <a:pt x="662" y="411"/>
                  </a:cubicBezTo>
                  <a:cubicBezTo>
                    <a:pt x="617" y="320"/>
                    <a:pt x="548" y="252"/>
                    <a:pt x="457" y="183"/>
                  </a:cubicBezTo>
                  <a:cubicBezTo>
                    <a:pt x="434" y="137"/>
                    <a:pt x="366" y="92"/>
                    <a:pt x="320" y="69"/>
                  </a:cubicBezTo>
                  <a:cubicBezTo>
                    <a:pt x="274" y="46"/>
                    <a:pt x="229" y="23"/>
                    <a:pt x="160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68530" y="2059326"/>
              <a:ext cx="106102" cy="103558"/>
            </a:xfrm>
            <a:custGeom>
              <a:avLst/>
              <a:gdLst/>
              <a:ahLst/>
              <a:cxnLst/>
              <a:rect l="l" t="t" r="r" b="b"/>
              <a:pathLst>
                <a:path w="1919" h="1873" extrusionOk="0">
                  <a:moveTo>
                    <a:pt x="1621" y="1"/>
                  </a:moveTo>
                  <a:cubicBezTo>
                    <a:pt x="1576" y="1"/>
                    <a:pt x="1530" y="24"/>
                    <a:pt x="1507" y="69"/>
                  </a:cubicBezTo>
                  <a:cubicBezTo>
                    <a:pt x="1484" y="161"/>
                    <a:pt x="1439" y="229"/>
                    <a:pt x="1416" y="320"/>
                  </a:cubicBezTo>
                  <a:cubicBezTo>
                    <a:pt x="1416" y="320"/>
                    <a:pt x="1416" y="320"/>
                    <a:pt x="1416" y="298"/>
                  </a:cubicBezTo>
                  <a:lnTo>
                    <a:pt x="1393" y="298"/>
                  </a:lnTo>
                  <a:cubicBezTo>
                    <a:pt x="1393" y="275"/>
                    <a:pt x="1393" y="252"/>
                    <a:pt x="1370" y="252"/>
                  </a:cubicBezTo>
                  <a:cubicBezTo>
                    <a:pt x="1347" y="183"/>
                    <a:pt x="1302" y="138"/>
                    <a:pt x="1233" y="138"/>
                  </a:cubicBezTo>
                  <a:cubicBezTo>
                    <a:pt x="1218" y="130"/>
                    <a:pt x="1200" y="128"/>
                    <a:pt x="1182" y="128"/>
                  </a:cubicBezTo>
                  <a:cubicBezTo>
                    <a:pt x="1145" y="128"/>
                    <a:pt x="1104" y="138"/>
                    <a:pt x="1074" y="138"/>
                  </a:cubicBezTo>
                  <a:cubicBezTo>
                    <a:pt x="1005" y="161"/>
                    <a:pt x="959" y="161"/>
                    <a:pt x="914" y="183"/>
                  </a:cubicBezTo>
                  <a:cubicBezTo>
                    <a:pt x="822" y="206"/>
                    <a:pt x="731" y="252"/>
                    <a:pt x="663" y="298"/>
                  </a:cubicBezTo>
                  <a:cubicBezTo>
                    <a:pt x="640" y="275"/>
                    <a:pt x="640" y="275"/>
                    <a:pt x="617" y="252"/>
                  </a:cubicBezTo>
                  <a:cubicBezTo>
                    <a:pt x="601" y="236"/>
                    <a:pt x="562" y="220"/>
                    <a:pt x="524" y="220"/>
                  </a:cubicBezTo>
                  <a:cubicBezTo>
                    <a:pt x="509" y="220"/>
                    <a:pt x="493" y="222"/>
                    <a:pt x="480" y="229"/>
                  </a:cubicBezTo>
                  <a:cubicBezTo>
                    <a:pt x="457" y="229"/>
                    <a:pt x="412" y="229"/>
                    <a:pt x="389" y="252"/>
                  </a:cubicBezTo>
                  <a:cubicBezTo>
                    <a:pt x="343" y="252"/>
                    <a:pt x="320" y="275"/>
                    <a:pt x="275" y="298"/>
                  </a:cubicBezTo>
                  <a:cubicBezTo>
                    <a:pt x="183" y="366"/>
                    <a:pt x="138" y="480"/>
                    <a:pt x="92" y="572"/>
                  </a:cubicBezTo>
                  <a:cubicBezTo>
                    <a:pt x="46" y="663"/>
                    <a:pt x="24" y="754"/>
                    <a:pt x="1" y="868"/>
                  </a:cubicBezTo>
                  <a:cubicBezTo>
                    <a:pt x="1" y="982"/>
                    <a:pt x="24" y="1096"/>
                    <a:pt x="69" y="1211"/>
                  </a:cubicBezTo>
                  <a:cubicBezTo>
                    <a:pt x="92" y="1302"/>
                    <a:pt x="161" y="1370"/>
                    <a:pt x="206" y="1462"/>
                  </a:cubicBezTo>
                  <a:cubicBezTo>
                    <a:pt x="229" y="1485"/>
                    <a:pt x="252" y="1507"/>
                    <a:pt x="275" y="1553"/>
                  </a:cubicBezTo>
                  <a:cubicBezTo>
                    <a:pt x="297" y="1576"/>
                    <a:pt x="343" y="1599"/>
                    <a:pt x="366" y="1621"/>
                  </a:cubicBezTo>
                  <a:cubicBezTo>
                    <a:pt x="389" y="1644"/>
                    <a:pt x="412" y="1667"/>
                    <a:pt x="457" y="1667"/>
                  </a:cubicBezTo>
                  <a:cubicBezTo>
                    <a:pt x="526" y="1713"/>
                    <a:pt x="594" y="1736"/>
                    <a:pt x="663" y="1758"/>
                  </a:cubicBezTo>
                  <a:cubicBezTo>
                    <a:pt x="754" y="1804"/>
                    <a:pt x="822" y="1827"/>
                    <a:pt x="914" y="1827"/>
                  </a:cubicBezTo>
                  <a:cubicBezTo>
                    <a:pt x="1074" y="1850"/>
                    <a:pt x="1233" y="1873"/>
                    <a:pt x="1393" y="1873"/>
                  </a:cubicBezTo>
                  <a:lnTo>
                    <a:pt x="1599" y="1873"/>
                  </a:lnTo>
                  <a:cubicBezTo>
                    <a:pt x="1644" y="1873"/>
                    <a:pt x="1690" y="1850"/>
                    <a:pt x="1735" y="1850"/>
                  </a:cubicBezTo>
                  <a:cubicBezTo>
                    <a:pt x="1804" y="1827"/>
                    <a:pt x="1850" y="1804"/>
                    <a:pt x="1895" y="1736"/>
                  </a:cubicBezTo>
                  <a:cubicBezTo>
                    <a:pt x="1918" y="1690"/>
                    <a:pt x="1918" y="1644"/>
                    <a:pt x="1895" y="1599"/>
                  </a:cubicBezTo>
                  <a:cubicBezTo>
                    <a:pt x="1872" y="1576"/>
                    <a:pt x="1872" y="1553"/>
                    <a:pt x="1850" y="1530"/>
                  </a:cubicBezTo>
                  <a:cubicBezTo>
                    <a:pt x="1781" y="1416"/>
                    <a:pt x="1735" y="1279"/>
                    <a:pt x="1690" y="1165"/>
                  </a:cubicBezTo>
                  <a:cubicBezTo>
                    <a:pt x="1644" y="982"/>
                    <a:pt x="1621" y="777"/>
                    <a:pt x="1621" y="594"/>
                  </a:cubicBezTo>
                  <a:cubicBezTo>
                    <a:pt x="1644" y="526"/>
                    <a:pt x="1644" y="435"/>
                    <a:pt x="1667" y="366"/>
                  </a:cubicBezTo>
                  <a:cubicBezTo>
                    <a:pt x="1690" y="298"/>
                    <a:pt x="1713" y="229"/>
                    <a:pt x="1735" y="161"/>
                  </a:cubicBezTo>
                  <a:cubicBezTo>
                    <a:pt x="1735" y="138"/>
                    <a:pt x="1735" y="115"/>
                    <a:pt x="1735" y="69"/>
                  </a:cubicBezTo>
                  <a:cubicBezTo>
                    <a:pt x="1713" y="47"/>
                    <a:pt x="1690" y="24"/>
                    <a:pt x="1667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39192" y="2064413"/>
              <a:ext cx="16476" cy="45448"/>
            </a:xfrm>
            <a:custGeom>
              <a:avLst/>
              <a:gdLst/>
              <a:ahLst/>
              <a:cxnLst/>
              <a:rect l="l" t="t" r="r" b="b"/>
              <a:pathLst>
                <a:path w="298" h="822" extrusionOk="0">
                  <a:moveTo>
                    <a:pt x="161" y="0"/>
                  </a:moveTo>
                  <a:cubicBezTo>
                    <a:pt x="138" y="0"/>
                    <a:pt x="115" y="0"/>
                    <a:pt x="92" y="23"/>
                  </a:cubicBezTo>
                  <a:cubicBezTo>
                    <a:pt x="69" y="46"/>
                    <a:pt x="47" y="91"/>
                    <a:pt x="24" y="137"/>
                  </a:cubicBezTo>
                  <a:cubicBezTo>
                    <a:pt x="24" y="183"/>
                    <a:pt x="1" y="228"/>
                    <a:pt x="1" y="297"/>
                  </a:cubicBezTo>
                  <a:cubicBezTo>
                    <a:pt x="1" y="388"/>
                    <a:pt x="1" y="480"/>
                    <a:pt x="24" y="571"/>
                  </a:cubicBezTo>
                  <a:cubicBezTo>
                    <a:pt x="24" y="616"/>
                    <a:pt x="24" y="685"/>
                    <a:pt x="24" y="731"/>
                  </a:cubicBezTo>
                  <a:cubicBezTo>
                    <a:pt x="47" y="776"/>
                    <a:pt x="92" y="822"/>
                    <a:pt x="138" y="822"/>
                  </a:cubicBezTo>
                  <a:cubicBezTo>
                    <a:pt x="184" y="799"/>
                    <a:pt x="206" y="753"/>
                    <a:pt x="206" y="708"/>
                  </a:cubicBezTo>
                  <a:lnTo>
                    <a:pt x="184" y="571"/>
                  </a:lnTo>
                  <a:cubicBezTo>
                    <a:pt x="184" y="502"/>
                    <a:pt x="184" y="411"/>
                    <a:pt x="184" y="343"/>
                  </a:cubicBezTo>
                  <a:cubicBezTo>
                    <a:pt x="184" y="297"/>
                    <a:pt x="184" y="228"/>
                    <a:pt x="184" y="183"/>
                  </a:cubicBezTo>
                  <a:cubicBezTo>
                    <a:pt x="229" y="183"/>
                    <a:pt x="252" y="183"/>
                    <a:pt x="275" y="160"/>
                  </a:cubicBezTo>
                  <a:cubicBezTo>
                    <a:pt x="298" y="114"/>
                    <a:pt x="298" y="69"/>
                    <a:pt x="252" y="46"/>
                  </a:cubicBezTo>
                  <a:cubicBezTo>
                    <a:pt x="252" y="46"/>
                    <a:pt x="252" y="23"/>
                    <a:pt x="252" y="23"/>
                  </a:cubicBezTo>
                  <a:cubicBezTo>
                    <a:pt x="229" y="23"/>
                    <a:pt x="229" y="0"/>
                    <a:pt x="206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753125" y="2059326"/>
              <a:ext cx="31571" cy="101015"/>
            </a:xfrm>
            <a:custGeom>
              <a:avLst/>
              <a:gdLst/>
              <a:ahLst/>
              <a:cxnLst/>
              <a:rect l="l" t="t" r="r" b="b"/>
              <a:pathLst>
                <a:path w="571" h="1827" extrusionOk="0">
                  <a:moveTo>
                    <a:pt x="107" y="93"/>
                  </a:moveTo>
                  <a:lnTo>
                    <a:pt x="107" y="93"/>
                  </a:lnTo>
                  <a:cubicBezTo>
                    <a:pt x="101" y="95"/>
                    <a:pt x="91" y="101"/>
                    <a:pt x="91" y="115"/>
                  </a:cubicBezTo>
                  <a:cubicBezTo>
                    <a:pt x="99" y="107"/>
                    <a:pt x="104" y="100"/>
                    <a:pt x="107" y="93"/>
                  </a:cubicBezTo>
                  <a:close/>
                  <a:moveTo>
                    <a:pt x="183" y="1"/>
                  </a:moveTo>
                  <a:cubicBezTo>
                    <a:pt x="160" y="1"/>
                    <a:pt x="114" y="24"/>
                    <a:pt x="114" y="69"/>
                  </a:cubicBezTo>
                  <a:cubicBezTo>
                    <a:pt x="114" y="69"/>
                    <a:pt x="114" y="80"/>
                    <a:pt x="107" y="93"/>
                  </a:cubicBezTo>
                  <a:lnTo>
                    <a:pt x="107" y="93"/>
                  </a:lnTo>
                  <a:cubicBezTo>
                    <a:pt x="111" y="92"/>
                    <a:pt x="114" y="92"/>
                    <a:pt x="114" y="92"/>
                  </a:cubicBezTo>
                  <a:lnTo>
                    <a:pt x="114" y="92"/>
                  </a:lnTo>
                  <a:lnTo>
                    <a:pt x="91" y="115"/>
                  </a:lnTo>
                  <a:cubicBezTo>
                    <a:pt x="91" y="161"/>
                    <a:pt x="69" y="229"/>
                    <a:pt x="46" y="275"/>
                  </a:cubicBezTo>
                  <a:cubicBezTo>
                    <a:pt x="46" y="320"/>
                    <a:pt x="23" y="343"/>
                    <a:pt x="23" y="366"/>
                  </a:cubicBezTo>
                  <a:cubicBezTo>
                    <a:pt x="23" y="412"/>
                    <a:pt x="0" y="457"/>
                    <a:pt x="0" y="503"/>
                  </a:cubicBezTo>
                  <a:cubicBezTo>
                    <a:pt x="0" y="617"/>
                    <a:pt x="0" y="731"/>
                    <a:pt x="0" y="823"/>
                  </a:cubicBezTo>
                  <a:cubicBezTo>
                    <a:pt x="0" y="868"/>
                    <a:pt x="0" y="914"/>
                    <a:pt x="0" y="937"/>
                  </a:cubicBezTo>
                  <a:cubicBezTo>
                    <a:pt x="23" y="982"/>
                    <a:pt x="23" y="1028"/>
                    <a:pt x="23" y="1074"/>
                  </a:cubicBezTo>
                  <a:cubicBezTo>
                    <a:pt x="46" y="1165"/>
                    <a:pt x="69" y="1256"/>
                    <a:pt x="91" y="1325"/>
                  </a:cubicBezTo>
                  <a:cubicBezTo>
                    <a:pt x="91" y="1393"/>
                    <a:pt x="114" y="1439"/>
                    <a:pt x="137" y="1485"/>
                  </a:cubicBezTo>
                  <a:cubicBezTo>
                    <a:pt x="183" y="1553"/>
                    <a:pt x="205" y="1621"/>
                    <a:pt x="251" y="1690"/>
                  </a:cubicBezTo>
                  <a:cubicBezTo>
                    <a:pt x="297" y="1736"/>
                    <a:pt x="342" y="1804"/>
                    <a:pt x="411" y="1827"/>
                  </a:cubicBezTo>
                  <a:lnTo>
                    <a:pt x="457" y="1827"/>
                  </a:lnTo>
                  <a:cubicBezTo>
                    <a:pt x="502" y="1827"/>
                    <a:pt x="525" y="1804"/>
                    <a:pt x="548" y="1781"/>
                  </a:cubicBezTo>
                  <a:cubicBezTo>
                    <a:pt x="548" y="1758"/>
                    <a:pt x="571" y="1736"/>
                    <a:pt x="571" y="1713"/>
                  </a:cubicBezTo>
                  <a:cubicBezTo>
                    <a:pt x="548" y="1667"/>
                    <a:pt x="548" y="1644"/>
                    <a:pt x="525" y="1621"/>
                  </a:cubicBezTo>
                  <a:cubicBezTo>
                    <a:pt x="502" y="1621"/>
                    <a:pt x="502" y="1621"/>
                    <a:pt x="502" y="1599"/>
                  </a:cubicBezTo>
                  <a:cubicBezTo>
                    <a:pt x="479" y="1576"/>
                    <a:pt x="434" y="1553"/>
                    <a:pt x="411" y="1507"/>
                  </a:cubicBezTo>
                  <a:cubicBezTo>
                    <a:pt x="388" y="1439"/>
                    <a:pt x="365" y="1370"/>
                    <a:pt x="320" y="1325"/>
                  </a:cubicBezTo>
                  <a:cubicBezTo>
                    <a:pt x="297" y="1233"/>
                    <a:pt x="274" y="1165"/>
                    <a:pt x="251" y="1096"/>
                  </a:cubicBezTo>
                  <a:cubicBezTo>
                    <a:pt x="251" y="1096"/>
                    <a:pt x="251" y="1074"/>
                    <a:pt x="251" y="1074"/>
                  </a:cubicBezTo>
                  <a:cubicBezTo>
                    <a:pt x="228" y="1005"/>
                    <a:pt x="228" y="914"/>
                    <a:pt x="205" y="845"/>
                  </a:cubicBezTo>
                  <a:cubicBezTo>
                    <a:pt x="205" y="754"/>
                    <a:pt x="183" y="640"/>
                    <a:pt x="183" y="549"/>
                  </a:cubicBezTo>
                  <a:cubicBezTo>
                    <a:pt x="183" y="503"/>
                    <a:pt x="183" y="457"/>
                    <a:pt x="205" y="412"/>
                  </a:cubicBezTo>
                  <a:cubicBezTo>
                    <a:pt x="205" y="366"/>
                    <a:pt x="205" y="343"/>
                    <a:pt x="205" y="298"/>
                  </a:cubicBezTo>
                  <a:cubicBezTo>
                    <a:pt x="228" y="229"/>
                    <a:pt x="251" y="161"/>
                    <a:pt x="274" y="92"/>
                  </a:cubicBezTo>
                  <a:cubicBezTo>
                    <a:pt x="274" y="47"/>
                    <a:pt x="251" y="1"/>
                    <a:pt x="205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96286" y="2150224"/>
              <a:ext cx="102286" cy="77019"/>
            </a:xfrm>
            <a:custGeom>
              <a:avLst/>
              <a:gdLst/>
              <a:ahLst/>
              <a:cxnLst/>
              <a:rect l="l" t="t" r="r" b="b"/>
              <a:pathLst>
                <a:path w="1850" h="1393" extrusionOk="0">
                  <a:moveTo>
                    <a:pt x="1302" y="0"/>
                  </a:moveTo>
                  <a:cubicBezTo>
                    <a:pt x="1256" y="0"/>
                    <a:pt x="1233" y="23"/>
                    <a:pt x="1188" y="46"/>
                  </a:cubicBezTo>
                  <a:cubicBezTo>
                    <a:pt x="1142" y="69"/>
                    <a:pt x="1119" y="92"/>
                    <a:pt x="1097" y="137"/>
                  </a:cubicBezTo>
                  <a:cubicBezTo>
                    <a:pt x="1074" y="114"/>
                    <a:pt x="1051" y="114"/>
                    <a:pt x="1005" y="114"/>
                  </a:cubicBezTo>
                  <a:lnTo>
                    <a:pt x="982" y="114"/>
                  </a:lnTo>
                  <a:cubicBezTo>
                    <a:pt x="937" y="92"/>
                    <a:pt x="914" y="46"/>
                    <a:pt x="845" y="46"/>
                  </a:cubicBezTo>
                  <a:cubicBezTo>
                    <a:pt x="832" y="39"/>
                    <a:pt x="819" y="36"/>
                    <a:pt x="805" y="36"/>
                  </a:cubicBezTo>
                  <a:cubicBezTo>
                    <a:pt x="773" y="36"/>
                    <a:pt x="741" y="53"/>
                    <a:pt x="709" y="69"/>
                  </a:cubicBezTo>
                  <a:cubicBezTo>
                    <a:pt x="686" y="69"/>
                    <a:pt x="663" y="69"/>
                    <a:pt x="640" y="46"/>
                  </a:cubicBezTo>
                  <a:lnTo>
                    <a:pt x="549" y="46"/>
                  </a:lnTo>
                  <a:cubicBezTo>
                    <a:pt x="514" y="35"/>
                    <a:pt x="480" y="29"/>
                    <a:pt x="446" y="29"/>
                  </a:cubicBezTo>
                  <a:cubicBezTo>
                    <a:pt x="412" y="29"/>
                    <a:pt x="378" y="35"/>
                    <a:pt x="343" y="46"/>
                  </a:cubicBezTo>
                  <a:cubicBezTo>
                    <a:pt x="275" y="46"/>
                    <a:pt x="184" y="69"/>
                    <a:pt x="138" y="92"/>
                  </a:cubicBezTo>
                  <a:cubicBezTo>
                    <a:pt x="92" y="137"/>
                    <a:pt x="69" y="183"/>
                    <a:pt x="47" y="229"/>
                  </a:cubicBezTo>
                  <a:cubicBezTo>
                    <a:pt x="24" y="274"/>
                    <a:pt x="1" y="343"/>
                    <a:pt x="1" y="411"/>
                  </a:cubicBezTo>
                  <a:cubicBezTo>
                    <a:pt x="1" y="457"/>
                    <a:pt x="1" y="480"/>
                    <a:pt x="1" y="525"/>
                  </a:cubicBezTo>
                  <a:cubicBezTo>
                    <a:pt x="1" y="594"/>
                    <a:pt x="24" y="639"/>
                    <a:pt x="47" y="708"/>
                  </a:cubicBezTo>
                  <a:cubicBezTo>
                    <a:pt x="69" y="799"/>
                    <a:pt x="115" y="868"/>
                    <a:pt x="184" y="936"/>
                  </a:cubicBezTo>
                  <a:cubicBezTo>
                    <a:pt x="206" y="982"/>
                    <a:pt x="252" y="1027"/>
                    <a:pt x="320" y="1073"/>
                  </a:cubicBezTo>
                  <a:cubicBezTo>
                    <a:pt x="366" y="1096"/>
                    <a:pt x="412" y="1119"/>
                    <a:pt x="457" y="1142"/>
                  </a:cubicBezTo>
                  <a:cubicBezTo>
                    <a:pt x="503" y="1164"/>
                    <a:pt x="549" y="1187"/>
                    <a:pt x="572" y="1210"/>
                  </a:cubicBezTo>
                  <a:cubicBezTo>
                    <a:pt x="617" y="1233"/>
                    <a:pt x="663" y="1233"/>
                    <a:pt x="686" y="1256"/>
                  </a:cubicBezTo>
                  <a:cubicBezTo>
                    <a:pt x="777" y="1279"/>
                    <a:pt x="868" y="1301"/>
                    <a:pt x="960" y="1324"/>
                  </a:cubicBezTo>
                  <a:cubicBezTo>
                    <a:pt x="1005" y="1347"/>
                    <a:pt x="1051" y="1347"/>
                    <a:pt x="1097" y="1370"/>
                  </a:cubicBezTo>
                  <a:lnTo>
                    <a:pt x="1211" y="1370"/>
                  </a:lnTo>
                  <a:cubicBezTo>
                    <a:pt x="1256" y="1393"/>
                    <a:pt x="1302" y="1393"/>
                    <a:pt x="1348" y="1393"/>
                  </a:cubicBezTo>
                  <a:cubicBezTo>
                    <a:pt x="1416" y="1393"/>
                    <a:pt x="1507" y="1393"/>
                    <a:pt x="1576" y="1370"/>
                  </a:cubicBezTo>
                  <a:cubicBezTo>
                    <a:pt x="1622" y="1370"/>
                    <a:pt x="1667" y="1347"/>
                    <a:pt x="1736" y="1347"/>
                  </a:cubicBezTo>
                  <a:cubicBezTo>
                    <a:pt x="1736" y="1324"/>
                    <a:pt x="1758" y="1324"/>
                    <a:pt x="1781" y="1324"/>
                  </a:cubicBezTo>
                  <a:cubicBezTo>
                    <a:pt x="1804" y="1279"/>
                    <a:pt x="1827" y="1256"/>
                    <a:pt x="1827" y="1233"/>
                  </a:cubicBezTo>
                  <a:cubicBezTo>
                    <a:pt x="1850" y="1187"/>
                    <a:pt x="1827" y="1142"/>
                    <a:pt x="1804" y="1096"/>
                  </a:cubicBezTo>
                  <a:cubicBezTo>
                    <a:pt x="1781" y="1073"/>
                    <a:pt x="1758" y="1050"/>
                    <a:pt x="1736" y="1027"/>
                  </a:cubicBezTo>
                  <a:cubicBezTo>
                    <a:pt x="1713" y="1005"/>
                    <a:pt x="1713" y="982"/>
                    <a:pt x="1690" y="959"/>
                  </a:cubicBezTo>
                  <a:cubicBezTo>
                    <a:pt x="1644" y="890"/>
                    <a:pt x="1622" y="799"/>
                    <a:pt x="1599" y="708"/>
                  </a:cubicBezTo>
                  <a:cubicBezTo>
                    <a:pt x="1576" y="617"/>
                    <a:pt x="1553" y="525"/>
                    <a:pt x="1553" y="434"/>
                  </a:cubicBezTo>
                  <a:cubicBezTo>
                    <a:pt x="1553" y="388"/>
                    <a:pt x="1553" y="343"/>
                    <a:pt x="1576" y="297"/>
                  </a:cubicBezTo>
                  <a:cubicBezTo>
                    <a:pt x="1599" y="251"/>
                    <a:pt x="1622" y="229"/>
                    <a:pt x="1644" y="183"/>
                  </a:cubicBezTo>
                  <a:cubicBezTo>
                    <a:pt x="1667" y="137"/>
                    <a:pt x="1622" y="92"/>
                    <a:pt x="1599" y="69"/>
                  </a:cubicBezTo>
                  <a:cubicBezTo>
                    <a:pt x="1586" y="63"/>
                    <a:pt x="1574" y="60"/>
                    <a:pt x="1562" y="60"/>
                  </a:cubicBezTo>
                  <a:cubicBezTo>
                    <a:pt x="1530" y="60"/>
                    <a:pt x="1501" y="81"/>
                    <a:pt x="1485" y="114"/>
                  </a:cubicBezTo>
                  <a:cubicBezTo>
                    <a:pt x="1485" y="114"/>
                    <a:pt x="1485" y="114"/>
                    <a:pt x="1485" y="137"/>
                  </a:cubicBezTo>
                  <a:cubicBezTo>
                    <a:pt x="1462" y="114"/>
                    <a:pt x="1462" y="92"/>
                    <a:pt x="1439" y="92"/>
                  </a:cubicBezTo>
                  <a:cubicBezTo>
                    <a:pt x="1416" y="46"/>
                    <a:pt x="1370" y="23"/>
                    <a:pt x="1325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777066" y="2156527"/>
              <a:ext cx="29083" cy="69444"/>
            </a:xfrm>
            <a:custGeom>
              <a:avLst/>
              <a:gdLst/>
              <a:ahLst/>
              <a:cxnLst/>
              <a:rect l="l" t="t" r="r" b="b"/>
              <a:pathLst>
                <a:path w="526" h="1256" extrusionOk="0">
                  <a:moveTo>
                    <a:pt x="92" y="0"/>
                  </a:moveTo>
                  <a:cubicBezTo>
                    <a:pt x="69" y="0"/>
                    <a:pt x="24" y="23"/>
                    <a:pt x="24" y="46"/>
                  </a:cubicBezTo>
                  <a:cubicBezTo>
                    <a:pt x="24" y="115"/>
                    <a:pt x="1" y="160"/>
                    <a:pt x="1" y="206"/>
                  </a:cubicBezTo>
                  <a:cubicBezTo>
                    <a:pt x="1" y="297"/>
                    <a:pt x="1" y="366"/>
                    <a:pt x="1" y="457"/>
                  </a:cubicBezTo>
                  <a:cubicBezTo>
                    <a:pt x="24" y="503"/>
                    <a:pt x="24" y="571"/>
                    <a:pt x="24" y="640"/>
                  </a:cubicBezTo>
                  <a:cubicBezTo>
                    <a:pt x="46" y="685"/>
                    <a:pt x="46" y="754"/>
                    <a:pt x="69" y="799"/>
                  </a:cubicBezTo>
                  <a:cubicBezTo>
                    <a:pt x="92" y="891"/>
                    <a:pt x="138" y="982"/>
                    <a:pt x="206" y="1073"/>
                  </a:cubicBezTo>
                  <a:cubicBezTo>
                    <a:pt x="206" y="1096"/>
                    <a:pt x="229" y="1142"/>
                    <a:pt x="252" y="1165"/>
                  </a:cubicBezTo>
                  <a:cubicBezTo>
                    <a:pt x="275" y="1187"/>
                    <a:pt x="320" y="1233"/>
                    <a:pt x="366" y="1256"/>
                  </a:cubicBezTo>
                  <a:cubicBezTo>
                    <a:pt x="389" y="1256"/>
                    <a:pt x="434" y="1256"/>
                    <a:pt x="480" y="1233"/>
                  </a:cubicBezTo>
                  <a:cubicBezTo>
                    <a:pt x="526" y="1210"/>
                    <a:pt x="526" y="1142"/>
                    <a:pt x="526" y="1096"/>
                  </a:cubicBezTo>
                  <a:cubicBezTo>
                    <a:pt x="503" y="1050"/>
                    <a:pt x="480" y="1050"/>
                    <a:pt x="457" y="1005"/>
                  </a:cubicBezTo>
                  <a:lnTo>
                    <a:pt x="434" y="1005"/>
                  </a:lnTo>
                  <a:cubicBezTo>
                    <a:pt x="389" y="959"/>
                    <a:pt x="366" y="913"/>
                    <a:pt x="343" y="868"/>
                  </a:cubicBezTo>
                  <a:cubicBezTo>
                    <a:pt x="297" y="822"/>
                    <a:pt x="275" y="754"/>
                    <a:pt x="252" y="685"/>
                  </a:cubicBezTo>
                  <a:cubicBezTo>
                    <a:pt x="229" y="640"/>
                    <a:pt x="206" y="571"/>
                    <a:pt x="206" y="525"/>
                  </a:cubicBezTo>
                  <a:cubicBezTo>
                    <a:pt x="184" y="414"/>
                    <a:pt x="162" y="324"/>
                    <a:pt x="161" y="213"/>
                  </a:cubicBezTo>
                  <a:lnTo>
                    <a:pt x="161" y="213"/>
                  </a:lnTo>
                  <a:cubicBezTo>
                    <a:pt x="161" y="173"/>
                    <a:pt x="163" y="132"/>
                    <a:pt x="183" y="92"/>
                  </a:cubicBezTo>
                  <a:cubicBezTo>
                    <a:pt x="183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755613" y="2053023"/>
              <a:ext cx="37929" cy="109087"/>
            </a:xfrm>
            <a:custGeom>
              <a:avLst/>
              <a:gdLst/>
              <a:ahLst/>
              <a:cxnLst/>
              <a:rect l="l" t="t" r="r" b="b"/>
              <a:pathLst>
                <a:path w="686" h="1973" extrusionOk="0">
                  <a:moveTo>
                    <a:pt x="389" y="1"/>
                  </a:moveTo>
                  <a:cubicBezTo>
                    <a:pt x="366" y="1"/>
                    <a:pt x="366" y="1"/>
                    <a:pt x="343" y="24"/>
                  </a:cubicBezTo>
                  <a:cubicBezTo>
                    <a:pt x="297" y="46"/>
                    <a:pt x="252" y="92"/>
                    <a:pt x="206" y="138"/>
                  </a:cubicBezTo>
                  <a:cubicBezTo>
                    <a:pt x="160" y="206"/>
                    <a:pt x="115" y="252"/>
                    <a:pt x="92" y="320"/>
                  </a:cubicBezTo>
                  <a:cubicBezTo>
                    <a:pt x="24" y="457"/>
                    <a:pt x="1" y="617"/>
                    <a:pt x="1" y="754"/>
                  </a:cubicBezTo>
                  <a:cubicBezTo>
                    <a:pt x="1" y="868"/>
                    <a:pt x="1" y="959"/>
                    <a:pt x="1" y="1051"/>
                  </a:cubicBezTo>
                  <a:cubicBezTo>
                    <a:pt x="1" y="1142"/>
                    <a:pt x="24" y="1210"/>
                    <a:pt x="46" y="1302"/>
                  </a:cubicBezTo>
                  <a:cubicBezTo>
                    <a:pt x="69" y="1370"/>
                    <a:pt x="92" y="1439"/>
                    <a:pt x="115" y="1507"/>
                  </a:cubicBezTo>
                  <a:cubicBezTo>
                    <a:pt x="138" y="1576"/>
                    <a:pt x="183" y="1644"/>
                    <a:pt x="206" y="1713"/>
                  </a:cubicBezTo>
                  <a:cubicBezTo>
                    <a:pt x="252" y="1758"/>
                    <a:pt x="275" y="1804"/>
                    <a:pt x="320" y="1850"/>
                  </a:cubicBezTo>
                  <a:cubicBezTo>
                    <a:pt x="343" y="1872"/>
                    <a:pt x="366" y="1895"/>
                    <a:pt x="389" y="1918"/>
                  </a:cubicBezTo>
                  <a:cubicBezTo>
                    <a:pt x="412" y="1918"/>
                    <a:pt x="434" y="1941"/>
                    <a:pt x="457" y="1941"/>
                  </a:cubicBezTo>
                  <a:cubicBezTo>
                    <a:pt x="480" y="1964"/>
                    <a:pt x="480" y="1964"/>
                    <a:pt x="503" y="1964"/>
                  </a:cubicBezTo>
                  <a:cubicBezTo>
                    <a:pt x="515" y="1970"/>
                    <a:pt x="529" y="1973"/>
                    <a:pt x="543" y="1973"/>
                  </a:cubicBezTo>
                  <a:cubicBezTo>
                    <a:pt x="582" y="1973"/>
                    <a:pt x="623" y="1951"/>
                    <a:pt x="640" y="1918"/>
                  </a:cubicBezTo>
                  <a:cubicBezTo>
                    <a:pt x="663" y="1895"/>
                    <a:pt x="663" y="1895"/>
                    <a:pt x="685" y="1872"/>
                  </a:cubicBezTo>
                  <a:cubicBezTo>
                    <a:pt x="685" y="1827"/>
                    <a:pt x="685" y="1781"/>
                    <a:pt x="663" y="1758"/>
                  </a:cubicBezTo>
                  <a:cubicBezTo>
                    <a:pt x="640" y="1758"/>
                    <a:pt x="640" y="1735"/>
                    <a:pt x="617" y="1735"/>
                  </a:cubicBezTo>
                  <a:cubicBezTo>
                    <a:pt x="617" y="1713"/>
                    <a:pt x="594" y="1690"/>
                    <a:pt x="571" y="1690"/>
                  </a:cubicBezTo>
                  <a:cubicBezTo>
                    <a:pt x="549" y="1667"/>
                    <a:pt x="526" y="1644"/>
                    <a:pt x="503" y="1621"/>
                  </a:cubicBezTo>
                  <a:cubicBezTo>
                    <a:pt x="480" y="1599"/>
                    <a:pt x="457" y="1553"/>
                    <a:pt x="434" y="1507"/>
                  </a:cubicBezTo>
                  <a:cubicBezTo>
                    <a:pt x="389" y="1439"/>
                    <a:pt x="366" y="1393"/>
                    <a:pt x="343" y="1325"/>
                  </a:cubicBezTo>
                  <a:cubicBezTo>
                    <a:pt x="320" y="1256"/>
                    <a:pt x="297" y="1210"/>
                    <a:pt x="275" y="1142"/>
                  </a:cubicBezTo>
                  <a:cubicBezTo>
                    <a:pt x="275" y="1074"/>
                    <a:pt x="252" y="982"/>
                    <a:pt x="252" y="914"/>
                  </a:cubicBezTo>
                  <a:cubicBezTo>
                    <a:pt x="252" y="830"/>
                    <a:pt x="252" y="766"/>
                    <a:pt x="252" y="686"/>
                  </a:cubicBezTo>
                  <a:cubicBezTo>
                    <a:pt x="252" y="640"/>
                    <a:pt x="252" y="594"/>
                    <a:pt x="252" y="571"/>
                  </a:cubicBezTo>
                  <a:cubicBezTo>
                    <a:pt x="252" y="526"/>
                    <a:pt x="252" y="480"/>
                    <a:pt x="275" y="457"/>
                  </a:cubicBezTo>
                  <a:cubicBezTo>
                    <a:pt x="297" y="389"/>
                    <a:pt x="320" y="320"/>
                    <a:pt x="343" y="275"/>
                  </a:cubicBezTo>
                  <a:cubicBezTo>
                    <a:pt x="366" y="252"/>
                    <a:pt x="389" y="229"/>
                    <a:pt x="412" y="206"/>
                  </a:cubicBezTo>
                  <a:cubicBezTo>
                    <a:pt x="412" y="183"/>
                    <a:pt x="434" y="183"/>
                    <a:pt x="457" y="161"/>
                  </a:cubicBezTo>
                  <a:cubicBezTo>
                    <a:pt x="503" y="138"/>
                    <a:pt x="503" y="69"/>
                    <a:pt x="480" y="46"/>
                  </a:cubicBezTo>
                  <a:cubicBezTo>
                    <a:pt x="457" y="24"/>
                    <a:pt x="434" y="1"/>
                    <a:pt x="389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779609" y="2155255"/>
              <a:ext cx="37929" cy="71269"/>
            </a:xfrm>
            <a:custGeom>
              <a:avLst/>
              <a:gdLst/>
              <a:ahLst/>
              <a:cxnLst/>
              <a:rect l="l" t="t" r="r" b="b"/>
              <a:pathLst>
                <a:path w="686" h="1289" extrusionOk="0">
                  <a:moveTo>
                    <a:pt x="183" y="1"/>
                  </a:moveTo>
                  <a:cubicBezTo>
                    <a:pt x="160" y="1"/>
                    <a:pt x="137" y="23"/>
                    <a:pt x="115" y="46"/>
                  </a:cubicBezTo>
                  <a:cubicBezTo>
                    <a:pt x="92" y="69"/>
                    <a:pt x="69" y="115"/>
                    <a:pt x="46" y="138"/>
                  </a:cubicBezTo>
                  <a:cubicBezTo>
                    <a:pt x="46" y="183"/>
                    <a:pt x="23" y="229"/>
                    <a:pt x="23" y="252"/>
                  </a:cubicBezTo>
                  <a:cubicBezTo>
                    <a:pt x="0" y="320"/>
                    <a:pt x="0" y="389"/>
                    <a:pt x="23" y="457"/>
                  </a:cubicBezTo>
                  <a:cubicBezTo>
                    <a:pt x="23" y="503"/>
                    <a:pt x="23" y="571"/>
                    <a:pt x="46" y="617"/>
                  </a:cubicBezTo>
                  <a:lnTo>
                    <a:pt x="46" y="594"/>
                  </a:lnTo>
                  <a:cubicBezTo>
                    <a:pt x="69" y="685"/>
                    <a:pt x="92" y="754"/>
                    <a:pt x="115" y="822"/>
                  </a:cubicBezTo>
                  <a:cubicBezTo>
                    <a:pt x="137" y="868"/>
                    <a:pt x="183" y="936"/>
                    <a:pt x="206" y="982"/>
                  </a:cubicBezTo>
                  <a:cubicBezTo>
                    <a:pt x="251" y="1051"/>
                    <a:pt x="297" y="1096"/>
                    <a:pt x="343" y="1142"/>
                  </a:cubicBezTo>
                  <a:cubicBezTo>
                    <a:pt x="366" y="1165"/>
                    <a:pt x="388" y="1188"/>
                    <a:pt x="434" y="1210"/>
                  </a:cubicBezTo>
                  <a:cubicBezTo>
                    <a:pt x="434" y="1233"/>
                    <a:pt x="457" y="1233"/>
                    <a:pt x="480" y="1256"/>
                  </a:cubicBezTo>
                  <a:cubicBezTo>
                    <a:pt x="503" y="1256"/>
                    <a:pt x="503" y="1256"/>
                    <a:pt x="525" y="1279"/>
                  </a:cubicBezTo>
                  <a:lnTo>
                    <a:pt x="548" y="1279"/>
                  </a:lnTo>
                  <a:cubicBezTo>
                    <a:pt x="555" y="1285"/>
                    <a:pt x="565" y="1288"/>
                    <a:pt x="578" y="1288"/>
                  </a:cubicBezTo>
                  <a:cubicBezTo>
                    <a:pt x="607" y="1288"/>
                    <a:pt x="646" y="1272"/>
                    <a:pt x="662" y="1256"/>
                  </a:cubicBezTo>
                  <a:cubicBezTo>
                    <a:pt x="685" y="1233"/>
                    <a:pt x="685" y="1210"/>
                    <a:pt x="685" y="1165"/>
                  </a:cubicBezTo>
                  <a:cubicBezTo>
                    <a:pt x="685" y="1142"/>
                    <a:pt x="662" y="1142"/>
                    <a:pt x="662" y="1119"/>
                  </a:cubicBezTo>
                  <a:lnTo>
                    <a:pt x="640" y="1119"/>
                  </a:lnTo>
                  <a:cubicBezTo>
                    <a:pt x="640" y="1096"/>
                    <a:pt x="617" y="1073"/>
                    <a:pt x="594" y="1073"/>
                  </a:cubicBezTo>
                  <a:cubicBezTo>
                    <a:pt x="594" y="1051"/>
                    <a:pt x="571" y="1051"/>
                    <a:pt x="571" y="1028"/>
                  </a:cubicBezTo>
                  <a:cubicBezTo>
                    <a:pt x="525" y="1005"/>
                    <a:pt x="503" y="982"/>
                    <a:pt x="480" y="959"/>
                  </a:cubicBezTo>
                  <a:cubicBezTo>
                    <a:pt x="411" y="891"/>
                    <a:pt x="366" y="822"/>
                    <a:pt x="320" y="731"/>
                  </a:cubicBezTo>
                  <a:cubicBezTo>
                    <a:pt x="274" y="663"/>
                    <a:pt x="229" y="571"/>
                    <a:pt x="206" y="480"/>
                  </a:cubicBezTo>
                  <a:cubicBezTo>
                    <a:pt x="206" y="434"/>
                    <a:pt x="183" y="366"/>
                    <a:pt x="183" y="320"/>
                  </a:cubicBezTo>
                  <a:cubicBezTo>
                    <a:pt x="183" y="274"/>
                    <a:pt x="206" y="252"/>
                    <a:pt x="206" y="229"/>
                  </a:cubicBezTo>
                  <a:cubicBezTo>
                    <a:pt x="206" y="206"/>
                    <a:pt x="206" y="183"/>
                    <a:pt x="229" y="183"/>
                  </a:cubicBezTo>
                  <a:cubicBezTo>
                    <a:pt x="229" y="160"/>
                    <a:pt x="229" y="160"/>
                    <a:pt x="251" y="138"/>
                  </a:cubicBezTo>
                  <a:cubicBezTo>
                    <a:pt x="274" y="115"/>
                    <a:pt x="274" y="46"/>
                    <a:pt x="229" y="23"/>
                  </a:cubicBezTo>
                  <a:cubicBezTo>
                    <a:pt x="229" y="23"/>
                    <a:pt x="206" y="1"/>
                    <a:pt x="183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58184" y="2029082"/>
              <a:ext cx="146463" cy="278938"/>
            </a:xfrm>
            <a:custGeom>
              <a:avLst/>
              <a:gdLst/>
              <a:ahLst/>
              <a:cxnLst/>
              <a:rect l="l" t="t" r="r" b="b"/>
              <a:pathLst>
                <a:path w="2649" h="5045" extrusionOk="0">
                  <a:moveTo>
                    <a:pt x="572" y="0"/>
                  </a:moveTo>
                  <a:cubicBezTo>
                    <a:pt x="526" y="0"/>
                    <a:pt x="457" y="46"/>
                    <a:pt x="412" y="91"/>
                  </a:cubicBezTo>
                  <a:cubicBezTo>
                    <a:pt x="412" y="114"/>
                    <a:pt x="389" y="137"/>
                    <a:pt x="366" y="160"/>
                  </a:cubicBezTo>
                  <a:cubicBezTo>
                    <a:pt x="343" y="205"/>
                    <a:pt x="321" y="251"/>
                    <a:pt x="298" y="274"/>
                  </a:cubicBezTo>
                  <a:lnTo>
                    <a:pt x="321" y="274"/>
                  </a:lnTo>
                  <a:cubicBezTo>
                    <a:pt x="321" y="274"/>
                    <a:pt x="298" y="274"/>
                    <a:pt x="298" y="297"/>
                  </a:cubicBezTo>
                  <a:cubicBezTo>
                    <a:pt x="298" y="297"/>
                    <a:pt x="298" y="320"/>
                    <a:pt x="298" y="320"/>
                  </a:cubicBezTo>
                  <a:cubicBezTo>
                    <a:pt x="252" y="365"/>
                    <a:pt x="229" y="434"/>
                    <a:pt x="206" y="479"/>
                  </a:cubicBezTo>
                  <a:cubicBezTo>
                    <a:pt x="188" y="470"/>
                    <a:pt x="165" y="464"/>
                    <a:pt x="141" y="464"/>
                  </a:cubicBezTo>
                  <a:cubicBezTo>
                    <a:pt x="108" y="464"/>
                    <a:pt x="73" y="475"/>
                    <a:pt x="47" y="502"/>
                  </a:cubicBezTo>
                  <a:cubicBezTo>
                    <a:pt x="1" y="548"/>
                    <a:pt x="1" y="616"/>
                    <a:pt x="47" y="662"/>
                  </a:cubicBezTo>
                  <a:cubicBezTo>
                    <a:pt x="138" y="799"/>
                    <a:pt x="229" y="959"/>
                    <a:pt x="343" y="1119"/>
                  </a:cubicBezTo>
                  <a:cubicBezTo>
                    <a:pt x="389" y="1210"/>
                    <a:pt x="435" y="1301"/>
                    <a:pt x="503" y="1370"/>
                  </a:cubicBezTo>
                  <a:cubicBezTo>
                    <a:pt x="549" y="1461"/>
                    <a:pt x="617" y="1552"/>
                    <a:pt x="663" y="1643"/>
                  </a:cubicBezTo>
                  <a:cubicBezTo>
                    <a:pt x="846" y="1940"/>
                    <a:pt x="1028" y="2260"/>
                    <a:pt x="1188" y="2579"/>
                  </a:cubicBezTo>
                  <a:cubicBezTo>
                    <a:pt x="1256" y="2739"/>
                    <a:pt x="1325" y="2899"/>
                    <a:pt x="1371" y="3059"/>
                  </a:cubicBezTo>
                  <a:cubicBezTo>
                    <a:pt x="1439" y="3218"/>
                    <a:pt x="1507" y="3378"/>
                    <a:pt x="1553" y="3538"/>
                  </a:cubicBezTo>
                  <a:cubicBezTo>
                    <a:pt x="1599" y="3675"/>
                    <a:pt x="1644" y="3812"/>
                    <a:pt x="1690" y="3926"/>
                  </a:cubicBezTo>
                  <a:cubicBezTo>
                    <a:pt x="1713" y="4040"/>
                    <a:pt x="1736" y="4154"/>
                    <a:pt x="1759" y="4268"/>
                  </a:cubicBezTo>
                  <a:cubicBezTo>
                    <a:pt x="1781" y="4383"/>
                    <a:pt x="1827" y="4497"/>
                    <a:pt x="1827" y="4611"/>
                  </a:cubicBezTo>
                  <a:cubicBezTo>
                    <a:pt x="1827" y="4679"/>
                    <a:pt x="1804" y="4748"/>
                    <a:pt x="1804" y="4816"/>
                  </a:cubicBezTo>
                  <a:cubicBezTo>
                    <a:pt x="1804" y="4839"/>
                    <a:pt x="1804" y="4862"/>
                    <a:pt x="1804" y="4908"/>
                  </a:cubicBezTo>
                  <a:cubicBezTo>
                    <a:pt x="1804" y="4953"/>
                    <a:pt x="1827" y="4976"/>
                    <a:pt x="1850" y="5022"/>
                  </a:cubicBezTo>
                  <a:cubicBezTo>
                    <a:pt x="1895" y="5044"/>
                    <a:pt x="1941" y="5044"/>
                    <a:pt x="1964" y="5044"/>
                  </a:cubicBezTo>
                  <a:cubicBezTo>
                    <a:pt x="2010" y="5022"/>
                    <a:pt x="2032" y="4999"/>
                    <a:pt x="2055" y="4976"/>
                  </a:cubicBezTo>
                  <a:cubicBezTo>
                    <a:pt x="2078" y="4953"/>
                    <a:pt x="2101" y="4908"/>
                    <a:pt x="2101" y="4885"/>
                  </a:cubicBezTo>
                  <a:cubicBezTo>
                    <a:pt x="2124" y="4839"/>
                    <a:pt x="2124" y="4816"/>
                    <a:pt x="2124" y="4793"/>
                  </a:cubicBezTo>
                  <a:cubicBezTo>
                    <a:pt x="2147" y="4793"/>
                    <a:pt x="2192" y="4771"/>
                    <a:pt x="2215" y="4748"/>
                  </a:cubicBezTo>
                  <a:cubicBezTo>
                    <a:pt x="2284" y="4702"/>
                    <a:pt x="2306" y="4611"/>
                    <a:pt x="2352" y="4519"/>
                  </a:cubicBezTo>
                  <a:cubicBezTo>
                    <a:pt x="2352" y="4474"/>
                    <a:pt x="2375" y="4428"/>
                    <a:pt x="2375" y="4383"/>
                  </a:cubicBezTo>
                  <a:cubicBezTo>
                    <a:pt x="2398" y="4337"/>
                    <a:pt x="2398" y="4314"/>
                    <a:pt x="2420" y="4268"/>
                  </a:cubicBezTo>
                  <a:lnTo>
                    <a:pt x="2443" y="4268"/>
                  </a:lnTo>
                  <a:cubicBezTo>
                    <a:pt x="2489" y="4268"/>
                    <a:pt x="2512" y="4223"/>
                    <a:pt x="2535" y="4200"/>
                  </a:cubicBezTo>
                  <a:cubicBezTo>
                    <a:pt x="2603" y="4131"/>
                    <a:pt x="2603" y="4040"/>
                    <a:pt x="2626" y="3949"/>
                  </a:cubicBezTo>
                  <a:cubicBezTo>
                    <a:pt x="2649" y="3743"/>
                    <a:pt x="2649" y="3538"/>
                    <a:pt x="2603" y="3333"/>
                  </a:cubicBezTo>
                  <a:cubicBezTo>
                    <a:pt x="2580" y="3241"/>
                    <a:pt x="2557" y="3127"/>
                    <a:pt x="2535" y="3036"/>
                  </a:cubicBezTo>
                  <a:cubicBezTo>
                    <a:pt x="2512" y="2990"/>
                    <a:pt x="2489" y="2967"/>
                    <a:pt x="2466" y="2922"/>
                  </a:cubicBezTo>
                  <a:cubicBezTo>
                    <a:pt x="2466" y="2899"/>
                    <a:pt x="2443" y="2876"/>
                    <a:pt x="2420" y="2853"/>
                  </a:cubicBezTo>
                  <a:cubicBezTo>
                    <a:pt x="2420" y="2830"/>
                    <a:pt x="2398" y="2808"/>
                    <a:pt x="2375" y="2785"/>
                  </a:cubicBezTo>
                  <a:lnTo>
                    <a:pt x="2352" y="2785"/>
                  </a:lnTo>
                  <a:cubicBezTo>
                    <a:pt x="2329" y="2762"/>
                    <a:pt x="2306" y="2739"/>
                    <a:pt x="2284" y="2739"/>
                  </a:cubicBezTo>
                  <a:cubicBezTo>
                    <a:pt x="2261" y="2716"/>
                    <a:pt x="2261" y="2671"/>
                    <a:pt x="2261" y="2648"/>
                  </a:cubicBezTo>
                  <a:cubicBezTo>
                    <a:pt x="2192" y="2465"/>
                    <a:pt x="2147" y="2283"/>
                    <a:pt x="2055" y="2123"/>
                  </a:cubicBezTo>
                  <a:cubicBezTo>
                    <a:pt x="2010" y="2032"/>
                    <a:pt x="1964" y="1963"/>
                    <a:pt x="1918" y="1872"/>
                  </a:cubicBezTo>
                  <a:cubicBezTo>
                    <a:pt x="1850" y="1803"/>
                    <a:pt x="1804" y="1712"/>
                    <a:pt x="1759" y="1643"/>
                  </a:cubicBezTo>
                  <a:cubicBezTo>
                    <a:pt x="1713" y="1552"/>
                    <a:pt x="1644" y="1484"/>
                    <a:pt x="1599" y="1415"/>
                  </a:cubicBezTo>
                  <a:cubicBezTo>
                    <a:pt x="1553" y="1324"/>
                    <a:pt x="1485" y="1255"/>
                    <a:pt x="1416" y="1164"/>
                  </a:cubicBezTo>
                  <a:cubicBezTo>
                    <a:pt x="1348" y="1027"/>
                    <a:pt x="1256" y="913"/>
                    <a:pt x="1165" y="799"/>
                  </a:cubicBezTo>
                  <a:cubicBezTo>
                    <a:pt x="1074" y="639"/>
                    <a:pt x="982" y="479"/>
                    <a:pt x="868" y="320"/>
                  </a:cubicBezTo>
                  <a:cubicBezTo>
                    <a:pt x="846" y="274"/>
                    <a:pt x="800" y="228"/>
                    <a:pt x="777" y="160"/>
                  </a:cubicBezTo>
                  <a:cubicBezTo>
                    <a:pt x="731" y="91"/>
                    <a:pt x="709" y="46"/>
                    <a:pt x="640" y="23"/>
                  </a:cubicBezTo>
                  <a:cubicBezTo>
                    <a:pt x="617" y="0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158184" y="2061869"/>
              <a:ext cx="109861" cy="253726"/>
            </a:xfrm>
            <a:custGeom>
              <a:avLst/>
              <a:gdLst/>
              <a:ahLst/>
              <a:cxnLst/>
              <a:rect l="l" t="t" r="r" b="b"/>
              <a:pathLst>
                <a:path w="1987" h="4589" extrusionOk="0">
                  <a:moveTo>
                    <a:pt x="1704" y="2776"/>
                  </a:moveTo>
                  <a:cubicBezTo>
                    <a:pt x="1707" y="2787"/>
                    <a:pt x="1710" y="2797"/>
                    <a:pt x="1713" y="2808"/>
                  </a:cubicBezTo>
                  <a:cubicBezTo>
                    <a:pt x="1713" y="2791"/>
                    <a:pt x="1713" y="2787"/>
                    <a:pt x="1704" y="2776"/>
                  </a:cubicBezTo>
                  <a:close/>
                  <a:moveTo>
                    <a:pt x="1439" y="3036"/>
                  </a:moveTo>
                  <a:cubicBezTo>
                    <a:pt x="1439" y="3057"/>
                    <a:pt x="1439" y="3059"/>
                    <a:pt x="1456" y="3076"/>
                  </a:cubicBezTo>
                  <a:lnTo>
                    <a:pt x="1456" y="3076"/>
                  </a:lnTo>
                  <a:cubicBezTo>
                    <a:pt x="1452" y="3064"/>
                    <a:pt x="1447" y="3051"/>
                    <a:pt x="1439" y="3036"/>
                  </a:cubicBezTo>
                  <a:close/>
                  <a:moveTo>
                    <a:pt x="1462" y="3105"/>
                  </a:moveTo>
                  <a:cubicBezTo>
                    <a:pt x="1462" y="3122"/>
                    <a:pt x="1462" y="3126"/>
                    <a:pt x="1471" y="3136"/>
                  </a:cubicBezTo>
                  <a:lnTo>
                    <a:pt x="1471" y="3136"/>
                  </a:lnTo>
                  <a:cubicBezTo>
                    <a:pt x="1466" y="3125"/>
                    <a:pt x="1462" y="3115"/>
                    <a:pt x="1462" y="3105"/>
                  </a:cubicBezTo>
                  <a:close/>
                  <a:moveTo>
                    <a:pt x="69" y="1"/>
                  </a:moveTo>
                  <a:cubicBezTo>
                    <a:pt x="24" y="23"/>
                    <a:pt x="1" y="92"/>
                    <a:pt x="24" y="115"/>
                  </a:cubicBezTo>
                  <a:cubicBezTo>
                    <a:pt x="69" y="229"/>
                    <a:pt x="138" y="297"/>
                    <a:pt x="184" y="389"/>
                  </a:cubicBezTo>
                  <a:cubicBezTo>
                    <a:pt x="184" y="389"/>
                    <a:pt x="184" y="389"/>
                    <a:pt x="184" y="366"/>
                  </a:cubicBezTo>
                  <a:cubicBezTo>
                    <a:pt x="229" y="457"/>
                    <a:pt x="275" y="548"/>
                    <a:pt x="343" y="640"/>
                  </a:cubicBezTo>
                  <a:cubicBezTo>
                    <a:pt x="389" y="731"/>
                    <a:pt x="435" y="845"/>
                    <a:pt x="480" y="936"/>
                  </a:cubicBezTo>
                  <a:cubicBezTo>
                    <a:pt x="572" y="1119"/>
                    <a:pt x="686" y="1324"/>
                    <a:pt x="800" y="1507"/>
                  </a:cubicBezTo>
                  <a:cubicBezTo>
                    <a:pt x="914" y="1735"/>
                    <a:pt x="1028" y="1963"/>
                    <a:pt x="1142" y="2192"/>
                  </a:cubicBezTo>
                  <a:cubicBezTo>
                    <a:pt x="1188" y="2329"/>
                    <a:pt x="1234" y="2466"/>
                    <a:pt x="1302" y="2603"/>
                  </a:cubicBezTo>
                  <a:cubicBezTo>
                    <a:pt x="1348" y="2717"/>
                    <a:pt x="1371" y="2831"/>
                    <a:pt x="1416" y="2968"/>
                  </a:cubicBezTo>
                  <a:cubicBezTo>
                    <a:pt x="1439" y="2991"/>
                    <a:pt x="1439" y="3036"/>
                    <a:pt x="1462" y="3082"/>
                  </a:cubicBezTo>
                  <a:cubicBezTo>
                    <a:pt x="1460" y="3080"/>
                    <a:pt x="1458" y="3078"/>
                    <a:pt x="1456" y="3076"/>
                  </a:cubicBezTo>
                  <a:lnTo>
                    <a:pt x="1456" y="3076"/>
                  </a:lnTo>
                  <a:cubicBezTo>
                    <a:pt x="1464" y="3100"/>
                    <a:pt x="1469" y="3120"/>
                    <a:pt x="1485" y="3150"/>
                  </a:cubicBezTo>
                  <a:cubicBezTo>
                    <a:pt x="1479" y="3144"/>
                    <a:pt x="1474" y="3140"/>
                    <a:pt x="1471" y="3136"/>
                  </a:cubicBezTo>
                  <a:lnTo>
                    <a:pt x="1471" y="3136"/>
                  </a:lnTo>
                  <a:cubicBezTo>
                    <a:pt x="1477" y="3152"/>
                    <a:pt x="1485" y="3170"/>
                    <a:pt x="1485" y="3196"/>
                  </a:cubicBezTo>
                  <a:cubicBezTo>
                    <a:pt x="1485" y="3196"/>
                    <a:pt x="1485" y="3173"/>
                    <a:pt x="1485" y="3173"/>
                  </a:cubicBezTo>
                  <a:cubicBezTo>
                    <a:pt x="1507" y="3265"/>
                    <a:pt x="1530" y="3356"/>
                    <a:pt x="1553" y="3447"/>
                  </a:cubicBezTo>
                  <a:cubicBezTo>
                    <a:pt x="1576" y="3538"/>
                    <a:pt x="1599" y="3653"/>
                    <a:pt x="1622" y="3744"/>
                  </a:cubicBezTo>
                  <a:cubicBezTo>
                    <a:pt x="1667" y="3926"/>
                    <a:pt x="1713" y="4109"/>
                    <a:pt x="1736" y="4315"/>
                  </a:cubicBezTo>
                  <a:cubicBezTo>
                    <a:pt x="1713" y="4360"/>
                    <a:pt x="1713" y="4429"/>
                    <a:pt x="1713" y="4474"/>
                  </a:cubicBezTo>
                  <a:cubicBezTo>
                    <a:pt x="1713" y="4520"/>
                    <a:pt x="1759" y="4566"/>
                    <a:pt x="1804" y="4588"/>
                  </a:cubicBezTo>
                  <a:cubicBezTo>
                    <a:pt x="1827" y="4588"/>
                    <a:pt x="1873" y="4588"/>
                    <a:pt x="1895" y="4566"/>
                  </a:cubicBezTo>
                  <a:cubicBezTo>
                    <a:pt x="1941" y="4520"/>
                    <a:pt x="1941" y="4474"/>
                    <a:pt x="1964" y="4429"/>
                  </a:cubicBezTo>
                  <a:cubicBezTo>
                    <a:pt x="1964" y="4383"/>
                    <a:pt x="1987" y="4315"/>
                    <a:pt x="1987" y="4246"/>
                  </a:cubicBezTo>
                  <a:cubicBezTo>
                    <a:pt x="1987" y="4132"/>
                    <a:pt x="1964" y="4041"/>
                    <a:pt x="1964" y="3949"/>
                  </a:cubicBezTo>
                  <a:cubicBezTo>
                    <a:pt x="1941" y="3858"/>
                    <a:pt x="1941" y="3767"/>
                    <a:pt x="1918" y="3698"/>
                  </a:cubicBezTo>
                  <a:cubicBezTo>
                    <a:pt x="1918" y="3607"/>
                    <a:pt x="1895" y="3516"/>
                    <a:pt x="1873" y="3424"/>
                  </a:cubicBezTo>
                  <a:cubicBezTo>
                    <a:pt x="1850" y="3242"/>
                    <a:pt x="1781" y="3059"/>
                    <a:pt x="1736" y="2899"/>
                  </a:cubicBezTo>
                  <a:cubicBezTo>
                    <a:pt x="1736" y="2854"/>
                    <a:pt x="1713" y="2808"/>
                    <a:pt x="1690" y="2762"/>
                  </a:cubicBezTo>
                  <a:lnTo>
                    <a:pt x="1690" y="2762"/>
                  </a:lnTo>
                  <a:cubicBezTo>
                    <a:pt x="1696" y="2768"/>
                    <a:pt x="1700" y="2773"/>
                    <a:pt x="1704" y="2776"/>
                  </a:cubicBezTo>
                  <a:lnTo>
                    <a:pt x="1704" y="2776"/>
                  </a:lnTo>
                  <a:cubicBezTo>
                    <a:pt x="1658" y="2627"/>
                    <a:pt x="1596" y="2478"/>
                    <a:pt x="1553" y="2329"/>
                  </a:cubicBezTo>
                  <a:cubicBezTo>
                    <a:pt x="1485" y="2192"/>
                    <a:pt x="1416" y="2055"/>
                    <a:pt x="1348" y="1895"/>
                  </a:cubicBezTo>
                  <a:cubicBezTo>
                    <a:pt x="1302" y="1781"/>
                    <a:pt x="1234" y="1644"/>
                    <a:pt x="1142" y="1507"/>
                  </a:cubicBezTo>
                  <a:cubicBezTo>
                    <a:pt x="1074" y="1393"/>
                    <a:pt x="982" y="1279"/>
                    <a:pt x="914" y="1142"/>
                  </a:cubicBezTo>
                  <a:cubicBezTo>
                    <a:pt x="891" y="1119"/>
                    <a:pt x="891" y="1119"/>
                    <a:pt x="868" y="1096"/>
                  </a:cubicBezTo>
                  <a:lnTo>
                    <a:pt x="891" y="1096"/>
                  </a:lnTo>
                  <a:cubicBezTo>
                    <a:pt x="800" y="982"/>
                    <a:pt x="731" y="845"/>
                    <a:pt x="663" y="731"/>
                  </a:cubicBezTo>
                  <a:cubicBezTo>
                    <a:pt x="617" y="662"/>
                    <a:pt x="572" y="617"/>
                    <a:pt x="549" y="548"/>
                  </a:cubicBezTo>
                  <a:cubicBezTo>
                    <a:pt x="503" y="503"/>
                    <a:pt x="457" y="457"/>
                    <a:pt x="435" y="411"/>
                  </a:cubicBezTo>
                  <a:cubicBezTo>
                    <a:pt x="343" y="297"/>
                    <a:pt x="275" y="206"/>
                    <a:pt x="206" y="115"/>
                  </a:cubicBezTo>
                  <a:cubicBezTo>
                    <a:pt x="206" y="92"/>
                    <a:pt x="184" y="69"/>
                    <a:pt x="184" y="46"/>
                  </a:cubicBezTo>
                  <a:cubicBezTo>
                    <a:pt x="161" y="23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235204" y="2103503"/>
              <a:ext cx="60598" cy="109861"/>
            </a:xfrm>
            <a:custGeom>
              <a:avLst/>
              <a:gdLst/>
              <a:ahLst/>
              <a:cxnLst/>
              <a:rect l="l" t="t" r="r" b="b"/>
              <a:pathLst>
                <a:path w="1096" h="1987" extrusionOk="0">
                  <a:moveTo>
                    <a:pt x="69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92" y="206"/>
                    <a:pt x="160" y="297"/>
                    <a:pt x="229" y="389"/>
                  </a:cubicBezTo>
                  <a:cubicBezTo>
                    <a:pt x="251" y="412"/>
                    <a:pt x="274" y="434"/>
                    <a:pt x="274" y="457"/>
                  </a:cubicBezTo>
                  <a:cubicBezTo>
                    <a:pt x="297" y="480"/>
                    <a:pt x="320" y="526"/>
                    <a:pt x="343" y="549"/>
                  </a:cubicBezTo>
                  <a:cubicBezTo>
                    <a:pt x="366" y="571"/>
                    <a:pt x="388" y="617"/>
                    <a:pt x="411" y="663"/>
                  </a:cubicBezTo>
                  <a:cubicBezTo>
                    <a:pt x="434" y="708"/>
                    <a:pt x="457" y="754"/>
                    <a:pt x="480" y="777"/>
                  </a:cubicBezTo>
                  <a:cubicBezTo>
                    <a:pt x="525" y="822"/>
                    <a:pt x="548" y="891"/>
                    <a:pt x="571" y="937"/>
                  </a:cubicBezTo>
                  <a:cubicBezTo>
                    <a:pt x="571" y="937"/>
                    <a:pt x="594" y="959"/>
                    <a:pt x="594" y="982"/>
                  </a:cubicBezTo>
                  <a:cubicBezTo>
                    <a:pt x="617" y="1005"/>
                    <a:pt x="639" y="1051"/>
                    <a:pt x="639" y="1074"/>
                  </a:cubicBezTo>
                  <a:cubicBezTo>
                    <a:pt x="662" y="1119"/>
                    <a:pt x="685" y="1165"/>
                    <a:pt x="708" y="1210"/>
                  </a:cubicBezTo>
                  <a:cubicBezTo>
                    <a:pt x="731" y="1256"/>
                    <a:pt x="754" y="1302"/>
                    <a:pt x="776" y="1347"/>
                  </a:cubicBezTo>
                  <a:cubicBezTo>
                    <a:pt x="799" y="1370"/>
                    <a:pt x="799" y="1393"/>
                    <a:pt x="799" y="1416"/>
                  </a:cubicBezTo>
                  <a:cubicBezTo>
                    <a:pt x="822" y="1439"/>
                    <a:pt x="822" y="1462"/>
                    <a:pt x="845" y="1484"/>
                  </a:cubicBezTo>
                  <a:cubicBezTo>
                    <a:pt x="845" y="1530"/>
                    <a:pt x="868" y="1553"/>
                    <a:pt x="868" y="1576"/>
                  </a:cubicBezTo>
                  <a:cubicBezTo>
                    <a:pt x="891" y="1599"/>
                    <a:pt x="891" y="1621"/>
                    <a:pt x="913" y="1667"/>
                  </a:cubicBezTo>
                  <a:cubicBezTo>
                    <a:pt x="913" y="1667"/>
                    <a:pt x="913" y="1690"/>
                    <a:pt x="913" y="1713"/>
                  </a:cubicBezTo>
                  <a:lnTo>
                    <a:pt x="936" y="1758"/>
                  </a:lnTo>
                  <a:cubicBezTo>
                    <a:pt x="936" y="1735"/>
                    <a:pt x="936" y="1735"/>
                    <a:pt x="936" y="1735"/>
                  </a:cubicBezTo>
                  <a:cubicBezTo>
                    <a:pt x="936" y="1758"/>
                    <a:pt x="936" y="1804"/>
                    <a:pt x="959" y="1827"/>
                  </a:cubicBezTo>
                  <a:cubicBezTo>
                    <a:pt x="959" y="1872"/>
                    <a:pt x="959" y="1895"/>
                    <a:pt x="982" y="1941"/>
                  </a:cubicBezTo>
                  <a:cubicBezTo>
                    <a:pt x="982" y="1964"/>
                    <a:pt x="1005" y="1987"/>
                    <a:pt x="1027" y="1987"/>
                  </a:cubicBezTo>
                  <a:cubicBezTo>
                    <a:pt x="1050" y="1987"/>
                    <a:pt x="1096" y="1964"/>
                    <a:pt x="1096" y="1941"/>
                  </a:cubicBezTo>
                  <a:cubicBezTo>
                    <a:pt x="1096" y="1872"/>
                    <a:pt x="1073" y="1804"/>
                    <a:pt x="1050" y="1735"/>
                  </a:cubicBezTo>
                  <a:cubicBezTo>
                    <a:pt x="1050" y="1713"/>
                    <a:pt x="1027" y="1667"/>
                    <a:pt x="1027" y="1644"/>
                  </a:cubicBezTo>
                  <a:cubicBezTo>
                    <a:pt x="1005" y="1599"/>
                    <a:pt x="1005" y="1553"/>
                    <a:pt x="982" y="1530"/>
                  </a:cubicBezTo>
                  <a:cubicBezTo>
                    <a:pt x="959" y="1462"/>
                    <a:pt x="936" y="1370"/>
                    <a:pt x="913" y="1302"/>
                  </a:cubicBezTo>
                  <a:cubicBezTo>
                    <a:pt x="868" y="1233"/>
                    <a:pt x="822" y="1142"/>
                    <a:pt x="799" y="1074"/>
                  </a:cubicBezTo>
                  <a:cubicBezTo>
                    <a:pt x="776" y="1028"/>
                    <a:pt x="776" y="1005"/>
                    <a:pt x="754" y="982"/>
                  </a:cubicBezTo>
                  <a:cubicBezTo>
                    <a:pt x="731" y="937"/>
                    <a:pt x="731" y="914"/>
                    <a:pt x="708" y="868"/>
                  </a:cubicBezTo>
                  <a:cubicBezTo>
                    <a:pt x="662" y="800"/>
                    <a:pt x="617" y="731"/>
                    <a:pt x="571" y="663"/>
                  </a:cubicBezTo>
                  <a:cubicBezTo>
                    <a:pt x="548" y="594"/>
                    <a:pt x="502" y="526"/>
                    <a:pt x="457" y="457"/>
                  </a:cubicBezTo>
                  <a:cubicBezTo>
                    <a:pt x="411" y="389"/>
                    <a:pt x="366" y="320"/>
                    <a:pt x="320" y="275"/>
                  </a:cubicBezTo>
                  <a:cubicBezTo>
                    <a:pt x="251" y="183"/>
                    <a:pt x="206" y="115"/>
                    <a:pt x="137" y="24"/>
                  </a:cubicBezTo>
                  <a:cubicBezTo>
                    <a:pt x="114" y="24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158184" y="2065685"/>
              <a:ext cx="43016" cy="63141"/>
            </a:xfrm>
            <a:custGeom>
              <a:avLst/>
              <a:gdLst/>
              <a:ahLst/>
              <a:cxnLst/>
              <a:rect l="l" t="t" r="r" b="b"/>
              <a:pathLst>
                <a:path w="778" h="1142" extrusionOk="0">
                  <a:moveTo>
                    <a:pt x="69" y="0"/>
                  </a:moveTo>
                  <a:cubicBezTo>
                    <a:pt x="47" y="0"/>
                    <a:pt x="24" y="23"/>
                    <a:pt x="24" y="23"/>
                  </a:cubicBezTo>
                  <a:cubicBezTo>
                    <a:pt x="1" y="46"/>
                    <a:pt x="1" y="68"/>
                    <a:pt x="24" y="91"/>
                  </a:cubicBezTo>
                  <a:cubicBezTo>
                    <a:pt x="92" y="183"/>
                    <a:pt x="161" y="297"/>
                    <a:pt x="229" y="388"/>
                  </a:cubicBezTo>
                  <a:cubicBezTo>
                    <a:pt x="275" y="479"/>
                    <a:pt x="343" y="571"/>
                    <a:pt x="389" y="639"/>
                  </a:cubicBezTo>
                  <a:cubicBezTo>
                    <a:pt x="435" y="730"/>
                    <a:pt x="480" y="799"/>
                    <a:pt x="526" y="867"/>
                  </a:cubicBezTo>
                  <a:cubicBezTo>
                    <a:pt x="572" y="936"/>
                    <a:pt x="617" y="1027"/>
                    <a:pt x="663" y="1118"/>
                  </a:cubicBezTo>
                  <a:cubicBezTo>
                    <a:pt x="663" y="1118"/>
                    <a:pt x="686" y="1141"/>
                    <a:pt x="686" y="1141"/>
                  </a:cubicBezTo>
                  <a:lnTo>
                    <a:pt x="731" y="1141"/>
                  </a:lnTo>
                  <a:cubicBezTo>
                    <a:pt x="754" y="1118"/>
                    <a:pt x="777" y="1096"/>
                    <a:pt x="754" y="1073"/>
                  </a:cubicBezTo>
                  <a:cubicBezTo>
                    <a:pt x="663" y="890"/>
                    <a:pt x="572" y="708"/>
                    <a:pt x="457" y="548"/>
                  </a:cubicBezTo>
                  <a:cubicBezTo>
                    <a:pt x="412" y="457"/>
                    <a:pt x="343" y="365"/>
                    <a:pt x="275" y="297"/>
                  </a:cubicBezTo>
                  <a:cubicBezTo>
                    <a:pt x="229" y="205"/>
                    <a:pt x="161" y="114"/>
                    <a:pt x="115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154425" y="2066901"/>
              <a:ext cx="53078" cy="75471"/>
            </a:xfrm>
            <a:custGeom>
              <a:avLst/>
              <a:gdLst/>
              <a:ahLst/>
              <a:cxnLst/>
              <a:rect l="l" t="t" r="r" b="b"/>
              <a:pathLst>
                <a:path w="960" h="1365" extrusionOk="0">
                  <a:moveTo>
                    <a:pt x="23" y="1"/>
                  </a:moveTo>
                  <a:cubicBezTo>
                    <a:pt x="1" y="24"/>
                    <a:pt x="1" y="69"/>
                    <a:pt x="23" y="115"/>
                  </a:cubicBezTo>
                  <a:cubicBezTo>
                    <a:pt x="92" y="229"/>
                    <a:pt x="183" y="343"/>
                    <a:pt x="274" y="457"/>
                  </a:cubicBezTo>
                  <a:cubicBezTo>
                    <a:pt x="320" y="526"/>
                    <a:pt x="343" y="571"/>
                    <a:pt x="389" y="640"/>
                  </a:cubicBezTo>
                  <a:cubicBezTo>
                    <a:pt x="434" y="686"/>
                    <a:pt x="457" y="754"/>
                    <a:pt x="503" y="800"/>
                  </a:cubicBezTo>
                  <a:cubicBezTo>
                    <a:pt x="548" y="891"/>
                    <a:pt x="594" y="959"/>
                    <a:pt x="640" y="1051"/>
                  </a:cubicBezTo>
                  <a:cubicBezTo>
                    <a:pt x="708" y="1142"/>
                    <a:pt x="777" y="1233"/>
                    <a:pt x="845" y="1348"/>
                  </a:cubicBezTo>
                  <a:cubicBezTo>
                    <a:pt x="856" y="1359"/>
                    <a:pt x="874" y="1365"/>
                    <a:pt x="891" y="1365"/>
                  </a:cubicBezTo>
                  <a:cubicBezTo>
                    <a:pt x="908" y="1365"/>
                    <a:pt x="925" y="1359"/>
                    <a:pt x="936" y="1348"/>
                  </a:cubicBezTo>
                  <a:cubicBezTo>
                    <a:pt x="936" y="1348"/>
                    <a:pt x="959" y="1325"/>
                    <a:pt x="959" y="1302"/>
                  </a:cubicBezTo>
                  <a:cubicBezTo>
                    <a:pt x="959" y="1279"/>
                    <a:pt x="959" y="1279"/>
                    <a:pt x="936" y="1256"/>
                  </a:cubicBezTo>
                  <a:cubicBezTo>
                    <a:pt x="914" y="1211"/>
                    <a:pt x="868" y="1165"/>
                    <a:pt x="845" y="1119"/>
                  </a:cubicBezTo>
                  <a:cubicBezTo>
                    <a:pt x="799" y="1028"/>
                    <a:pt x="754" y="937"/>
                    <a:pt x="685" y="868"/>
                  </a:cubicBezTo>
                  <a:cubicBezTo>
                    <a:pt x="662" y="823"/>
                    <a:pt x="640" y="777"/>
                    <a:pt x="617" y="731"/>
                  </a:cubicBezTo>
                  <a:cubicBezTo>
                    <a:pt x="594" y="686"/>
                    <a:pt x="548" y="640"/>
                    <a:pt x="525" y="594"/>
                  </a:cubicBezTo>
                  <a:cubicBezTo>
                    <a:pt x="480" y="503"/>
                    <a:pt x="411" y="412"/>
                    <a:pt x="343" y="343"/>
                  </a:cubicBezTo>
                  <a:cubicBezTo>
                    <a:pt x="274" y="229"/>
                    <a:pt x="206" y="115"/>
                    <a:pt x="115" y="24"/>
                  </a:cubicBezTo>
                  <a:cubicBezTo>
                    <a:pt x="115" y="1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155696" y="2069444"/>
              <a:ext cx="83322" cy="130982"/>
            </a:xfrm>
            <a:custGeom>
              <a:avLst/>
              <a:gdLst/>
              <a:ahLst/>
              <a:cxnLst/>
              <a:rect l="l" t="t" r="r" b="b"/>
              <a:pathLst>
                <a:path w="1507" h="2369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69"/>
                    <a:pt x="0" y="92"/>
                  </a:cubicBezTo>
                  <a:cubicBezTo>
                    <a:pt x="114" y="229"/>
                    <a:pt x="229" y="366"/>
                    <a:pt x="320" y="503"/>
                  </a:cubicBezTo>
                  <a:cubicBezTo>
                    <a:pt x="343" y="548"/>
                    <a:pt x="366" y="571"/>
                    <a:pt x="388" y="594"/>
                  </a:cubicBezTo>
                  <a:cubicBezTo>
                    <a:pt x="434" y="640"/>
                    <a:pt x="457" y="685"/>
                    <a:pt x="480" y="731"/>
                  </a:cubicBezTo>
                  <a:cubicBezTo>
                    <a:pt x="525" y="799"/>
                    <a:pt x="571" y="868"/>
                    <a:pt x="594" y="936"/>
                  </a:cubicBezTo>
                  <a:cubicBezTo>
                    <a:pt x="594" y="936"/>
                    <a:pt x="594" y="913"/>
                    <a:pt x="594" y="913"/>
                  </a:cubicBezTo>
                  <a:cubicBezTo>
                    <a:pt x="639" y="982"/>
                    <a:pt x="662" y="1028"/>
                    <a:pt x="708" y="1073"/>
                  </a:cubicBezTo>
                  <a:cubicBezTo>
                    <a:pt x="708" y="1119"/>
                    <a:pt x="731" y="1142"/>
                    <a:pt x="754" y="1165"/>
                  </a:cubicBezTo>
                  <a:cubicBezTo>
                    <a:pt x="776" y="1187"/>
                    <a:pt x="776" y="1210"/>
                    <a:pt x="799" y="1233"/>
                  </a:cubicBezTo>
                  <a:cubicBezTo>
                    <a:pt x="868" y="1370"/>
                    <a:pt x="936" y="1484"/>
                    <a:pt x="1005" y="1598"/>
                  </a:cubicBezTo>
                  <a:cubicBezTo>
                    <a:pt x="1027" y="1667"/>
                    <a:pt x="1050" y="1712"/>
                    <a:pt x="1096" y="1781"/>
                  </a:cubicBezTo>
                  <a:cubicBezTo>
                    <a:pt x="1119" y="1849"/>
                    <a:pt x="1142" y="1895"/>
                    <a:pt x="1187" y="1963"/>
                  </a:cubicBezTo>
                  <a:cubicBezTo>
                    <a:pt x="1256" y="2078"/>
                    <a:pt x="1324" y="2215"/>
                    <a:pt x="1393" y="2329"/>
                  </a:cubicBezTo>
                  <a:cubicBezTo>
                    <a:pt x="1393" y="2351"/>
                    <a:pt x="1393" y="2351"/>
                    <a:pt x="1416" y="2351"/>
                  </a:cubicBezTo>
                  <a:cubicBezTo>
                    <a:pt x="1427" y="2363"/>
                    <a:pt x="1433" y="2369"/>
                    <a:pt x="1438" y="2369"/>
                  </a:cubicBezTo>
                  <a:cubicBezTo>
                    <a:pt x="1444" y="2369"/>
                    <a:pt x="1450" y="2363"/>
                    <a:pt x="1461" y="2351"/>
                  </a:cubicBezTo>
                  <a:cubicBezTo>
                    <a:pt x="1484" y="2351"/>
                    <a:pt x="1507" y="2306"/>
                    <a:pt x="1484" y="2283"/>
                  </a:cubicBezTo>
                  <a:cubicBezTo>
                    <a:pt x="1416" y="2169"/>
                    <a:pt x="1370" y="2078"/>
                    <a:pt x="1301" y="1963"/>
                  </a:cubicBezTo>
                  <a:cubicBezTo>
                    <a:pt x="1256" y="1872"/>
                    <a:pt x="1210" y="1781"/>
                    <a:pt x="1164" y="1690"/>
                  </a:cubicBezTo>
                  <a:cubicBezTo>
                    <a:pt x="1119" y="1598"/>
                    <a:pt x="1073" y="1507"/>
                    <a:pt x="1027" y="1438"/>
                  </a:cubicBezTo>
                  <a:cubicBezTo>
                    <a:pt x="982" y="1347"/>
                    <a:pt x="913" y="1256"/>
                    <a:pt x="868" y="1165"/>
                  </a:cubicBezTo>
                  <a:cubicBezTo>
                    <a:pt x="799" y="1073"/>
                    <a:pt x="754" y="982"/>
                    <a:pt x="685" y="891"/>
                  </a:cubicBezTo>
                  <a:cubicBezTo>
                    <a:pt x="639" y="799"/>
                    <a:pt x="594" y="731"/>
                    <a:pt x="525" y="640"/>
                  </a:cubicBezTo>
                  <a:cubicBezTo>
                    <a:pt x="502" y="594"/>
                    <a:pt x="480" y="571"/>
                    <a:pt x="457" y="525"/>
                  </a:cubicBezTo>
                  <a:cubicBezTo>
                    <a:pt x="434" y="480"/>
                    <a:pt x="388" y="434"/>
                    <a:pt x="366" y="389"/>
                  </a:cubicBezTo>
                  <a:cubicBezTo>
                    <a:pt x="297" y="297"/>
                    <a:pt x="229" y="229"/>
                    <a:pt x="160" y="137"/>
                  </a:cubicBezTo>
                  <a:cubicBezTo>
                    <a:pt x="137" y="92"/>
                    <a:pt x="114" y="69"/>
                    <a:pt x="92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143090" y="2094657"/>
              <a:ext cx="47992" cy="69997"/>
            </a:xfrm>
            <a:custGeom>
              <a:avLst/>
              <a:gdLst/>
              <a:ahLst/>
              <a:cxnLst/>
              <a:rect l="l" t="t" r="r" b="b"/>
              <a:pathLst>
                <a:path w="868" h="1266" extrusionOk="0">
                  <a:moveTo>
                    <a:pt x="23" y="1"/>
                  </a:moveTo>
                  <a:cubicBezTo>
                    <a:pt x="0" y="24"/>
                    <a:pt x="0" y="47"/>
                    <a:pt x="23" y="69"/>
                  </a:cubicBezTo>
                  <a:cubicBezTo>
                    <a:pt x="69" y="161"/>
                    <a:pt x="114" y="229"/>
                    <a:pt x="183" y="321"/>
                  </a:cubicBezTo>
                  <a:lnTo>
                    <a:pt x="160" y="298"/>
                  </a:lnTo>
                  <a:lnTo>
                    <a:pt x="160" y="298"/>
                  </a:lnTo>
                  <a:cubicBezTo>
                    <a:pt x="206" y="389"/>
                    <a:pt x="274" y="457"/>
                    <a:pt x="320" y="549"/>
                  </a:cubicBezTo>
                  <a:cubicBezTo>
                    <a:pt x="365" y="617"/>
                    <a:pt x="411" y="709"/>
                    <a:pt x="457" y="800"/>
                  </a:cubicBezTo>
                  <a:cubicBezTo>
                    <a:pt x="502" y="868"/>
                    <a:pt x="548" y="937"/>
                    <a:pt x="571" y="1005"/>
                  </a:cubicBezTo>
                  <a:cubicBezTo>
                    <a:pt x="594" y="1051"/>
                    <a:pt x="639" y="1097"/>
                    <a:pt x="662" y="1142"/>
                  </a:cubicBezTo>
                  <a:cubicBezTo>
                    <a:pt x="685" y="1188"/>
                    <a:pt x="708" y="1211"/>
                    <a:pt x="730" y="1234"/>
                  </a:cubicBezTo>
                  <a:cubicBezTo>
                    <a:pt x="747" y="1250"/>
                    <a:pt x="763" y="1266"/>
                    <a:pt x="787" y="1266"/>
                  </a:cubicBezTo>
                  <a:cubicBezTo>
                    <a:pt x="797" y="1266"/>
                    <a:pt x="808" y="1263"/>
                    <a:pt x="822" y="1256"/>
                  </a:cubicBezTo>
                  <a:cubicBezTo>
                    <a:pt x="845" y="1256"/>
                    <a:pt x="867" y="1234"/>
                    <a:pt x="867" y="1211"/>
                  </a:cubicBezTo>
                  <a:cubicBezTo>
                    <a:pt x="867" y="1188"/>
                    <a:pt x="867" y="1165"/>
                    <a:pt x="867" y="1142"/>
                  </a:cubicBezTo>
                  <a:cubicBezTo>
                    <a:pt x="845" y="1097"/>
                    <a:pt x="822" y="1074"/>
                    <a:pt x="799" y="1028"/>
                  </a:cubicBezTo>
                  <a:cubicBezTo>
                    <a:pt x="776" y="982"/>
                    <a:pt x="730" y="937"/>
                    <a:pt x="708" y="868"/>
                  </a:cubicBezTo>
                  <a:cubicBezTo>
                    <a:pt x="639" y="777"/>
                    <a:pt x="571" y="686"/>
                    <a:pt x="502" y="594"/>
                  </a:cubicBezTo>
                  <a:cubicBezTo>
                    <a:pt x="434" y="503"/>
                    <a:pt x="365" y="412"/>
                    <a:pt x="297" y="321"/>
                  </a:cubicBezTo>
                  <a:cubicBezTo>
                    <a:pt x="228" y="229"/>
                    <a:pt x="160" y="115"/>
                    <a:pt x="91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53125" y="2222157"/>
              <a:ext cx="147680" cy="244161"/>
            </a:xfrm>
            <a:custGeom>
              <a:avLst/>
              <a:gdLst/>
              <a:ahLst/>
              <a:cxnLst/>
              <a:rect l="l" t="t" r="r" b="b"/>
              <a:pathLst>
                <a:path w="2671" h="4416" extrusionOk="0">
                  <a:moveTo>
                    <a:pt x="228" y="0"/>
                  </a:moveTo>
                  <a:cubicBezTo>
                    <a:pt x="228" y="0"/>
                    <a:pt x="205" y="23"/>
                    <a:pt x="205" y="23"/>
                  </a:cubicBezTo>
                  <a:cubicBezTo>
                    <a:pt x="160" y="23"/>
                    <a:pt x="114" y="46"/>
                    <a:pt x="91" y="69"/>
                  </a:cubicBezTo>
                  <a:cubicBezTo>
                    <a:pt x="46" y="92"/>
                    <a:pt x="23" y="137"/>
                    <a:pt x="0" y="206"/>
                  </a:cubicBezTo>
                  <a:cubicBezTo>
                    <a:pt x="0" y="274"/>
                    <a:pt x="0" y="343"/>
                    <a:pt x="23" y="411"/>
                  </a:cubicBezTo>
                  <a:cubicBezTo>
                    <a:pt x="46" y="502"/>
                    <a:pt x="69" y="594"/>
                    <a:pt x="91" y="662"/>
                  </a:cubicBezTo>
                  <a:cubicBezTo>
                    <a:pt x="114" y="868"/>
                    <a:pt x="160" y="1073"/>
                    <a:pt x="228" y="1256"/>
                  </a:cubicBezTo>
                  <a:cubicBezTo>
                    <a:pt x="274" y="1461"/>
                    <a:pt x="320" y="1667"/>
                    <a:pt x="388" y="1872"/>
                  </a:cubicBezTo>
                  <a:cubicBezTo>
                    <a:pt x="434" y="1940"/>
                    <a:pt x="457" y="2032"/>
                    <a:pt x="502" y="2123"/>
                  </a:cubicBezTo>
                  <a:cubicBezTo>
                    <a:pt x="525" y="2169"/>
                    <a:pt x="525" y="2214"/>
                    <a:pt x="548" y="2283"/>
                  </a:cubicBezTo>
                  <a:cubicBezTo>
                    <a:pt x="548" y="2283"/>
                    <a:pt x="548" y="2283"/>
                    <a:pt x="548" y="2306"/>
                  </a:cubicBezTo>
                  <a:cubicBezTo>
                    <a:pt x="548" y="2351"/>
                    <a:pt x="571" y="2397"/>
                    <a:pt x="594" y="2443"/>
                  </a:cubicBezTo>
                  <a:cubicBezTo>
                    <a:pt x="594" y="2511"/>
                    <a:pt x="616" y="2580"/>
                    <a:pt x="639" y="2625"/>
                  </a:cubicBezTo>
                  <a:cubicBezTo>
                    <a:pt x="685" y="2717"/>
                    <a:pt x="708" y="2831"/>
                    <a:pt x="753" y="2922"/>
                  </a:cubicBezTo>
                  <a:cubicBezTo>
                    <a:pt x="822" y="3127"/>
                    <a:pt x="913" y="3310"/>
                    <a:pt x="1027" y="3493"/>
                  </a:cubicBezTo>
                  <a:cubicBezTo>
                    <a:pt x="1096" y="3584"/>
                    <a:pt x="1141" y="3675"/>
                    <a:pt x="1210" y="3767"/>
                  </a:cubicBezTo>
                  <a:cubicBezTo>
                    <a:pt x="1278" y="3835"/>
                    <a:pt x="1370" y="3926"/>
                    <a:pt x="1438" y="3995"/>
                  </a:cubicBezTo>
                  <a:cubicBezTo>
                    <a:pt x="1507" y="4063"/>
                    <a:pt x="1598" y="4132"/>
                    <a:pt x="1666" y="4177"/>
                  </a:cubicBezTo>
                  <a:cubicBezTo>
                    <a:pt x="1758" y="4246"/>
                    <a:pt x="1849" y="4291"/>
                    <a:pt x="1940" y="4314"/>
                  </a:cubicBezTo>
                  <a:cubicBezTo>
                    <a:pt x="2032" y="4360"/>
                    <a:pt x="2146" y="4383"/>
                    <a:pt x="2237" y="4406"/>
                  </a:cubicBezTo>
                  <a:cubicBezTo>
                    <a:pt x="2283" y="4406"/>
                    <a:pt x="2338" y="4416"/>
                    <a:pt x="2391" y="4416"/>
                  </a:cubicBezTo>
                  <a:cubicBezTo>
                    <a:pt x="2417" y="4416"/>
                    <a:pt x="2442" y="4413"/>
                    <a:pt x="2465" y="4406"/>
                  </a:cubicBezTo>
                  <a:cubicBezTo>
                    <a:pt x="2511" y="4406"/>
                    <a:pt x="2534" y="4406"/>
                    <a:pt x="2579" y="4383"/>
                  </a:cubicBezTo>
                  <a:cubicBezTo>
                    <a:pt x="2625" y="4360"/>
                    <a:pt x="2648" y="4314"/>
                    <a:pt x="2671" y="4246"/>
                  </a:cubicBezTo>
                  <a:cubicBezTo>
                    <a:pt x="2671" y="4200"/>
                    <a:pt x="2648" y="4155"/>
                    <a:pt x="2625" y="4132"/>
                  </a:cubicBezTo>
                  <a:cubicBezTo>
                    <a:pt x="2602" y="4086"/>
                    <a:pt x="2579" y="4063"/>
                    <a:pt x="2534" y="4018"/>
                  </a:cubicBezTo>
                  <a:cubicBezTo>
                    <a:pt x="2488" y="3972"/>
                    <a:pt x="2442" y="3926"/>
                    <a:pt x="2397" y="3858"/>
                  </a:cubicBezTo>
                  <a:cubicBezTo>
                    <a:pt x="2328" y="3789"/>
                    <a:pt x="2260" y="3721"/>
                    <a:pt x="2214" y="3652"/>
                  </a:cubicBezTo>
                  <a:cubicBezTo>
                    <a:pt x="2100" y="3515"/>
                    <a:pt x="1986" y="3356"/>
                    <a:pt x="1895" y="3219"/>
                  </a:cubicBezTo>
                  <a:cubicBezTo>
                    <a:pt x="1803" y="3059"/>
                    <a:pt x="1735" y="2899"/>
                    <a:pt x="1643" y="2762"/>
                  </a:cubicBezTo>
                  <a:cubicBezTo>
                    <a:pt x="1575" y="2602"/>
                    <a:pt x="1484" y="2443"/>
                    <a:pt x="1415" y="2306"/>
                  </a:cubicBezTo>
                  <a:cubicBezTo>
                    <a:pt x="1370" y="2146"/>
                    <a:pt x="1301" y="2009"/>
                    <a:pt x="1255" y="1849"/>
                  </a:cubicBezTo>
                  <a:cubicBezTo>
                    <a:pt x="1187" y="1689"/>
                    <a:pt x="1119" y="1530"/>
                    <a:pt x="1073" y="1347"/>
                  </a:cubicBezTo>
                  <a:lnTo>
                    <a:pt x="1050" y="1301"/>
                  </a:lnTo>
                  <a:cubicBezTo>
                    <a:pt x="1050" y="1256"/>
                    <a:pt x="1027" y="1210"/>
                    <a:pt x="1027" y="1187"/>
                  </a:cubicBezTo>
                  <a:lnTo>
                    <a:pt x="1027" y="1233"/>
                  </a:lnTo>
                  <a:cubicBezTo>
                    <a:pt x="1004" y="1164"/>
                    <a:pt x="1004" y="1096"/>
                    <a:pt x="982" y="1027"/>
                  </a:cubicBezTo>
                  <a:cubicBezTo>
                    <a:pt x="936" y="868"/>
                    <a:pt x="913" y="731"/>
                    <a:pt x="867" y="571"/>
                  </a:cubicBezTo>
                  <a:cubicBezTo>
                    <a:pt x="845" y="411"/>
                    <a:pt x="822" y="251"/>
                    <a:pt x="799" y="92"/>
                  </a:cubicBezTo>
                  <a:cubicBezTo>
                    <a:pt x="799" y="54"/>
                    <a:pt x="769" y="17"/>
                    <a:pt x="720" y="17"/>
                  </a:cubicBezTo>
                  <a:cubicBezTo>
                    <a:pt x="709" y="17"/>
                    <a:pt x="697" y="19"/>
                    <a:pt x="685" y="23"/>
                  </a:cubicBezTo>
                  <a:cubicBezTo>
                    <a:pt x="639" y="23"/>
                    <a:pt x="616" y="69"/>
                    <a:pt x="616" y="137"/>
                  </a:cubicBezTo>
                  <a:cubicBezTo>
                    <a:pt x="616" y="160"/>
                    <a:pt x="616" y="206"/>
                    <a:pt x="616" y="229"/>
                  </a:cubicBezTo>
                  <a:cubicBezTo>
                    <a:pt x="594" y="229"/>
                    <a:pt x="571" y="206"/>
                    <a:pt x="571" y="206"/>
                  </a:cubicBezTo>
                  <a:cubicBezTo>
                    <a:pt x="548" y="194"/>
                    <a:pt x="525" y="189"/>
                    <a:pt x="502" y="189"/>
                  </a:cubicBezTo>
                  <a:cubicBezTo>
                    <a:pt x="479" y="189"/>
                    <a:pt x="457" y="194"/>
                    <a:pt x="434" y="206"/>
                  </a:cubicBezTo>
                  <a:cubicBezTo>
                    <a:pt x="434" y="206"/>
                    <a:pt x="434" y="183"/>
                    <a:pt x="411" y="160"/>
                  </a:cubicBezTo>
                  <a:cubicBezTo>
                    <a:pt x="411" y="114"/>
                    <a:pt x="365" y="69"/>
                    <a:pt x="342" y="46"/>
                  </a:cubicBezTo>
                  <a:cubicBezTo>
                    <a:pt x="297" y="23"/>
                    <a:pt x="274" y="0"/>
                    <a:pt x="228" y="0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763188" y="2066901"/>
              <a:ext cx="396319" cy="171731"/>
            </a:xfrm>
            <a:custGeom>
              <a:avLst/>
              <a:gdLst/>
              <a:ahLst/>
              <a:cxnLst/>
              <a:rect l="l" t="t" r="r" b="b"/>
              <a:pathLst>
                <a:path w="7168" h="3106" extrusionOk="0">
                  <a:moveTo>
                    <a:pt x="7008" y="1"/>
                  </a:moveTo>
                  <a:cubicBezTo>
                    <a:pt x="6985" y="24"/>
                    <a:pt x="6962" y="24"/>
                    <a:pt x="6940" y="46"/>
                  </a:cubicBezTo>
                  <a:cubicBezTo>
                    <a:pt x="6894" y="92"/>
                    <a:pt x="6871" y="115"/>
                    <a:pt x="6848" y="138"/>
                  </a:cubicBezTo>
                  <a:cubicBezTo>
                    <a:pt x="6643" y="343"/>
                    <a:pt x="6415" y="526"/>
                    <a:pt x="6186" y="686"/>
                  </a:cubicBezTo>
                  <a:cubicBezTo>
                    <a:pt x="6049" y="777"/>
                    <a:pt x="5935" y="868"/>
                    <a:pt x="5798" y="937"/>
                  </a:cubicBezTo>
                  <a:cubicBezTo>
                    <a:pt x="5684" y="1028"/>
                    <a:pt x="5570" y="1096"/>
                    <a:pt x="5456" y="1165"/>
                  </a:cubicBezTo>
                  <a:cubicBezTo>
                    <a:pt x="5365" y="1233"/>
                    <a:pt x="5273" y="1279"/>
                    <a:pt x="5205" y="1325"/>
                  </a:cubicBezTo>
                  <a:cubicBezTo>
                    <a:pt x="5205" y="1325"/>
                    <a:pt x="5227" y="1303"/>
                    <a:pt x="5228" y="1302"/>
                  </a:cubicBezTo>
                  <a:lnTo>
                    <a:pt x="5228" y="1302"/>
                  </a:lnTo>
                  <a:cubicBezTo>
                    <a:pt x="5212" y="1317"/>
                    <a:pt x="5187" y="1332"/>
                    <a:pt x="5165" y="1341"/>
                  </a:cubicBezTo>
                  <a:lnTo>
                    <a:pt x="5165" y="1341"/>
                  </a:lnTo>
                  <a:cubicBezTo>
                    <a:pt x="5169" y="1337"/>
                    <a:pt x="5174" y="1332"/>
                    <a:pt x="5182" y="1325"/>
                  </a:cubicBezTo>
                  <a:lnTo>
                    <a:pt x="5182" y="1325"/>
                  </a:lnTo>
                  <a:cubicBezTo>
                    <a:pt x="5169" y="1332"/>
                    <a:pt x="5156" y="1340"/>
                    <a:pt x="5143" y="1347"/>
                  </a:cubicBezTo>
                  <a:lnTo>
                    <a:pt x="5143" y="1347"/>
                  </a:lnTo>
                  <a:cubicBezTo>
                    <a:pt x="5140" y="1347"/>
                    <a:pt x="5138" y="1348"/>
                    <a:pt x="5136" y="1348"/>
                  </a:cubicBezTo>
                  <a:cubicBezTo>
                    <a:pt x="5138" y="1348"/>
                    <a:pt x="5140" y="1348"/>
                    <a:pt x="5142" y="1348"/>
                  </a:cubicBezTo>
                  <a:lnTo>
                    <a:pt x="5142" y="1348"/>
                  </a:lnTo>
                  <a:cubicBezTo>
                    <a:pt x="4836" y="1521"/>
                    <a:pt x="4530" y="1675"/>
                    <a:pt x="4223" y="1850"/>
                  </a:cubicBezTo>
                  <a:cubicBezTo>
                    <a:pt x="4064" y="1918"/>
                    <a:pt x="3881" y="2009"/>
                    <a:pt x="3721" y="2078"/>
                  </a:cubicBezTo>
                  <a:cubicBezTo>
                    <a:pt x="3561" y="2146"/>
                    <a:pt x="3424" y="2192"/>
                    <a:pt x="3265" y="2261"/>
                  </a:cubicBezTo>
                  <a:cubicBezTo>
                    <a:pt x="3196" y="2283"/>
                    <a:pt x="3128" y="2306"/>
                    <a:pt x="3036" y="2329"/>
                  </a:cubicBezTo>
                  <a:cubicBezTo>
                    <a:pt x="2991" y="2329"/>
                    <a:pt x="2968" y="2352"/>
                    <a:pt x="2922" y="2352"/>
                  </a:cubicBezTo>
                  <a:cubicBezTo>
                    <a:pt x="2717" y="2420"/>
                    <a:pt x="2534" y="2466"/>
                    <a:pt x="2352" y="2489"/>
                  </a:cubicBezTo>
                  <a:cubicBezTo>
                    <a:pt x="2146" y="2534"/>
                    <a:pt x="1941" y="2580"/>
                    <a:pt x="1735" y="2603"/>
                  </a:cubicBezTo>
                  <a:cubicBezTo>
                    <a:pt x="1553" y="2626"/>
                    <a:pt x="1347" y="2671"/>
                    <a:pt x="1142" y="2694"/>
                  </a:cubicBezTo>
                  <a:cubicBezTo>
                    <a:pt x="1051" y="2694"/>
                    <a:pt x="959" y="2717"/>
                    <a:pt x="868" y="2717"/>
                  </a:cubicBezTo>
                  <a:cubicBezTo>
                    <a:pt x="777" y="2740"/>
                    <a:pt x="663" y="2740"/>
                    <a:pt x="571" y="2763"/>
                  </a:cubicBezTo>
                  <a:cubicBezTo>
                    <a:pt x="526" y="2763"/>
                    <a:pt x="457" y="2786"/>
                    <a:pt x="412" y="2786"/>
                  </a:cubicBezTo>
                  <a:cubicBezTo>
                    <a:pt x="343" y="2786"/>
                    <a:pt x="275" y="2854"/>
                    <a:pt x="275" y="2922"/>
                  </a:cubicBezTo>
                  <a:lnTo>
                    <a:pt x="92" y="2922"/>
                  </a:lnTo>
                  <a:cubicBezTo>
                    <a:pt x="46" y="2922"/>
                    <a:pt x="23" y="2945"/>
                    <a:pt x="1" y="2991"/>
                  </a:cubicBezTo>
                  <a:cubicBezTo>
                    <a:pt x="1" y="3037"/>
                    <a:pt x="23" y="3082"/>
                    <a:pt x="69" y="3082"/>
                  </a:cubicBezTo>
                  <a:cubicBezTo>
                    <a:pt x="160" y="3082"/>
                    <a:pt x="252" y="3105"/>
                    <a:pt x="343" y="3105"/>
                  </a:cubicBezTo>
                  <a:lnTo>
                    <a:pt x="1165" y="3105"/>
                  </a:lnTo>
                  <a:cubicBezTo>
                    <a:pt x="1370" y="3082"/>
                    <a:pt x="1553" y="3059"/>
                    <a:pt x="1758" y="3037"/>
                  </a:cubicBezTo>
                  <a:cubicBezTo>
                    <a:pt x="1827" y="3037"/>
                    <a:pt x="1918" y="3014"/>
                    <a:pt x="2009" y="2991"/>
                  </a:cubicBezTo>
                  <a:cubicBezTo>
                    <a:pt x="2101" y="2991"/>
                    <a:pt x="2192" y="2945"/>
                    <a:pt x="2283" y="2945"/>
                  </a:cubicBezTo>
                  <a:cubicBezTo>
                    <a:pt x="2484" y="2901"/>
                    <a:pt x="2664" y="2834"/>
                    <a:pt x="2842" y="2788"/>
                  </a:cubicBezTo>
                  <a:lnTo>
                    <a:pt x="2842" y="2788"/>
                  </a:lnTo>
                  <a:cubicBezTo>
                    <a:pt x="2837" y="2791"/>
                    <a:pt x="2831" y="2797"/>
                    <a:pt x="2831" y="2808"/>
                  </a:cubicBezTo>
                  <a:cubicBezTo>
                    <a:pt x="2991" y="2763"/>
                    <a:pt x="3151" y="2717"/>
                    <a:pt x="3310" y="2649"/>
                  </a:cubicBezTo>
                  <a:cubicBezTo>
                    <a:pt x="3470" y="2580"/>
                    <a:pt x="3630" y="2534"/>
                    <a:pt x="3790" y="2466"/>
                  </a:cubicBezTo>
                  <a:cubicBezTo>
                    <a:pt x="3949" y="2397"/>
                    <a:pt x="4109" y="2329"/>
                    <a:pt x="4292" y="2238"/>
                  </a:cubicBezTo>
                  <a:cubicBezTo>
                    <a:pt x="4452" y="2169"/>
                    <a:pt x="4611" y="2078"/>
                    <a:pt x="4771" y="1987"/>
                  </a:cubicBezTo>
                  <a:cubicBezTo>
                    <a:pt x="4908" y="1918"/>
                    <a:pt x="5068" y="1827"/>
                    <a:pt x="5205" y="1736"/>
                  </a:cubicBezTo>
                  <a:lnTo>
                    <a:pt x="5228" y="1736"/>
                  </a:lnTo>
                  <a:cubicBezTo>
                    <a:pt x="5502" y="1576"/>
                    <a:pt x="5775" y="1393"/>
                    <a:pt x="6049" y="1188"/>
                  </a:cubicBezTo>
                  <a:cubicBezTo>
                    <a:pt x="6118" y="1142"/>
                    <a:pt x="6186" y="1096"/>
                    <a:pt x="6255" y="1051"/>
                  </a:cubicBezTo>
                  <a:cubicBezTo>
                    <a:pt x="6323" y="1005"/>
                    <a:pt x="6392" y="937"/>
                    <a:pt x="6460" y="891"/>
                  </a:cubicBezTo>
                  <a:cubicBezTo>
                    <a:pt x="6597" y="777"/>
                    <a:pt x="6734" y="663"/>
                    <a:pt x="6848" y="526"/>
                  </a:cubicBezTo>
                  <a:cubicBezTo>
                    <a:pt x="6917" y="457"/>
                    <a:pt x="6985" y="389"/>
                    <a:pt x="7054" y="320"/>
                  </a:cubicBezTo>
                  <a:cubicBezTo>
                    <a:pt x="7077" y="275"/>
                    <a:pt x="7099" y="252"/>
                    <a:pt x="7122" y="229"/>
                  </a:cubicBezTo>
                  <a:cubicBezTo>
                    <a:pt x="7145" y="183"/>
                    <a:pt x="7168" y="138"/>
                    <a:pt x="7168" y="92"/>
                  </a:cubicBezTo>
                  <a:cubicBezTo>
                    <a:pt x="7145" y="46"/>
                    <a:pt x="7122" y="1"/>
                    <a:pt x="7077" y="1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778338" y="2027810"/>
              <a:ext cx="422858" cy="212037"/>
            </a:xfrm>
            <a:custGeom>
              <a:avLst/>
              <a:gdLst/>
              <a:ahLst/>
              <a:cxnLst/>
              <a:rect l="l" t="t" r="r" b="b"/>
              <a:pathLst>
                <a:path w="7648" h="3835" extrusionOk="0">
                  <a:moveTo>
                    <a:pt x="7419" y="0"/>
                  </a:moveTo>
                  <a:cubicBezTo>
                    <a:pt x="7327" y="23"/>
                    <a:pt x="7282" y="114"/>
                    <a:pt x="7236" y="183"/>
                  </a:cubicBezTo>
                  <a:cubicBezTo>
                    <a:pt x="7191" y="251"/>
                    <a:pt x="7168" y="297"/>
                    <a:pt x="7122" y="365"/>
                  </a:cubicBezTo>
                  <a:cubicBezTo>
                    <a:pt x="7054" y="434"/>
                    <a:pt x="7008" y="525"/>
                    <a:pt x="6939" y="594"/>
                  </a:cubicBezTo>
                  <a:cubicBezTo>
                    <a:pt x="6871" y="708"/>
                    <a:pt x="6780" y="799"/>
                    <a:pt x="6688" y="890"/>
                  </a:cubicBezTo>
                  <a:cubicBezTo>
                    <a:pt x="6574" y="1005"/>
                    <a:pt x="6460" y="1119"/>
                    <a:pt x="6346" y="1233"/>
                  </a:cubicBezTo>
                  <a:cubicBezTo>
                    <a:pt x="6278" y="1278"/>
                    <a:pt x="6209" y="1324"/>
                    <a:pt x="6141" y="1370"/>
                  </a:cubicBezTo>
                  <a:cubicBezTo>
                    <a:pt x="6072" y="1438"/>
                    <a:pt x="5981" y="1484"/>
                    <a:pt x="5912" y="1552"/>
                  </a:cubicBezTo>
                  <a:cubicBezTo>
                    <a:pt x="5844" y="1598"/>
                    <a:pt x="5775" y="1666"/>
                    <a:pt x="5684" y="1712"/>
                  </a:cubicBezTo>
                  <a:cubicBezTo>
                    <a:pt x="5616" y="1781"/>
                    <a:pt x="5524" y="1826"/>
                    <a:pt x="5456" y="1895"/>
                  </a:cubicBezTo>
                  <a:cubicBezTo>
                    <a:pt x="5296" y="1986"/>
                    <a:pt x="5136" y="2100"/>
                    <a:pt x="4976" y="2191"/>
                  </a:cubicBezTo>
                  <a:cubicBezTo>
                    <a:pt x="4817" y="2283"/>
                    <a:pt x="4657" y="2374"/>
                    <a:pt x="4474" y="2465"/>
                  </a:cubicBezTo>
                  <a:cubicBezTo>
                    <a:pt x="4383" y="2511"/>
                    <a:pt x="4292" y="2557"/>
                    <a:pt x="4200" y="2579"/>
                  </a:cubicBezTo>
                  <a:cubicBezTo>
                    <a:pt x="4109" y="2625"/>
                    <a:pt x="4041" y="2671"/>
                    <a:pt x="3949" y="2716"/>
                  </a:cubicBezTo>
                  <a:cubicBezTo>
                    <a:pt x="3744" y="2785"/>
                    <a:pt x="3561" y="2853"/>
                    <a:pt x="3379" y="2922"/>
                  </a:cubicBezTo>
                  <a:cubicBezTo>
                    <a:pt x="3196" y="2990"/>
                    <a:pt x="3014" y="3059"/>
                    <a:pt x="2854" y="3127"/>
                  </a:cubicBezTo>
                  <a:cubicBezTo>
                    <a:pt x="2762" y="3150"/>
                    <a:pt x="2694" y="3173"/>
                    <a:pt x="2625" y="3196"/>
                  </a:cubicBezTo>
                  <a:cubicBezTo>
                    <a:pt x="2534" y="3219"/>
                    <a:pt x="2466" y="3241"/>
                    <a:pt x="2374" y="3287"/>
                  </a:cubicBezTo>
                  <a:cubicBezTo>
                    <a:pt x="2306" y="3310"/>
                    <a:pt x="2215" y="3333"/>
                    <a:pt x="2146" y="3356"/>
                  </a:cubicBezTo>
                  <a:cubicBezTo>
                    <a:pt x="2055" y="3378"/>
                    <a:pt x="1986" y="3401"/>
                    <a:pt x="1895" y="3424"/>
                  </a:cubicBezTo>
                  <a:lnTo>
                    <a:pt x="1941" y="3401"/>
                  </a:lnTo>
                  <a:lnTo>
                    <a:pt x="1941" y="3401"/>
                  </a:lnTo>
                  <a:cubicBezTo>
                    <a:pt x="1781" y="3447"/>
                    <a:pt x="1644" y="3493"/>
                    <a:pt x="1484" y="3515"/>
                  </a:cubicBezTo>
                  <a:cubicBezTo>
                    <a:pt x="1324" y="3561"/>
                    <a:pt x="1187" y="3584"/>
                    <a:pt x="1028" y="3607"/>
                  </a:cubicBezTo>
                  <a:cubicBezTo>
                    <a:pt x="891" y="3629"/>
                    <a:pt x="731" y="3675"/>
                    <a:pt x="571" y="3675"/>
                  </a:cubicBezTo>
                  <a:cubicBezTo>
                    <a:pt x="434" y="3698"/>
                    <a:pt x="297" y="3721"/>
                    <a:pt x="138" y="3721"/>
                  </a:cubicBezTo>
                  <a:lnTo>
                    <a:pt x="69" y="3721"/>
                  </a:lnTo>
                  <a:cubicBezTo>
                    <a:pt x="23" y="3721"/>
                    <a:pt x="1" y="3721"/>
                    <a:pt x="1" y="3766"/>
                  </a:cubicBezTo>
                  <a:cubicBezTo>
                    <a:pt x="1" y="3789"/>
                    <a:pt x="23" y="3812"/>
                    <a:pt x="46" y="3812"/>
                  </a:cubicBezTo>
                  <a:cubicBezTo>
                    <a:pt x="138" y="3835"/>
                    <a:pt x="206" y="3835"/>
                    <a:pt x="297" y="3835"/>
                  </a:cubicBezTo>
                  <a:cubicBezTo>
                    <a:pt x="480" y="3835"/>
                    <a:pt x="663" y="3812"/>
                    <a:pt x="868" y="3812"/>
                  </a:cubicBezTo>
                  <a:cubicBezTo>
                    <a:pt x="959" y="3812"/>
                    <a:pt x="1051" y="3789"/>
                    <a:pt x="1165" y="3789"/>
                  </a:cubicBezTo>
                  <a:cubicBezTo>
                    <a:pt x="1256" y="3766"/>
                    <a:pt x="1370" y="3766"/>
                    <a:pt x="1461" y="3744"/>
                  </a:cubicBezTo>
                  <a:cubicBezTo>
                    <a:pt x="1644" y="3721"/>
                    <a:pt x="1849" y="3698"/>
                    <a:pt x="2032" y="3652"/>
                  </a:cubicBezTo>
                  <a:cubicBezTo>
                    <a:pt x="2123" y="3652"/>
                    <a:pt x="2215" y="3629"/>
                    <a:pt x="2306" y="3607"/>
                  </a:cubicBezTo>
                  <a:cubicBezTo>
                    <a:pt x="2420" y="3584"/>
                    <a:pt x="2511" y="3561"/>
                    <a:pt x="2603" y="3515"/>
                  </a:cubicBezTo>
                  <a:cubicBezTo>
                    <a:pt x="2808" y="3470"/>
                    <a:pt x="3014" y="3424"/>
                    <a:pt x="3196" y="3356"/>
                  </a:cubicBezTo>
                  <a:cubicBezTo>
                    <a:pt x="3287" y="3333"/>
                    <a:pt x="3379" y="3310"/>
                    <a:pt x="3470" y="3264"/>
                  </a:cubicBezTo>
                  <a:cubicBezTo>
                    <a:pt x="3561" y="3241"/>
                    <a:pt x="3653" y="3196"/>
                    <a:pt x="3744" y="3173"/>
                  </a:cubicBezTo>
                  <a:cubicBezTo>
                    <a:pt x="3835" y="3150"/>
                    <a:pt x="3927" y="3104"/>
                    <a:pt x="4018" y="3082"/>
                  </a:cubicBezTo>
                  <a:cubicBezTo>
                    <a:pt x="4109" y="3036"/>
                    <a:pt x="4223" y="2990"/>
                    <a:pt x="4315" y="2945"/>
                  </a:cubicBezTo>
                  <a:cubicBezTo>
                    <a:pt x="4474" y="2876"/>
                    <a:pt x="4657" y="2808"/>
                    <a:pt x="4817" y="2716"/>
                  </a:cubicBezTo>
                  <a:cubicBezTo>
                    <a:pt x="4908" y="2671"/>
                    <a:pt x="4976" y="2625"/>
                    <a:pt x="5068" y="2579"/>
                  </a:cubicBezTo>
                  <a:cubicBezTo>
                    <a:pt x="5159" y="2511"/>
                    <a:pt x="5250" y="2465"/>
                    <a:pt x="5342" y="2397"/>
                  </a:cubicBezTo>
                  <a:cubicBezTo>
                    <a:pt x="5501" y="2306"/>
                    <a:pt x="5661" y="2214"/>
                    <a:pt x="5821" y="2100"/>
                  </a:cubicBezTo>
                  <a:cubicBezTo>
                    <a:pt x="5981" y="1986"/>
                    <a:pt x="6141" y="1872"/>
                    <a:pt x="6278" y="1758"/>
                  </a:cubicBezTo>
                  <a:cubicBezTo>
                    <a:pt x="6437" y="1644"/>
                    <a:pt x="6574" y="1552"/>
                    <a:pt x="6688" y="1415"/>
                  </a:cubicBezTo>
                  <a:cubicBezTo>
                    <a:pt x="6780" y="1347"/>
                    <a:pt x="6871" y="1256"/>
                    <a:pt x="6962" y="1164"/>
                  </a:cubicBezTo>
                  <a:cubicBezTo>
                    <a:pt x="7054" y="1073"/>
                    <a:pt x="7145" y="959"/>
                    <a:pt x="7236" y="868"/>
                  </a:cubicBezTo>
                  <a:cubicBezTo>
                    <a:pt x="7305" y="776"/>
                    <a:pt x="7350" y="708"/>
                    <a:pt x="7419" y="617"/>
                  </a:cubicBezTo>
                  <a:cubicBezTo>
                    <a:pt x="7457" y="559"/>
                    <a:pt x="7495" y="502"/>
                    <a:pt x="7533" y="432"/>
                  </a:cubicBezTo>
                  <a:lnTo>
                    <a:pt x="7533" y="432"/>
                  </a:lnTo>
                  <a:cubicBezTo>
                    <a:pt x="7533" y="433"/>
                    <a:pt x="7533" y="433"/>
                    <a:pt x="7533" y="434"/>
                  </a:cubicBezTo>
                  <a:cubicBezTo>
                    <a:pt x="7537" y="426"/>
                    <a:pt x="7541" y="419"/>
                    <a:pt x="7544" y="411"/>
                  </a:cubicBezTo>
                  <a:lnTo>
                    <a:pt x="7544" y="411"/>
                  </a:lnTo>
                  <a:cubicBezTo>
                    <a:pt x="7544" y="411"/>
                    <a:pt x="7544" y="411"/>
                    <a:pt x="7544" y="412"/>
                  </a:cubicBezTo>
                  <a:lnTo>
                    <a:pt x="7544" y="412"/>
                  </a:lnTo>
                  <a:cubicBezTo>
                    <a:pt x="7548" y="404"/>
                    <a:pt x="7552" y="396"/>
                    <a:pt x="7556" y="389"/>
                  </a:cubicBezTo>
                  <a:lnTo>
                    <a:pt x="7556" y="389"/>
                  </a:lnTo>
                  <a:cubicBezTo>
                    <a:pt x="7552" y="396"/>
                    <a:pt x="7548" y="404"/>
                    <a:pt x="7544" y="411"/>
                  </a:cubicBezTo>
                  <a:lnTo>
                    <a:pt x="7544" y="411"/>
                  </a:lnTo>
                  <a:cubicBezTo>
                    <a:pt x="7550" y="405"/>
                    <a:pt x="7556" y="400"/>
                    <a:pt x="7556" y="388"/>
                  </a:cubicBezTo>
                  <a:lnTo>
                    <a:pt x="7556" y="388"/>
                  </a:lnTo>
                  <a:cubicBezTo>
                    <a:pt x="7571" y="358"/>
                    <a:pt x="7586" y="327"/>
                    <a:pt x="7601" y="297"/>
                  </a:cubicBezTo>
                  <a:cubicBezTo>
                    <a:pt x="7624" y="297"/>
                    <a:pt x="7624" y="274"/>
                    <a:pt x="7624" y="251"/>
                  </a:cubicBezTo>
                  <a:cubicBezTo>
                    <a:pt x="7647" y="206"/>
                    <a:pt x="7647" y="137"/>
                    <a:pt x="7624" y="92"/>
                  </a:cubicBezTo>
                  <a:cubicBezTo>
                    <a:pt x="7624" y="46"/>
                    <a:pt x="7579" y="23"/>
                    <a:pt x="7533" y="0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18700" y="2204464"/>
              <a:ext cx="45504" cy="12717"/>
            </a:xfrm>
            <a:custGeom>
              <a:avLst/>
              <a:gdLst/>
              <a:ahLst/>
              <a:cxnLst/>
              <a:rect l="l" t="t" r="r" b="b"/>
              <a:pathLst>
                <a:path w="823" h="230" extrusionOk="0">
                  <a:moveTo>
                    <a:pt x="754" y="1"/>
                  </a:moveTo>
                  <a:cubicBezTo>
                    <a:pt x="709" y="24"/>
                    <a:pt x="686" y="24"/>
                    <a:pt x="640" y="46"/>
                  </a:cubicBezTo>
                  <a:cubicBezTo>
                    <a:pt x="594" y="69"/>
                    <a:pt x="549" y="69"/>
                    <a:pt x="503" y="69"/>
                  </a:cubicBezTo>
                  <a:cubicBezTo>
                    <a:pt x="457" y="92"/>
                    <a:pt x="389" y="92"/>
                    <a:pt x="343" y="92"/>
                  </a:cubicBezTo>
                  <a:cubicBezTo>
                    <a:pt x="252" y="115"/>
                    <a:pt x="138" y="138"/>
                    <a:pt x="47" y="138"/>
                  </a:cubicBezTo>
                  <a:cubicBezTo>
                    <a:pt x="24" y="138"/>
                    <a:pt x="1" y="161"/>
                    <a:pt x="1" y="183"/>
                  </a:cubicBezTo>
                  <a:cubicBezTo>
                    <a:pt x="1" y="206"/>
                    <a:pt x="24" y="229"/>
                    <a:pt x="47" y="229"/>
                  </a:cubicBezTo>
                  <a:cubicBezTo>
                    <a:pt x="184" y="229"/>
                    <a:pt x="298" y="206"/>
                    <a:pt x="412" y="183"/>
                  </a:cubicBezTo>
                  <a:cubicBezTo>
                    <a:pt x="457" y="183"/>
                    <a:pt x="503" y="183"/>
                    <a:pt x="572" y="161"/>
                  </a:cubicBezTo>
                  <a:cubicBezTo>
                    <a:pt x="640" y="161"/>
                    <a:pt x="731" y="115"/>
                    <a:pt x="800" y="92"/>
                  </a:cubicBezTo>
                  <a:cubicBezTo>
                    <a:pt x="823" y="92"/>
                    <a:pt x="823" y="46"/>
                    <a:pt x="823" y="24"/>
                  </a:cubicBezTo>
                  <a:cubicBezTo>
                    <a:pt x="823" y="1"/>
                    <a:pt x="800" y="1"/>
                    <a:pt x="777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818700" y="2199433"/>
              <a:ext cx="64468" cy="17748"/>
            </a:xfrm>
            <a:custGeom>
              <a:avLst/>
              <a:gdLst/>
              <a:ahLst/>
              <a:cxnLst/>
              <a:rect l="l" t="t" r="r" b="b"/>
              <a:pathLst>
                <a:path w="1166" h="321" extrusionOk="0">
                  <a:moveTo>
                    <a:pt x="1119" y="0"/>
                  </a:moveTo>
                  <a:cubicBezTo>
                    <a:pt x="937" y="46"/>
                    <a:pt x="754" y="92"/>
                    <a:pt x="572" y="137"/>
                  </a:cubicBezTo>
                  <a:cubicBezTo>
                    <a:pt x="480" y="160"/>
                    <a:pt x="412" y="160"/>
                    <a:pt x="321" y="183"/>
                  </a:cubicBezTo>
                  <a:cubicBezTo>
                    <a:pt x="298" y="183"/>
                    <a:pt x="275" y="206"/>
                    <a:pt x="252" y="206"/>
                  </a:cubicBezTo>
                  <a:lnTo>
                    <a:pt x="47" y="206"/>
                  </a:lnTo>
                  <a:cubicBezTo>
                    <a:pt x="24" y="229"/>
                    <a:pt x="1" y="252"/>
                    <a:pt x="1" y="274"/>
                  </a:cubicBezTo>
                  <a:cubicBezTo>
                    <a:pt x="1" y="274"/>
                    <a:pt x="24" y="297"/>
                    <a:pt x="24" y="297"/>
                  </a:cubicBezTo>
                  <a:cubicBezTo>
                    <a:pt x="47" y="320"/>
                    <a:pt x="47" y="320"/>
                    <a:pt x="69" y="320"/>
                  </a:cubicBezTo>
                  <a:cubicBezTo>
                    <a:pt x="115" y="320"/>
                    <a:pt x="161" y="320"/>
                    <a:pt x="206" y="297"/>
                  </a:cubicBezTo>
                  <a:lnTo>
                    <a:pt x="343" y="297"/>
                  </a:lnTo>
                  <a:cubicBezTo>
                    <a:pt x="366" y="274"/>
                    <a:pt x="412" y="274"/>
                    <a:pt x="457" y="274"/>
                  </a:cubicBezTo>
                  <a:cubicBezTo>
                    <a:pt x="480" y="252"/>
                    <a:pt x="480" y="252"/>
                    <a:pt x="503" y="252"/>
                  </a:cubicBezTo>
                  <a:cubicBezTo>
                    <a:pt x="526" y="252"/>
                    <a:pt x="549" y="252"/>
                    <a:pt x="572" y="229"/>
                  </a:cubicBezTo>
                  <a:cubicBezTo>
                    <a:pt x="754" y="183"/>
                    <a:pt x="937" y="137"/>
                    <a:pt x="1119" y="92"/>
                  </a:cubicBezTo>
                  <a:cubicBezTo>
                    <a:pt x="1142" y="92"/>
                    <a:pt x="1165" y="92"/>
                    <a:pt x="1165" y="69"/>
                  </a:cubicBezTo>
                  <a:cubicBezTo>
                    <a:pt x="1165" y="69"/>
                    <a:pt x="1165" y="46"/>
                    <a:pt x="1165" y="46"/>
                  </a:cubicBezTo>
                  <a:cubicBezTo>
                    <a:pt x="1165" y="23"/>
                    <a:pt x="1165" y="23"/>
                    <a:pt x="1165" y="0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93487" y="2207007"/>
              <a:ext cx="17693" cy="12661"/>
            </a:xfrm>
            <a:custGeom>
              <a:avLst/>
              <a:gdLst/>
              <a:ahLst/>
              <a:cxnLst/>
              <a:rect l="l" t="t" r="r" b="b"/>
              <a:pathLst>
                <a:path w="320" h="229" extrusionOk="0">
                  <a:moveTo>
                    <a:pt x="46" y="0"/>
                  </a:moveTo>
                  <a:cubicBezTo>
                    <a:pt x="23" y="0"/>
                    <a:pt x="23" y="0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46" y="115"/>
                    <a:pt x="92" y="137"/>
                    <a:pt x="137" y="160"/>
                  </a:cubicBezTo>
                  <a:cubicBezTo>
                    <a:pt x="160" y="183"/>
                    <a:pt x="206" y="206"/>
                    <a:pt x="252" y="229"/>
                  </a:cubicBezTo>
                  <a:cubicBezTo>
                    <a:pt x="274" y="229"/>
                    <a:pt x="297" y="229"/>
                    <a:pt x="297" y="206"/>
                  </a:cubicBezTo>
                  <a:cubicBezTo>
                    <a:pt x="320" y="183"/>
                    <a:pt x="297" y="137"/>
                    <a:pt x="274" y="137"/>
                  </a:cubicBezTo>
                  <a:cubicBezTo>
                    <a:pt x="229" y="115"/>
                    <a:pt x="183" y="92"/>
                    <a:pt x="137" y="69"/>
                  </a:cubicBezTo>
                  <a:cubicBezTo>
                    <a:pt x="115" y="46"/>
                    <a:pt x="92" y="23"/>
                    <a:pt x="69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788456" y="2204464"/>
              <a:ext cx="22724" cy="16476"/>
            </a:xfrm>
            <a:custGeom>
              <a:avLst/>
              <a:gdLst/>
              <a:ahLst/>
              <a:cxnLst/>
              <a:rect l="l" t="t" r="r" b="b"/>
              <a:pathLst>
                <a:path w="411" h="298" extrusionOk="0">
                  <a:moveTo>
                    <a:pt x="23" y="1"/>
                  </a:moveTo>
                  <a:cubicBezTo>
                    <a:pt x="0" y="24"/>
                    <a:pt x="0" y="24"/>
                    <a:pt x="0" y="46"/>
                  </a:cubicBezTo>
                  <a:cubicBezTo>
                    <a:pt x="0" y="46"/>
                    <a:pt x="0" y="69"/>
                    <a:pt x="0" y="69"/>
                  </a:cubicBezTo>
                  <a:cubicBezTo>
                    <a:pt x="0" y="92"/>
                    <a:pt x="23" y="92"/>
                    <a:pt x="23" y="115"/>
                  </a:cubicBezTo>
                  <a:cubicBezTo>
                    <a:pt x="46" y="138"/>
                    <a:pt x="69" y="161"/>
                    <a:pt x="91" y="161"/>
                  </a:cubicBezTo>
                  <a:cubicBezTo>
                    <a:pt x="137" y="183"/>
                    <a:pt x="160" y="206"/>
                    <a:pt x="206" y="229"/>
                  </a:cubicBezTo>
                  <a:cubicBezTo>
                    <a:pt x="228" y="229"/>
                    <a:pt x="251" y="252"/>
                    <a:pt x="274" y="252"/>
                  </a:cubicBezTo>
                  <a:cubicBezTo>
                    <a:pt x="274" y="275"/>
                    <a:pt x="297" y="275"/>
                    <a:pt x="297" y="275"/>
                  </a:cubicBezTo>
                  <a:cubicBezTo>
                    <a:pt x="320" y="298"/>
                    <a:pt x="343" y="298"/>
                    <a:pt x="365" y="298"/>
                  </a:cubicBezTo>
                  <a:cubicBezTo>
                    <a:pt x="388" y="298"/>
                    <a:pt x="411" y="252"/>
                    <a:pt x="411" y="229"/>
                  </a:cubicBezTo>
                  <a:cubicBezTo>
                    <a:pt x="411" y="229"/>
                    <a:pt x="388" y="206"/>
                    <a:pt x="388" y="206"/>
                  </a:cubicBezTo>
                  <a:cubicBezTo>
                    <a:pt x="365" y="183"/>
                    <a:pt x="365" y="183"/>
                    <a:pt x="343" y="183"/>
                  </a:cubicBezTo>
                  <a:cubicBezTo>
                    <a:pt x="320" y="183"/>
                    <a:pt x="297" y="161"/>
                    <a:pt x="274" y="161"/>
                  </a:cubicBezTo>
                  <a:cubicBezTo>
                    <a:pt x="228" y="138"/>
                    <a:pt x="206" y="115"/>
                    <a:pt x="183" y="92"/>
                  </a:cubicBezTo>
                  <a:cubicBezTo>
                    <a:pt x="160" y="92"/>
                    <a:pt x="137" y="69"/>
                    <a:pt x="114" y="69"/>
                  </a:cubicBezTo>
                  <a:cubicBezTo>
                    <a:pt x="114" y="46"/>
                    <a:pt x="91" y="46"/>
                    <a:pt x="91" y="24"/>
                  </a:cubicBezTo>
                  <a:lnTo>
                    <a:pt x="69" y="24"/>
                  </a:ln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767003" y="2207007"/>
              <a:ext cx="34114" cy="17693"/>
            </a:xfrm>
            <a:custGeom>
              <a:avLst/>
              <a:gdLst/>
              <a:ahLst/>
              <a:cxnLst/>
              <a:rect l="l" t="t" r="r" b="b"/>
              <a:pathLst>
                <a:path w="617" h="320" extrusionOk="0">
                  <a:moveTo>
                    <a:pt x="69" y="0"/>
                  </a:moveTo>
                  <a:cubicBezTo>
                    <a:pt x="46" y="0"/>
                    <a:pt x="23" y="23"/>
                    <a:pt x="23" y="23"/>
                  </a:cubicBezTo>
                  <a:cubicBezTo>
                    <a:pt x="23" y="46"/>
                    <a:pt x="0" y="46"/>
                    <a:pt x="23" y="69"/>
                  </a:cubicBezTo>
                  <a:cubicBezTo>
                    <a:pt x="23" y="69"/>
                    <a:pt x="23" y="92"/>
                    <a:pt x="23" y="92"/>
                  </a:cubicBezTo>
                  <a:cubicBezTo>
                    <a:pt x="46" y="115"/>
                    <a:pt x="69" y="137"/>
                    <a:pt x="91" y="160"/>
                  </a:cubicBezTo>
                  <a:cubicBezTo>
                    <a:pt x="137" y="183"/>
                    <a:pt x="160" y="206"/>
                    <a:pt x="206" y="229"/>
                  </a:cubicBezTo>
                  <a:cubicBezTo>
                    <a:pt x="251" y="252"/>
                    <a:pt x="297" y="274"/>
                    <a:pt x="343" y="274"/>
                  </a:cubicBezTo>
                  <a:cubicBezTo>
                    <a:pt x="365" y="297"/>
                    <a:pt x="411" y="297"/>
                    <a:pt x="434" y="320"/>
                  </a:cubicBezTo>
                  <a:lnTo>
                    <a:pt x="571" y="320"/>
                  </a:lnTo>
                  <a:cubicBezTo>
                    <a:pt x="571" y="320"/>
                    <a:pt x="594" y="320"/>
                    <a:pt x="594" y="297"/>
                  </a:cubicBezTo>
                  <a:cubicBezTo>
                    <a:pt x="616" y="297"/>
                    <a:pt x="616" y="274"/>
                    <a:pt x="616" y="252"/>
                  </a:cubicBezTo>
                  <a:cubicBezTo>
                    <a:pt x="616" y="229"/>
                    <a:pt x="594" y="206"/>
                    <a:pt x="548" y="206"/>
                  </a:cubicBezTo>
                  <a:lnTo>
                    <a:pt x="434" y="206"/>
                  </a:lnTo>
                  <a:cubicBezTo>
                    <a:pt x="411" y="206"/>
                    <a:pt x="388" y="206"/>
                    <a:pt x="388" y="183"/>
                  </a:cubicBezTo>
                  <a:lnTo>
                    <a:pt x="343" y="183"/>
                  </a:lnTo>
                  <a:cubicBezTo>
                    <a:pt x="320" y="160"/>
                    <a:pt x="297" y="160"/>
                    <a:pt x="297" y="160"/>
                  </a:cubicBezTo>
                  <a:cubicBezTo>
                    <a:pt x="251" y="137"/>
                    <a:pt x="206" y="115"/>
                    <a:pt x="183" y="92"/>
                  </a:cubicBezTo>
                  <a:cubicBezTo>
                    <a:pt x="160" y="92"/>
                    <a:pt x="160" y="69"/>
                    <a:pt x="137" y="69"/>
                  </a:cubicBezTo>
                  <a:cubicBezTo>
                    <a:pt x="114" y="46"/>
                    <a:pt x="114" y="46"/>
                    <a:pt x="91" y="23"/>
                  </a:cubicBezTo>
                  <a:cubicBezTo>
                    <a:pt x="91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787184" y="2155255"/>
              <a:ext cx="39145" cy="70716"/>
            </a:xfrm>
            <a:custGeom>
              <a:avLst/>
              <a:gdLst/>
              <a:ahLst/>
              <a:cxnLst/>
              <a:rect l="l" t="t" r="r" b="b"/>
              <a:pathLst>
                <a:path w="708" h="1279" extrusionOk="0">
                  <a:moveTo>
                    <a:pt x="114" y="1"/>
                  </a:moveTo>
                  <a:cubicBezTo>
                    <a:pt x="92" y="1"/>
                    <a:pt x="69" y="23"/>
                    <a:pt x="46" y="46"/>
                  </a:cubicBezTo>
                  <a:cubicBezTo>
                    <a:pt x="46" y="92"/>
                    <a:pt x="23" y="138"/>
                    <a:pt x="23" y="160"/>
                  </a:cubicBezTo>
                  <a:cubicBezTo>
                    <a:pt x="23" y="206"/>
                    <a:pt x="0" y="252"/>
                    <a:pt x="0" y="274"/>
                  </a:cubicBezTo>
                  <a:cubicBezTo>
                    <a:pt x="0" y="320"/>
                    <a:pt x="0" y="366"/>
                    <a:pt x="0" y="411"/>
                  </a:cubicBezTo>
                  <a:cubicBezTo>
                    <a:pt x="0" y="457"/>
                    <a:pt x="23" y="480"/>
                    <a:pt x="23" y="503"/>
                  </a:cubicBezTo>
                  <a:cubicBezTo>
                    <a:pt x="23" y="526"/>
                    <a:pt x="23" y="571"/>
                    <a:pt x="46" y="617"/>
                  </a:cubicBezTo>
                  <a:cubicBezTo>
                    <a:pt x="46" y="663"/>
                    <a:pt x="69" y="708"/>
                    <a:pt x="92" y="777"/>
                  </a:cubicBezTo>
                  <a:cubicBezTo>
                    <a:pt x="114" y="822"/>
                    <a:pt x="137" y="868"/>
                    <a:pt x="183" y="914"/>
                  </a:cubicBezTo>
                  <a:cubicBezTo>
                    <a:pt x="206" y="959"/>
                    <a:pt x="229" y="1005"/>
                    <a:pt x="274" y="1051"/>
                  </a:cubicBezTo>
                  <a:cubicBezTo>
                    <a:pt x="297" y="1096"/>
                    <a:pt x="343" y="1119"/>
                    <a:pt x="388" y="1165"/>
                  </a:cubicBezTo>
                  <a:cubicBezTo>
                    <a:pt x="411" y="1188"/>
                    <a:pt x="434" y="1210"/>
                    <a:pt x="457" y="1233"/>
                  </a:cubicBezTo>
                  <a:cubicBezTo>
                    <a:pt x="480" y="1233"/>
                    <a:pt x="503" y="1256"/>
                    <a:pt x="525" y="1256"/>
                  </a:cubicBezTo>
                  <a:cubicBezTo>
                    <a:pt x="548" y="1279"/>
                    <a:pt x="571" y="1279"/>
                    <a:pt x="617" y="1279"/>
                  </a:cubicBezTo>
                  <a:cubicBezTo>
                    <a:pt x="662" y="1279"/>
                    <a:pt x="685" y="1233"/>
                    <a:pt x="708" y="1188"/>
                  </a:cubicBezTo>
                  <a:cubicBezTo>
                    <a:pt x="708" y="1165"/>
                    <a:pt x="708" y="1165"/>
                    <a:pt x="708" y="1142"/>
                  </a:cubicBezTo>
                  <a:cubicBezTo>
                    <a:pt x="685" y="1119"/>
                    <a:pt x="662" y="1096"/>
                    <a:pt x="639" y="1073"/>
                  </a:cubicBezTo>
                  <a:cubicBezTo>
                    <a:pt x="617" y="1073"/>
                    <a:pt x="617" y="1051"/>
                    <a:pt x="594" y="1051"/>
                  </a:cubicBezTo>
                  <a:cubicBezTo>
                    <a:pt x="548" y="1028"/>
                    <a:pt x="503" y="982"/>
                    <a:pt x="457" y="936"/>
                  </a:cubicBezTo>
                  <a:cubicBezTo>
                    <a:pt x="411" y="891"/>
                    <a:pt x="388" y="845"/>
                    <a:pt x="343" y="777"/>
                  </a:cubicBezTo>
                  <a:cubicBezTo>
                    <a:pt x="320" y="731"/>
                    <a:pt x="274" y="685"/>
                    <a:pt x="251" y="640"/>
                  </a:cubicBezTo>
                  <a:cubicBezTo>
                    <a:pt x="206" y="548"/>
                    <a:pt x="183" y="480"/>
                    <a:pt x="160" y="389"/>
                  </a:cubicBezTo>
                  <a:cubicBezTo>
                    <a:pt x="160" y="320"/>
                    <a:pt x="137" y="252"/>
                    <a:pt x="160" y="183"/>
                  </a:cubicBezTo>
                  <a:cubicBezTo>
                    <a:pt x="160" y="138"/>
                    <a:pt x="160" y="115"/>
                    <a:pt x="183" y="69"/>
                  </a:cubicBezTo>
                  <a:cubicBezTo>
                    <a:pt x="183" y="46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92188" y="838951"/>
              <a:ext cx="141377" cy="116164"/>
            </a:xfrm>
            <a:custGeom>
              <a:avLst/>
              <a:gdLst/>
              <a:ahLst/>
              <a:cxnLst/>
              <a:rect l="l" t="t" r="r" b="b"/>
              <a:pathLst>
                <a:path w="2557" h="2101" extrusionOk="0">
                  <a:moveTo>
                    <a:pt x="137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38"/>
                    <a:pt x="23" y="206"/>
                    <a:pt x="91" y="229"/>
                  </a:cubicBezTo>
                  <a:cubicBezTo>
                    <a:pt x="160" y="275"/>
                    <a:pt x="251" y="298"/>
                    <a:pt x="342" y="343"/>
                  </a:cubicBezTo>
                  <a:cubicBezTo>
                    <a:pt x="411" y="389"/>
                    <a:pt x="502" y="435"/>
                    <a:pt x="571" y="480"/>
                  </a:cubicBezTo>
                  <a:cubicBezTo>
                    <a:pt x="662" y="549"/>
                    <a:pt x="753" y="617"/>
                    <a:pt x="845" y="686"/>
                  </a:cubicBezTo>
                  <a:cubicBezTo>
                    <a:pt x="936" y="754"/>
                    <a:pt x="1004" y="823"/>
                    <a:pt x="1073" y="891"/>
                  </a:cubicBezTo>
                  <a:cubicBezTo>
                    <a:pt x="1255" y="1051"/>
                    <a:pt x="1438" y="1211"/>
                    <a:pt x="1598" y="1370"/>
                  </a:cubicBezTo>
                  <a:cubicBezTo>
                    <a:pt x="1689" y="1507"/>
                    <a:pt x="1780" y="1621"/>
                    <a:pt x="1872" y="1736"/>
                  </a:cubicBezTo>
                  <a:cubicBezTo>
                    <a:pt x="1917" y="1804"/>
                    <a:pt x="1963" y="1850"/>
                    <a:pt x="2009" y="1918"/>
                  </a:cubicBezTo>
                  <a:cubicBezTo>
                    <a:pt x="2031" y="1941"/>
                    <a:pt x="2054" y="1964"/>
                    <a:pt x="2077" y="1987"/>
                  </a:cubicBezTo>
                  <a:cubicBezTo>
                    <a:pt x="2100" y="2032"/>
                    <a:pt x="2146" y="2101"/>
                    <a:pt x="2214" y="2101"/>
                  </a:cubicBezTo>
                  <a:lnTo>
                    <a:pt x="2283" y="2101"/>
                  </a:lnTo>
                  <a:cubicBezTo>
                    <a:pt x="2328" y="2078"/>
                    <a:pt x="2351" y="2055"/>
                    <a:pt x="2374" y="2032"/>
                  </a:cubicBezTo>
                  <a:cubicBezTo>
                    <a:pt x="2374" y="2009"/>
                    <a:pt x="2397" y="1987"/>
                    <a:pt x="2397" y="1964"/>
                  </a:cubicBezTo>
                  <a:cubicBezTo>
                    <a:pt x="2442" y="1941"/>
                    <a:pt x="2488" y="1918"/>
                    <a:pt x="2511" y="1873"/>
                  </a:cubicBezTo>
                  <a:cubicBezTo>
                    <a:pt x="2556" y="1804"/>
                    <a:pt x="2534" y="1736"/>
                    <a:pt x="2511" y="1667"/>
                  </a:cubicBezTo>
                  <a:cubicBezTo>
                    <a:pt x="2511" y="1644"/>
                    <a:pt x="2488" y="1621"/>
                    <a:pt x="2488" y="1599"/>
                  </a:cubicBezTo>
                  <a:cubicBezTo>
                    <a:pt x="2511" y="1576"/>
                    <a:pt x="2556" y="1530"/>
                    <a:pt x="2534" y="1484"/>
                  </a:cubicBezTo>
                  <a:cubicBezTo>
                    <a:pt x="2534" y="1462"/>
                    <a:pt x="2534" y="1439"/>
                    <a:pt x="2511" y="1416"/>
                  </a:cubicBezTo>
                  <a:cubicBezTo>
                    <a:pt x="2511" y="1416"/>
                    <a:pt x="2511" y="1393"/>
                    <a:pt x="2488" y="1370"/>
                  </a:cubicBezTo>
                  <a:cubicBezTo>
                    <a:pt x="2488" y="1348"/>
                    <a:pt x="2465" y="1325"/>
                    <a:pt x="2442" y="1302"/>
                  </a:cubicBezTo>
                  <a:cubicBezTo>
                    <a:pt x="2420" y="1279"/>
                    <a:pt x="2397" y="1256"/>
                    <a:pt x="2351" y="1211"/>
                  </a:cubicBezTo>
                  <a:cubicBezTo>
                    <a:pt x="2283" y="1142"/>
                    <a:pt x="2214" y="1096"/>
                    <a:pt x="2123" y="1028"/>
                  </a:cubicBezTo>
                  <a:cubicBezTo>
                    <a:pt x="2054" y="960"/>
                    <a:pt x="1986" y="891"/>
                    <a:pt x="1895" y="823"/>
                  </a:cubicBezTo>
                  <a:cubicBezTo>
                    <a:pt x="1872" y="823"/>
                    <a:pt x="1872" y="800"/>
                    <a:pt x="1849" y="777"/>
                  </a:cubicBezTo>
                  <a:cubicBezTo>
                    <a:pt x="1803" y="754"/>
                    <a:pt x="1780" y="731"/>
                    <a:pt x="1735" y="708"/>
                  </a:cubicBezTo>
                  <a:cubicBezTo>
                    <a:pt x="1712" y="686"/>
                    <a:pt x="1689" y="663"/>
                    <a:pt x="1666" y="640"/>
                  </a:cubicBezTo>
                  <a:cubicBezTo>
                    <a:pt x="1651" y="640"/>
                    <a:pt x="1626" y="630"/>
                    <a:pt x="1604" y="630"/>
                  </a:cubicBezTo>
                  <a:cubicBezTo>
                    <a:pt x="1593" y="630"/>
                    <a:pt x="1583" y="632"/>
                    <a:pt x="1575" y="640"/>
                  </a:cubicBezTo>
                  <a:cubicBezTo>
                    <a:pt x="1484" y="549"/>
                    <a:pt x="1392" y="480"/>
                    <a:pt x="1278" y="412"/>
                  </a:cubicBezTo>
                  <a:cubicBezTo>
                    <a:pt x="1210" y="343"/>
                    <a:pt x="1118" y="298"/>
                    <a:pt x="1027" y="252"/>
                  </a:cubicBezTo>
                  <a:cubicBezTo>
                    <a:pt x="936" y="183"/>
                    <a:pt x="845" y="138"/>
                    <a:pt x="753" y="69"/>
                  </a:cubicBezTo>
                  <a:cubicBezTo>
                    <a:pt x="730" y="69"/>
                    <a:pt x="685" y="46"/>
                    <a:pt x="639" y="24"/>
                  </a:cubicBezTo>
                  <a:cubicBezTo>
                    <a:pt x="616" y="24"/>
                    <a:pt x="571" y="24"/>
                    <a:pt x="548" y="46"/>
                  </a:cubicBezTo>
                  <a:cubicBezTo>
                    <a:pt x="525" y="69"/>
                    <a:pt x="502" y="115"/>
                    <a:pt x="502" y="161"/>
                  </a:cubicBezTo>
                  <a:cubicBezTo>
                    <a:pt x="457" y="138"/>
                    <a:pt x="434" y="138"/>
                    <a:pt x="411" y="115"/>
                  </a:cubicBezTo>
                  <a:cubicBezTo>
                    <a:pt x="320" y="92"/>
                    <a:pt x="251" y="69"/>
                    <a:pt x="183" y="24"/>
                  </a:cubicBezTo>
                  <a:cubicBezTo>
                    <a:pt x="183" y="24"/>
                    <a:pt x="160" y="1"/>
                    <a:pt x="137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07282" y="873065"/>
              <a:ext cx="68228" cy="72098"/>
            </a:xfrm>
            <a:custGeom>
              <a:avLst/>
              <a:gdLst/>
              <a:ahLst/>
              <a:cxnLst/>
              <a:rect l="l" t="t" r="r" b="b"/>
              <a:pathLst>
                <a:path w="1234" h="1304" extrusionOk="0">
                  <a:moveTo>
                    <a:pt x="943" y="800"/>
                  </a:moveTo>
                  <a:cubicBezTo>
                    <a:pt x="948" y="807"/>
                    <a:pt x="954" y="814"/>
                    <a:pt x="960" y="822"/>
                  </a:cubicBezTo>
                  <a:cubicBezTo>
                    <a:pt x="960" y="822"/>
                    <a:pt x="960" y="803"/>
                    <a:pt x="943" y="800"/>
                  </a:cubicBezTo>
                  <a:close/>
                  <a:moveTo>
                    <a:pt x="69" y="0"/>
                  </a:moveTo>
                  <a:cubicBezTo>
                    <a:pt x="47" y="0"/>
                    <a:pt x="24" y="0"/>
                    <a:pt x="24" y="23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92" y="183"/>
                    <a:pt x="138" y="228"/>
                    <a:pt x="206" y="297"/>
                  </a:cubicBezTo>
                  <a:cubicBezTo>
                    <a:pt x="252" y="320"/>
                    <a:pt x="298" y="388"/>
                    <a:pt x="343" y="434"/>
                  </a:cubicBezTo>
                  <a:cubicBezTo>
                    <a:pt x="435" y="525"/>
                    <a:pt x="526" y="616"/>
                    <a:pt x="617" y="708"/>
                  </a:cubicBezTo>
                  <a:cubicBezTo>
                    <a:pt x="617" y="708"/>
                    <a:pt x="617" y="731"/>
                    <a:pt x="617" y="731"/>
                  </a:cubicBezTo>
                  <a:cubicBezTo>
                    <a:pt x="709" y="822"/>
                    <a:pt x="777" y="890"/>
                    <a:pt x="845" y="1004"/>
                  </a:cubicBezTo>
                  <a:cubicBezTo>
                    <a:pt x="868" y="1027"/>
                    <a:pt x="914" y="1073"/>
                    <a:pt x="937" y="1119"/>
                  </a:cubicBezTo>
                  <a:cubicBezTo>
                    <a:pt x="982" y="1187"/>
                    <a:pt x="1005" y="1233"/>
                    <a:pt x="1051" y="1278"/>
                  </a:cubicBezTo>
                  <a:cubicBezTo>
                    <a:pt x="1068" y="1296"/>
                    <a:pt x="1089" y="1303"/>
                    <a:pt x="1111" y="1303"/>
                  </a:cubicBezTo>
                  <a:cubicBezTo>
                    <a:pt x="1146" y="1303"/>
                    <a:pt x="1182" y="1284"/>
                    <a:pt x="1211" y="1256"/>
                  </a:cubicBezTo>
                  <a:cubicBezTo>
                    <a:pt x="1233" y="1233"/>
                    <a:pt x="1233" y="1210"/>
                    <a:pt x="1233" y="1187"/>
                  </a:cubicBezTo>
                  <a:cubicBezTo>
                    <a:pt x="1233" y="1164"/>
                    <a:pt x="1233" y="1141"/>
                    <a:pt x="1211" y="1119"/>
                  </a:cubicBezTo>
                  <a:cubicBezTo>
                    <a:pt x="1165" y="1073"/>
                    <a:pt x="1119" y="1027"/>
                    <a:pt x="1097" y="959"/>
                  </a:cubicBezTo>
                  <a:cubicBezTo>
                    <a:pt x="1028" y="913"/>
                    <a:pt x="982" y="845"/>
                    <a:pt x="937" y="799"/>
                  </a:cubicBezTo>
                  <a:cubicBezTo>
                    <a:pt x="939" y="799"/>
                    <a:pt x="941" y="799"/>
                    <a:pt x="943" y="800"/>
                  </a:cubicBezTo>
                  <a:lnTo>
                    <a:pt x="943" y="800"/>
                  </a:lnTo>
                  <a:cubicBezTo>
                    <a:pt x="880" y="719"/>
                    <a:pt x="817" y="656"/>
                    <a:pt x="754" y="594"/>
                  </a:cubicBezTo>
                  <a:cubicBezTo>
                    <a:pt x="686" y="525"/>
                    <a:pt x="617" y="457"/>
                    <a:pt x="549" y="411"/>
                  </a:cubicBezTo>
                  <a:cubicBezTo>
                    <a:pt x="480" y="343"/>
                    <a:pt x="412" y="274"/>
                    <a:pt x="343" y="206"/>
                  </a:cubicBezTo>
                  <a:cubicBezTo>
                    <a:pt x="275" y="160"/>
                    <a:pt x="206" y="91"/>
                    <a:pt x="115" y="23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817483" y="2200704"/>
              <a:ext cx="494735" cy="269318"/>
            </a:xfrm>
            <a:custGeom>
              <a:avLst/>
              <a:gdLst/>
              <a:ahLst/>
              <a:cxnLst/>
              <a:rect l="l" t="t" r="r" b="b"/>
              <a:pathLst>
                <a:path w="8948" h="4871" extrusionOk="0">
                  <a:moveTo>
                    <a:pt x="8605" y="0"/>
                  </a:moveTo>
                  <a:cubicBezTo>
                    <a:pt x="8628" y="46"/>
                    <a:pt x="8651" y="92"/>
                    <a:pt x="8651" y="137"/>
                  </a:cubicBezTo>
                  <a:cubicBezTo>
                    <a:pt x="8674" y="183"/>
                    <a:pt x="8674" y="206"/>
                    <a:pt x="8674" y="229"/>
                  </a:cubicBezTo>
                  <a:lnTo>
                    <a:pt x="8697" y="274"/>
                  </a:lnTo>
                  <a:cubicBezTo>
                    <a:pt x="8697" y="297"/>
                    <a:pt x="8697" y="320"/>
                    <a:pt x="8697" y="343"/>
                  </a:cubicBezTo>
                  <a:cubicBezTo>
                    <a:pt x="8697" y="343"/>
                    <a:pt x="8697" y="343"/>
                    <a:pt x="8697" y="366"/>
                  </a:cubicBezTo>
                  <a:cubicBezTo>
                    <a:pt x="8719" y="411"/>
                    <a:pt x="8719" y="434"/>
                    <a:pt x="8742" y="480"/>
                  </a:cubicBezTo>
                  <a:cubicBezTo>
                    <a:pt x="8742" y="502"/>
                    <a:pt x="8742" y="502"/>
                    <a:pt x="8742" y="502"/>
                  </a:cubicBezTo>
                  <a:cubicBezTo>
                    <a:pt x="8742" y="548"/>
                    <a:pt x="8742" y="594"/>
                    <a:pt x="8742" y="639"/>
                  </a:cubicBezTo>
                  <a:cubicBezTo>
                    <a:pt x="8742" y="662"/>
                    <a:pt x="8742" y="685"/>
                    <a:pt x="8742" y="708"/>
                  </a:cubicBezTo>
                  <a:cubicBezTo>
                    <a:pt x="8742" y="708"/>
                    <a:pt x="8742" y="731"/>
                    <a:pt x="8742" y="731"/>
                  </a:cubicBezTo>
                  <a:cubicBezTo>
                    <a:pt x="8742" y="754"/>
                    <a:pt x="8719" y="754"/>
                    <a:pt x="8719" y="776"/>
                  </a:cubicBezTo>
                  <a:cubicBezTo>
                    <a:pt x="8719" y="799"/>
                    <a:pt x="8719" y="822"/>
                    <a:pt x="8719" y="845"/>
                  </a:cubicBezTo>
                  <a:cubicBezTo>
                    <a:pt x="8719" y="845"/>
                    <a:pt x="8697" y="868"/>
                    <a:pt x="8697" y="868"/>
                  </a:cubicBezTo>
                  <a:cubicBezTo>
                    <a:pt x="8674" y="959"/>
                    <a:pt x="8628" y="1050"/>
                    <a:pt x="8582" y="1142"/>
                  </a:cubicBezTo>
                  <a:cubicBezTo>
                    <a:pt x="8468" y="1370"/>
                    <a:pt x="8309" y="1575"/>
                    <a:pt x="8149" y="1758"/>
                  </a:cubicBezTo>
                  <a:cubicBezTo>
                    <a:pt x="7692" y="2237"/>
                    <a:pt x="7144" y="2625"/>
                    <a:pt x="6597" y="2990"/>
                  </a:cubicBezTo>
                  <a:cubicBezTo>
                    <a:pt x="6140" y="3264"/>
                    <a:pt x="5684" y="3515"/>
                    <a:pt x="5204" y="3744"/>
                  </a:cubicBezTo>
                  <a:cubicBezTo>
                    <a:pt x="4702" y="3972"/>
                    <a:pt x="4177" y="4155"/>
                    <a:pt x="3652" y="4314"/>
                  </a:cubicBezTo>
                  <a:cubicBezTo>
                    <a:pt x="3013" y="4520"/>
                    <a:pt x="2351" y="4657"/>
                    <a:pt x="1689" y="4679"/>
                  </a:cubicBezTo>
                  <a:cubicBezTo>
                    <a:pt x="1415" y="4679"/>
                    <a:pt x="1141" y="4679"/>
                    <a:pt x="868" y="4611"/>
                  </a:cubicBezTo>
                  <a:lnTo>
                    <a:pt x="890" y="4611"/>
                  </a:lnTo>
                  <a:cubicBezTo>
                    <a:pt x="776" y="4588"/>
                    <a:pt x="662" y="4543"/>
                    <a:pt x="548" y="4497"/>
                  </a:cubicBezTo>
                  <a:cubicBezTo>
                    <a:pt x="502" y="4451"/>
                    <a:pt x="434" y="4428"/>
                    <a:pt x="388" y="4383"/>
                  </a:cubicBezTo>
                  <a:cubicBezTo>
                    <a:pt x="388" y="4360"/>
                    <a:pt x="388" y="4360"/>
                    <a:pt x="388" y="4360"/>
                  </a:cubicBezTo>
                  <a:cubicBezTo>
                    <a:pt x="297" y="4314"/>
                    <a:pt x="228" y="4246"/>
                    <a:pt x="183" y="4155"/>
                  </a:cubicBezTo>
                  <a:cubicBezTo>
                    <a:pt x="137" y="4109"/>
                    <a:pt x="91" y="4063"/>
                    <a:pt x="69" y="4018"/>
                  </a:cubicBezTo>
                  <a:cubicBezTo>
                    <a:pt x="46" y="3995"/>
                    <a:pt x="23" y="3972"/>
                    <a:pt x="23" y="3949"/>
                  </a:cubicBezTo>
                  <a:cubicBezTo>
                    <a:pt x="23" y="3926"/>
                    <a:pt x="0" y="3926"/>
                    <a:pt x="0" y="3926"/>
                  </a:cubicBezTo>
                  <a:cubicBezTo>
                    <a:pt x="0" y="3972"/>
                    <a:pt x="0" y="4018"/>
                    <a:pt x="0" y="4063"/>
                  </a:cubicBezTo>
                  <a:cubicBezTo>
                    <a:pt x="23" y="4109"/>
                    <a:pt x="23" y="4155"/>
                    <a:pt x="46" y="4200"/>
                  </a:cubicBezTo>
                  <a:cubicBezTo>
                    <a:pt x="69" y="4269"/>
                    <a:pt x="91" y="4314"/>
                    <a:pt x="114" y="4337"/>
                  </a:cubicBezTo>
                  <a:cubicBezTo>
                    <a:pt x="160" y="4406"/>
                    <a:pt x="183" y="4451"/>
                    <a:pt x="251" y="4497"/>
                  </a:cubicBezTo>
                  <a:cubicBezTo>
                    <a:pt x="411" y="4657"/>
                    <a:pt x="639" y="4748"/>
                    <a:pt x="845" y="4794"/>
                  </a:cubicBezTo>
                  <a:cubicBezTo>
                    <a:pt x="1033" y="4845"/>
                    <a:pt x="1221" y="4871"/>
                    <a:pt x="1419" y="4871"/>
                  </a:cubicBezTo>
                  <a:cubicBezTo>
                    <a:pt x="1485" y="4871"/>
                    <a:pt x="1552" y="4868"/>
                    <a:pt x="1621" y="4862"/>
                  </a:cubicBezTo>
                  <a:cubicBezTo>
                    <a:pt x="1872" y="4862"/>
                    <a:pt x="2123" y="4839"/>
                    <a:pt x="2397" y="4816"/>
                  </a:cubicBezTo>
                  <a:cubicBezTo>
                    <a:pt x="2945" y="4725"/>
                    <a:pt x="3492" y="4588"/>
                    <a:pt x="4017" y="4406"/>
                  </a:cubicBezTo>
                  <a:cubicBezTo>
                    <a:pt x="4565" y="4223"/>
                    <a:pt x="5090" y="4018"/>
                    <a:pt x="5592" y="3766"/>
                  </a:cubicBezTo>
                  <a:cubicBezTo>
                    <a:pt x="6049" y="3538"/>
                    <a:pt x="6460" y="3310"/>
                    <a:pt x="6893" y="3036"/>
                  </a:cubicBezTo>
                  <a:cubicBezTo>
                    <a:pt x="7304" y="2762"/>
                    <a:pt x="7692" y="2465"/>
                    <a:pt x="8057" y="2123"/>
                  </a:cubicBezTo>
                  <a:cubicBezTo>
                    <a:pt x="8217" y="1963"/>
                    <a:pt x="8377" y="1781"/>
                    <a:pt x="8514" y="1598"/>
                  </a:cubicBezTo>
                  <a:cubicBezTo>
                    <a:pt x="8674" y="1415"/>
                    <a:pt x="8788" y="1210"/>
                    <a:pt x="8856" y="1005"/>
                  </a:cubicBezTo>
                  <a:cubicBezTo>
                    <a:pt x="8902" y="890"/>
                    <a:pt x="8925" y="776"/>
                    <a:pt x="8925" y="685"/>
                  </a:cubicBezTo>
                  <a:cubicBezTo>
                    <a:pt x="8948" y="617"/>
                    <a:pt x="8925" y="548"/>
                    <a:pt x="8925" y="502"/>
                  </a:cubicBezTo>
                  <a:cubicBezTo>
                    <a:pt x="8925" y="457"/>
                    <a:pt x="8902" y="388"/>
                    <a:pt x="8879" y="343"/>
                  </a:cubicBezTo>
                  <a:cubicBezTo>
                    <a:pt x="8856" y="251"/>
                    <a:pt x="8788" y="160"/>
                    <a:pt x="8719" y="69"/>
                  </a:cubicBezTo>
                  <a:cubicBezTo>
                    <a:pt x="8674" y="46"/>
                    <a:pt x="8651" y="23"/>
                    <a:pt x="8605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182181" y="2364752"/>
              <a:ext cx="1327" cy="1327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1" y="1"/>
                    <a:pt x="23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909598" y="245940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740463" y="2217126"/>
              <a:ext cx="113676" cy="242834"/>
            </a:xfrm>
            <a:custGeom>
              <a:avLst/>
              <a:gdLst/>
              <a:ahLst/>
              <a:cxnLst/>
              <a:rect l="l" t="t" r="r" b="b"/>
              <a:pathLst>
                <a:path w="2056" h="4392" extrusionOk="0">
                  <a:moveTo>
                    <a:pt x="1" y="0"/>
                  </a:moveTo>
                  <a:cubicBezTo>
                    <a:pt x="161" y="776"/>
                    <a:pt x="320" y="1552"/>
                    <a:pt x="594" y="2328"/>
                  </a:cubicBezTo>
                  <a:cubicBezTo>
                    <a:pt x="731" y="2716"/>
                    <a:pt x="891" y="3104"/>
                    <a:pt x="1096" y="3492"/>
                  </a:cubicBezTo>
                  <a:cubicBezTo>
                    <a:pt x="1211" y="3652"/>
                    <a:pt x="1325" y="3835"/>
                    <a:pt x="1439" y="3994"/>
                  </a:cubicBezTo>
                  <a:cubicBezTo>
                    <a:pt x="1484" y="4086"/>
                    <a:pt x="1553" y="4154"/>
                    <a:pt x="1621" y="4223"/>
                  </a:cubicBezTo>
                  <a:cubicBezTo>
                    <a:pt x="1713" y="4291"/>
                    <a:pt x="1804" y="4337"/>
                    <a:pt x="1895" y="4382"/>
                  </a:cubicBezTo>
                  <a:cubicBezTo>
                    <a:pt x="1907" y="4388"/>
                    <a:pt x="1920" y="4391"/>
                    <a:pt x="1933" y="4391"/>
                  </a:cubicBezTo>
                  <a:cubicBezTo>
                    <a:pt x="1972" y="4391"/>
                    <a:pt x="2015" y="4365"/>
                    <a:pt x="2032" y="4314"/>
                  </a:cubicBezTo>
                  <a:cubicBezTo>
                    <a:pt x="2055" y="4268"/>
                    <a:pt x="2009" y="4223"/>
                    <a:pt x="1964" y="4200"/>
                  </a:cubicBezTo>
                  <a:cubicBezTo>
                    <a:pt x="1941" y="4177"/>
                    <a:pt x="1918" y="4177"/>
                    <a:pt x="1872" y="4154"/>
                  </a:cubicBezTo>
                  <a:cubicBezTo>
                    <a:pt x="1827" y="4131"/>
                    <a:pt x="1804" y="4109"/>
                    <a:pt x="1758" y="4063"/>
                  </a:cubicBezTo>
                  <a:cubicBezTo>
                    <a:pt x="1667" y="3994"/>
                    <a:pt x="1621" y="3903"/>
                    <a:pt x="1553" y="3835"/>
                  </a:cubicBezTo>
                  <a:cubicBezTo>
                    <a:pt x="1484" y="3743"/>
                    <a:pt x="1416" y="3652"/>
                    <a:pt x="1370" y="3538"/>
                  </a:cubicBezTo>
                  <a:cubicBezTo>
                    <a:pt x="1051" y="3036"/>
                    <a:pt x="823" y="2488"/>
                    <a:pt x="663" y="1917"/>
                  </a:cubicBezTo>
                  <a:cubicBezTo>
                    <a:pt x="480" y="1301"/>
                    <a:pt x="343" y="662"/>
                    <a:pt x="206" y="23"/>
                  </a:cubicBezTo>
                  <a:cubicBezTo>
                    <a:pt x="138" y="23"/>
                    <a:pt x="69" y="0"/>
                    <a:pt x="1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88484" y="2013932"/>
              <a:ext cx="123739" cy="242834"/>
            </a:xfrm>
            <a:custGeom>
              <a:avLst/>
              <a:gdLst/>
              <a:ahLst/>
              <a:cxnLst/>
              <a:rect l="l" t="t" r="r" b="b"/>
              <a:pathLst>
                <a:path w="2238" h="4392" extrusionOk="0">
                  <a:moveTo>
                    <a:pt x="92" y="0"/>
                  </a:moveTo>
                  <a:cubicBezTo>
                    <a:pt x="92" y="23"/>
                    <a:pt x="69" y="46"/>
                    <a:pt x="46" y="69"/>
                  </a:cubicBezTo>
                  <a:cubicBezTo>
                    <a:pt x="24" y="114"/>
                    <a:pt x="24" y="137"/>
                    <a:pt x="1" y="183"/>
                  </a:cubicBezTo>
                  <a:cubicBezTo>
                    <a:pt x="389" y="708"/>
                    <a:pt x="777" y="1233"/>
                    <a:pt x="1142" y="1781"/>
                  </a:cubicBezTo>
                  <a:cubicBezTo>
                    <a:pt x="1462" y="2283"/>
                    <a:pt x="1736" y="2808"/>
                    <a:pt x="1895" y="3378"/>
                  </a:cubicBezTo>
                  <a:cubicBezTo>
                    <a:pt x="1941" y="3492"/>
                    <a:pt x="1964" y="3584"/>
                    <a:pt x="1987" y="3698"/>
                  </a:cubicBezTo>
                  <a:cubicBezTo>
                    <a:pt x="2009" y="3812"/>
                    <a:pt x="2032" y="3903"/>
                    <a:pt x="2032" y="4017"/>
                  </a:cubicBezTo>
                  <a:cubicBezTo>
                    <a:pt x="2032" y="4063"/>
                    <a:pt x="2032" y="4109"/>
                    <a:pt x="2032" y="4154"/>
                  </a:cubicBezTo>
                  <a:cubicBezTo>
                    <a:pt x="2009" y="4200"/>
                    <a:pt x="2009" y="4223"/>
                    <a:pt x="1987" y="4268"/>
                  </a:cubicBezTo>
                  <a:cubicBezTo>
                    <a:pt x="1987" y="4314"/>
                    <a:pt x="2009" y="4360"/>
                    <a:pt x="2055" y="4383"/>
                  </a:cubicBezTo>
                  <a:cubicBezTo>
                    <a:pt x="2067" y="4389"/>
                    <a:pt x="2081" y="4392"/>
                    <a:pt x="2095" y="4392"/>
                  </a:cubicBezTo>
                  <a:cubicBezTo>
                    <a:pt x="2133" y="4392"/>
                    <a:pt x="2169" y="4370"/>
                    <a:pt x="2169" y="4337"/>
                  </a:cubicBezTo>
                  <a:cubicBezTo>
                    <a:pt x="2215" y="4223"/>
                    <a:pt x="2238" y="4132"/>
                    <a:pt x="2238" y="4017"/>
                  </a:cubicBezTo>
                  <a:cubicBezTo>
                    <a:pt x="2238" y="3926"/>
                    <a:pt x="2215" y="3812"/>
                    <a:pt x="2192" y="3721"/>
                  </a:cubicBezTo>
                  <a:cubicBezTo>
                    <a:pt x="2146" y="3515"/>
                    <a:pt x="2101" y="3333"/>
                    <a:pt x="2032" y="3127"/>
                  </a:cubicBezTo>
                  <a:cubicBezTo>
                    <a:pt x="1895" y="2739"/>
                    <a:pt x="1690" y="2351"/>
                    <a:pt x="1484" y="1986"/>
                  </a:cubicBezTo>
                  <a:cubicBezTo>
                    <a:pt x="1074" y="1278"/>
                    <a:pt x="594" y="639"/>
                    <a:pt x="92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662227" y="1866251"/>
              <a:ext cx="514971" cy="298124"/>
            </a:xfrm>
            <a:custGeom>
              <a:avLst/>
              <a:gdLst/>
              <a:ahLst/>
              <a:cxnLst/>
              <a:rect l="l" t="t" r="r" b="b"/>
              <a:pathLst>
                <a:path w="9314" h="5392" extrusionOk="0">
                  <a:moveTo>
                    <a:pt x="8894" y="1645"/>
                  </a:moveTo>
                  <a:cubicBezTo>
                    <a:pt x="8880" y="1650"/>
                    <a:pt x="8880" y="1667"/>
                    <a:pt x="8880" y="1667"/>
                  </a:cubicBezTo>
                  <a:cubicBezTo>
                    <a:pt x="8884" y="1660"/>
                    <a:pt x="8889" y="1653"/>
                    <a:pt x="8894" y="1645"/>
                  </a:cubicBezTo>
                  <a:close/>
                  <a:moveTo>
                    <a:pt x="7990" y="1"/>
                  </a:moveTo>
                  <a:lnTo>
                    <a:pt x="7990" y="1"/>
                  </a:lnTo>
                  <a:cubicBezTo>
                    <a:pt x="8012" y="46"/>
                    <a:pt x="8012" y="92"/>
                    <a:pt x="8035" y="115"/>
                  </a:cubicBezTo>
                  <a:cubicBezTo>
                    <a:pt x="8035" y="115"/>
                    <a:pt x="8035" y="138"/>
                    <a:pt x="8035" y="138"/>
                  </a:cubicBezTo>
                  <a:cubicBezTo>
                    <a:pt x="8035" y="160"/>
                    <a:pt x="8035" y="183"/>
                    <a:pt x="8035" y="183"/>
                  </a:cubicBezTo>
                  <a:cubicBezTo>
                    <a:pt x="8035" y="183"/>
                    <a:pt x="8035" y="183"/>
                    <a:pt x="8035" y="206"/>
                  </a:cubicBezTo>
                  <a:lnTo>
                    <a:pt x="8081" y="206"/>
                  </a:lnTo>
                  <a:cubicBezTo>
                    <a:pt x="8241" y="229"/>
                    <a:pt x="8378" y="252"/>
                    <a:pt x="8514" y="297"/>
                  </a:cubicBezTo>
                  <a:lnTo>
                    <a:pt x="8537" y="297"/>
                  </a:lnTo>
                  <a:cubicBezTo>
                    <a:pt x="8629" y="320"/>
                    <a:pt x="8720" y="366"/>
                    <a:pt x="8811" y="411"/>
                  </a:cubicBezTo>
                  <a:cubicBezTo>
                    <a:pt x="8880" y="457"/>
                    <a:pt x="8925" y="503"/>
                    <a:pt x="8971" y="548"/>
                  </a:cubicBezTo>
                  <a:cubicBezTo>
                    <a:pt x="9017" y="594"/>
                    <a:pt x="9039" y="640"/>
                    <a:pt x="9062" y="685"/>
                  </a:cubicBezTo>
                  <a:cubicBezTo>
                    <a:pt x="9085" y="731"/>
                    <a:pt x="9108" y="777"/>
                    <a:pt x="9108" y="822"/>
                  </a:cubicBezTo>
                  <a:cubicBezTo>
                    <a:pt x="9131" y="891"/>
                    <a:pt x="9131" y="959"/>
                    <a:pt x="9131" y="1005"/>
                  </a:cubicBezTo>
                  <a:cubicBezTo>
                    <a:pt x="9131" y="1096"/>
                    <a:pt x="9108" y="1165"/>
                    <a:pt x="9085" y="1256"/>
                  </a:cubicBezTo>
                  <a:cubicBezTo>
                    <a:pt x="9042" y="1386"/>
                    <a:pt x="8978" y="1516"/>
                    <a:pt x="8894" y="1645"/>
                  </a:cubicBezTo>
                  <a:lnTo>
                    <a:pt x="8894" y="1645"/>
                  </a:lnTo>
                  <a:cubicBezTo>
                    <a:pt x="8896" y="1645"/>
                    <a:pt x="8899" y="1644"/>
                    <a:pt x="8903" y="1644"/>
                  </a:cubicBezTo>
                  <a:cubicBezTo>
                    <a:pt x="8697" y="1964"/>
                    <a:pt x="8446" y="2215"/>
                    <a:pt x="8195" y="2466"/>
                  </a:cubicBezTo>
                  <a:lnTo>
                    <a:pt x="8172" y="2466"/>
                  </a:lnTo>
                  <a:cubicBezTo>
                    <a:pt x="7875" y="2762"/>
                    <a:pt x="7533" y="3014"/>
                    <a:pt x="7191" y="3242"/>
                  </a:cubicBezTo>
                  <a:cubicBezTo>
                    <a:pt x="6825" y="3493"/>
                    <a:pt x="6460" y="3698"/>
                    <a:pt x="6072" y="3904"/>
                  </a:cubicBezTo>
                  <a:cubicBezTo>
                    <a:pt x="5593" y="4155"/>
                    <a:pt x="5091" y="4383"/>
                    <a:pt x="4566" y="4566"/>
                  </a:cubicBezTo>
                  <a:cubicBezTo>
                    <a:pt x="4064" y="4771"/>
                    <a:pt x="3561" y="4931"/>
                    <a:pt x="3036" y="5045"/>
                  </a:cubicBezTo>
                  <a:cubicBezTo>
                    <a:pt x="2559" y="5144"/>
                    <a:pt x="2082" y="5209"/>
                    <a:pt x="1605" y="5209"/>
                  </a:cubicBezTo>
                  <a:cubicBezTo>
                    <a:pt x="1535" y="5209"/>
                    <a:pt x="1464" y="5208"/>
                    <a:pt x="1393" y="5205"/>
                  </a:cubicBezTo>
                  <a:cubicBezTo>
                    <a:pt x="1188" y="5182"/>
                    <a:pt x="982" y="5159"/>
                    <a:pt x="800" y="5091"/>
                  </a:cubicBezTo>
                  <a:cubicBezTo>
                    <a:pt x="800" y="5113"/>
                    <a:pt x="800" y="5113"/>
                    <a:pt x="800" y="5113"/>
                  </a:cubicBezTo>
                  <a:cubicBezTo>
                    <a:pt x="800" y="5113"/>
                    <a:pt x="800" y="5113"/>
                    <a:pt x="777" y="5091"/>
                  </a:cubicBezTo>
                  <a:cubicBezTo>
                    <a:pt x="685" y="5068"/>
                    <a:pt x="594" y="5022"/>
                    <a:pt x="503" y="4977"/>
                  </a:cubicBezTo>
                  <a:cubicBezTo>
                    <a:pt x="434" y="4931"/>
                    <a:pt x="389" y="4885"/>
                    <a:pt x="343" y="4840"/>
                  </a:cubicBezTo>
                  <a:cubicBezTo>
                    <a:pt x="297" y="4794"/>
                    <a:pt x="275" y="4748"/>
                    <a:pt x="229" y="4703"/>
                  </a:cubicBezTo>
                  <a:cubicBezTo>
                    <a:pt x="229" y="4657"/>
                    <a:pt x="206" y="4611"/>
                    <a:pt x="183" y="4566"/>
                  </a:cubicBezTo>
                  <a:cubicBezTo>
                    <a:pt x="183" y="4497"/>
                    <a:pt x="183" y="4452"/>
                    <a:pt x="183" y="4383"/>
                  </a:cubicBezTo>
                  <a:cubicBezTo>
                    <a:pt x="183" y="4292"/>
                    <a:pt x="206" y="4223"/>
                    <a:pt x="229" y="4132"/>
                  </a:cubicBezTo>
                  <a:cubicBezTo>
                    <a:pt x="275" y="3972"/>
                    <a:pt x="343" y="3835"/>
                    <a:pt x="434" y="3721"/>
                  </a:cubicBezTo>
                  <a:lnTo>
                    <a:pt x="434" y="3721"/>
                  </a:lnTo>
                  <a:cubicBezTo>
                    <a:pt x="434" y="3721"/>
                    <a:pt x="429" y="3721"/>
                    <a:pt x="424" y="3723"/>
                  </a:cubicBezTo>
                  <a:lnTo>
                    <a:pt x="424" y="3723"/>
                  </a:lnTo>
                  <a:cubicBezTo>
                    <a:pt x="488" y="3621"/>
                    <a:pt x="553" y="3556"/>
                    <a:pt x="617" y="3470"/>
                  </a:cubicBezTo>
                  <a:cubicBezTo>
                    <a:pt x="594" y="3424"/>
                    <a:pt x="571" y="3402"/>
                    <a:pt x="571" y="3379"/>
                  </a:cubicBezTo>
                  <a:cubicBezTo>
                    <a:pt x="548" y="3333"/>
                    <a:pt x="548" y="3310"/>
                    <a:pt x="526" y="3287"/>
                  </a:cubicBezTo>
                  <a:cubicBezTo>
                    <a:pt x="480" y="3333"/>
                    <a:pt x="434" y="3379"/>
                    <a:pt x="389" y="3447"/>
                  </a:cubicBezTo>
                  <a:cubicBezTo>
                    <a:pt x="252" y="3630"/>
                    <a:pt x="115" y="3858"/>
                    <a:pt x="46" y="4086"/>
                  </a:cubicBezTo>
                  <a:cubicBezTo>
                    <a:pt x="23" y="4132"/>
                    <a:pt x="23" y="4200"/>
                    <a:pt x="1" y="4269"/>
                  </a:cubicBezTo>
                  <a:cubicBezTo>
                    <a:pt x="1" y="4337"/>
                    <a:pt x="1" y="4383"/>
                    <a:pt x="1" y="4452"/>
                  </a:cubicBezTo>
                  <a:cubicBezTo>
                    <a:pt x="1" y="4520"/>
                    <a:pt x="1" y="4566"/>
                    <a:pt x="23" y="4634"/>
                  </a:cubicBezTo>
                  <a:cubicBezTo>
                    <a:pt x="23" y="4703"/>
                    <a:pt x="69" y="4748"/>
                    <a:pt x="92" y="4817"/>
                  </a:cubicBezTo>
                  <a:cubicBezTo>
                    <a:pt x="138" y="4931"/>
                    <a:pt x="229" y="4999"/>
                    <a:pt x="320" y="5068"/>
                  </a:cubicBezTo>
                  <a:cubicBezTo>
                    <a:pt x="411" y="5136"/>
                    <a:pt x="526" y="5205"/>
                    <a:pt x="640" y="5250"/>
                  </a:cubicBezTo>
                  <a:cubicBezTo>
                    <a:pt x="868" y="5319"/>
                    <a:pt x="1119" y="5365"/>
                    <a:pt x="1347" y="5387"/>
                  </a:cubicBezTo>
                  <a:cubicBezTo>
                    <a:pt x="1416" y="5390"/>
                    <a:pt x="1485" y="5392"/>
                    <a:pt x="1554" y="5392"/>
                  </a:cubicBezTo>
                  <a:cubicBezTo>
                    <a:pt x="2010" y="5392"/>
                    <a:pt x="2466" y="5330"/>
                    <a:pt x="2922" y="5250"/>
                  </a:cubicBezTo>
                  <a:cubicBezTo>
                    <a:pt x="3447" y="5136"/>
                    <a:pt x="3995" y="4977"/>
                    <a:pt x="4497" y="4794"/>
                  </a:cubicBezTo>
                  <a:cubicBezTo>
                    <a:pt x="5045" y="4611"/>
                    <a:pt x="5547" y="4383"/>
                    <a:pt x="6049" y="4132"/>
                  </a:cubicBezTo>
                  <a:cubicBezTo>
                    <a:pt x="6529" y="3881"/>
                    <a:pt x="7008" y="3584"/>
                    <a:pt x="7465" y="3287"/>
                  </a:cubicBezTo>
                  <a:cubicBezTo>
                    <a:pt x="7898" y="2991"/>
                    <a:pt x="8286" y="2648"/>
                    <a:pt x="8651" y="2260"/>
                  </a:cubicBezTo>
                  <a:cubicBezTo>
                    <a:pt x="8857" y="2032"/>
                    <a:pt x="9062" y="1781"/>
                    <a:pt x="9176" y="1484"/>
                  </a:cubicBezTo>
                  <a:cubicBezTo>
                    <a:pt x="9245" y="1370"/>
                    <a:pt x="9291" y="1233"/>
                    <a:pt x="9313" y="1096"/>
                  </a:cubicBezTo>
                  <a:cubicBezTo>
                    <a:pt x="9313" y="982"/>
                    <a:pt x="9313" y="845"/>
                    <a:pt x="9268" y="731"/>
                  </a:cubicBezTo>
                  <a:cubicBezTo>
                    <a:pt x="9245" y="617"/>
                    <a:pt x="9199" y="526"/>
                    <a:pt x="9131" y="457"/>
                  </a:cubicBezTo>
                  <a:cubicBezTo>
                    <a:pt x="9062" y="366"/>
                    <a:pt x="8971" y="297"/>
                    <a:pt x="8880" y="252"/>
                  </a:cubicBezTo>
                  <a:cubicBezTo>
                    <a:pt x="8766" y="183"/>
                    <a:pt x="8651" y="138"/>
                    <a:pt x="8537" y="115"/>
                  </a:cubicBezTo>
                  <a:cubicBezTo>
                    <a:pt x="8400" y="69"/>
                    <a:pt x="8263" y="46"/>
                    <a:pt x="8126" y="23"/>
                  </a:cubicBezTo>
                  <a:lnTo>
                    <a:pt x="8104" y="23"/>
                  </a:lnTo>
                  <a:cubicBezTo>
                    <a:pt x="8081" y="23"/>
                    <a:pt x="8035" y="23"/>
                    <a:pt x="799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674833" y="2094657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15279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14062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996680" y="2082051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705133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706404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706404" y="2147681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91255" y="1939456"/>
              <a:ext cx="516243" cy="290328"/>
            </a:xfrm>
            <a:custGeom>
              <a:avLst/>
              <a:gdLst/>
              <a:ahLst/>
              <a:cxnLst/>
              <a:rect l="l" t="t" r="r" b="b"/>
              <a:pathLst>
                <a:path w="9337" h="5251" extrusionOk="0">
                  <a:moveTo>
                    <a:pt x="8218" y="2306"/>
                  </a:moveTo>
                  <a:cubicBezTo>
                    <a:pt x="8218" y="2306"/>
                    <a:pt x="8196" y="2306"/>
                    <a:pt x="8195" y="2327"/>
                  </a:cubicBezTo>
                  <a:lnTo>
                    <a:pt x="8195" y="2327"/>
                  </a:lnTo>
                  <a:cubicBezTo>
                    <a:pt x="8203" y="2320"/>
                    <a:pt x="8210" y="2313"/>
                    <a:pt x="8218" y="2306"/>
                  </a:cubicBezTo>
                  <a:close/>
                  <a:moveTo>
                    <a:pt x="6118" y="3744"/>
                  </a:moveTo>
                  <a:cubicBezTo>
                    <a:pt x="6108" y="3744"/>
                    <a:pt x="6102" y="3748"/>
                    <a:pt x="6099" y="3753"/>
                  </a:cubicBezTo>
                  <a:lnTo>
                    <a:pt x="6099" y="3753"/>
                  </a:lnTo>
                  <a:cubicBezTo>
                    <a:pt x="6105" y="3750"/>
                    <a:pt x="6112" y="3747"/>
                    <a:pt x="6118" y="3744"/>
                  </a:cubicBezTo>
                  <a:close/>
                  <a:moveTo>
                    <a:pt x="8674" y="0"/>
                  </a:moveTo>
                  <a:cubicBezTo>
                    <a:pt x="8651" y="0"/>
                    <a:pt x="8606" y="23"/>
                    <a:pt x="8606" y="69"/>
                  </a:cubicBezTo>
                  <a:cubicBezTo>
                    <a:pt x="8583" y="115"/>
                    <a:pt x="8583" y="160"/>
                    <a:pt x="8629" y="183"/>
                  </a:cubicBezTo>
                  <a:cubicBezTo>
                    <a:pt x="8651" y="183"/>
                    <a:pt x="8651" y="183"/>
                    <a:pt x="8674" y="206"/>
                  </a:cubicBezTo>
                  <a:cubicBezTo>
                    <a:pt x="8697" y="206"/>
                    <a:pt x="8720" y="229"/>
                    <a:pt x="8766" y="229"/>
                  </a:cubicBezTo>
                  <a:cubicBezTo>
                    <a:pt x="8766" y="252"/>
                    <a:pt x="8766" y="252"/>
                    <a:pt x="8766" y="252"/>
                  </a:cubicBezTo>
                  <a:lnTo>
                    <a:pt x="8788" y="252"/>
                  </a:lnTo>
                  <a:cubicBezTo>
                    <a:pt x="8788" y="252"/>
                    <a:pt x="8788" y="274"/>
                    <a:pt x="8811" y="274"/>
                  </a:cubicBezTo>
                  <a:lnTo>
                    <a:pt x="8834" y="274"/>
                  </a:lnTo>
                  <a:cubicBezTo>
                    <a:pt x="8880" y="320"/>
                    <a:pt x="8948" y="366"/>
                    <a:pt x="8994" y="411"/>
                  </a:cubicBezTo>
                  <a:cubicBezTo>
                    <a:pt x="9017" y="457"/>
                    <a:pt x="9039" y="503"/>
                    <a:pt x="9062" y="525"/>
                  </a:cubicBezTo>
                  <a:cubicBezTo>
                    <a:pt x="9085" y="594"/>
                    <a:pt x="9108" y="640"/>
                    <a:pt x="9131" y="685"/>
                  </a:cubicBezTo>
                  <a:cubicBezTo>
                    <a:pt x="9131" y="754"/>
                    <a:pt x="9131" y="799"/>
                    <a:pt x="9131" y="845"/>
                  </a:cubicBezTo>
                  <a:cubicBezTo>
                    <a:pt x="9131" y="936"/>
                    <a:pt x="9108" y="1028"/>
                    <a:pt x="9085" y="1119"/>
                  </a:cubicBezTo>
                  <a:cubicBezTo>
                    <a:pt x="9039" y="1256"/>
                    <a:pt x="8971" y="1393"/>
                    <a:pt x="8902" y="1530"/>
                  </a:cubicBezTo>
                  <a:cubicBezTo>
                    <a:pt x="8902" y="1507"/>
                    <a:pt x="8902" y="1507"/>
                    <a:pt x="8902" y="1507"/>
                  </a:cubicBezTo>
                  <a:cubicBezTo>
                    <a:pt x="8720" y="1804"/>
                    <a:pt x="8469" y="2078"/>
                    <a:pt x="8195" y="2329"/>
                  </a:cubicBezTo>
                  <a:cubicBezTo>
                    <a:pt x="8195" y="2328"/>
                    <a:pt x="8195" y="2327"/>
                    <a:pt x="8195" y="2327"/>
                  </a:cubicBezTo>
                  <a:lnTo>
                    <a:pt x="8195" y="2327"/>
                  </a:lnTo>
                  <a:cubicBezTo>
                    <a:pt x="7904" y="2593"/>
                    <a:pt x="7570" y="2837"/>
                    <a:pt x="7259" y="3059"/>
                  </a:cubicBezTo>
                  <a:cubicBezTo>
                    <a:pt x="6871" y="3333"/>
                    <a:pt x="6483" y="3561"/>
                    <a:pt x="6095" y="3767"/>
                  </a:cubicBezTo>
                  <a:cubicBezTo>
                    <a:pt x="6095" y="3767"/>
                    <a:pt x="6095" y="3760"/>
                    <a:pt x="6099" y="3753"/>
                  </a:cubicBezTo>
                  <a:lnTo>
                    <a:pt x="6099" y="3753"/>
                  </a:lnTo>
                  <a:cubicBezTo>
                    <a:pt x="5603" y="4001"/>
                    <a:pt x="5107" y="4226"/>
                    <a:pt x="4589" y="4429"/>
                  </a:cubicBezTo>
                  <a:cubicBezTo>
                    <a:pt x="4064" y="4634"/>
                    <a:pt x="3539" y="4771"/>
                    <a:pt x="3014" y="4908"/>
                  </a:cubicBezTo>
                  <a:cubicBezTo>
                    <a:pt x="3014" y="4908"/>
                    <a:pt x="3036" y="4885"/>
                    <a:pt x="3036" y="4885"/>
                  </a:cubicBezTo>
                  <a:lnTo>
                    <a:pt x="3036" y="4885"/>
                  </a:lnTo>
                  <a:cubicBezTo>
                    <a:pt x="2566" y="4987"/>
                    <a:pt x="2059" y="5071"/>
                    <a:pt x="1565" y="5071"/>
                  </a:cubicBezTo>
                  <a:cubicBezTo>
                    <a:pt x="1508" y="5071"/>
                    <a:pt x="1450" y="5070"/>
                    <a:pt x="1393" y="5068"/>
                  </a:cubicBezTo>
                  <a:cubicBezTo>
                    <a:pt x="1188" y="5045"/>
                    <a:pt x="982" y="5022"/>
                    <a:pt x="777" y="4954"/>
                  </a:cubicBezTo>
                  <a:cubicBezTo>
                    <a:pt x="685" y="4931"/>
                    <a:pt x="594" y="4885"/>
                    <a:pt x="503" y="4839"/>
                  </a:cubicBezTo>
                  <a:cubicBezTo>
                    <a:pt x="457" y="4794"/>
                    <a:pt x="389" y="4748"/>
                    <a:pt x="343" y="4702"/>
                  </a:cubicBezTo>
                  <a:cubicBezTo>
                    <a:pt x="320" y="4657"/>
                    <a:pt x="275" y="4611"/>
                    <a:pt x="252" y="4566"/>
                  </a:cubicBezTo>
                  <a:cubicBezTo>
                    <a:pt x="229" y="4520"/>
                    <a:pt x="206" y="4474"/>
                    <a:pt x="206" y="4406"/>
                  </a:cubicBezTo>
                  <a:cubicBezTo>
                    <a:pt x="183" y="4360"/>
                    <a:pt x="183" y="4314"/>
                    <a:pt x="183" y="4246"/>
                  </a:cubicBezTo>
                  <a:cubicBezTo>
                    <a:pt x="183" y="4155"/>
                    <a:pt x="206" y="4086"/>
                    <a:pt x="229" y="4018"/>
                  </a:cubicBezTo>
                  <a:cubicBezTo>
                    <a:pt x="229" y="3972"/>
                    <a:pt x="252" y="3949"/>
                    <a:pt x="252" y="3926"/>
                  </a:cubicBezTo>
                  <a:cubicBezTo>
                    <a:pt x="275" y="3904"/>
                    <a:pt x="275" y="3881"/>
                    <a:pt x="252" y="3858"/>
                  </a:cubicBezTo>
                  <a:cubicBezTo>
                    <a:pt x="252" y="3835"/>
                    <a:pt x="229" y="3812"/>
                    <a:pt x="206" y="3789"/>
                  </a:cubicBezTo>
                  <a:cubicBezTo>
                    <a:pt x="200" y="3783"/>
                    <a:pt x="191" y="3781"/>
                    <a:pt x="180" y="3781"/>
                  </a:cubicBezTo>
                  <a:cubicBezTo>
                    <a:pt x="150" y="3781"/>
                    <a:pt x="109" y="3802"/>
                    <a:pt x="92" y="3835"/>
                  </a:cubicBezTo>
                  <a:cubicBezTo>
                    <a:pt x="46" y="3972"/>
                    <a:pt x="23" y="4086"/>
                    <a:pt x="1" y="4223"/>
                  </a:cubicBezTo>
                  <a:cubicBezTo>
                    <a:pt x="1" y="4269"/>
                    <a:pt x="1" y="4314"/>
                    <a:pt x="1" y="4360"/>
                  </a:cubicBezTo>
                  <a:cubicBezTo>
                    <a:pt x="1" y="4406"/>
                    <a:pt x="23" y="4474"/>
                    <a:pt x="46" y="4520"/>
                  </a:cubicBezTo>
                  <a:cubicBezTo>
                    <a:pt x="69" y="4611"/>
                    <a:pt x="115" y="4680"/>
                    <a:pt x="160" y="4748"/>
                  </a:cubicBezTo>
                  <a:cubicBezTo>
                    <a:pt x="206" y="4839"/>
                    <a:pt x="297" y="4908"/>
                    <a:pt x="366" y="4954"/>
                  </a:cubicBezTo>
                  <a:cubicBezTo>
                    <a:pt x="571" y="5091"/>
                    <a:pt x="800" y="5159"/>
                    <a:pt x="1051" y="5205"/>
                  </a:cubicBezTo>
                  <a:cubicBezTo>
                    <a:pt x="1279" y="5250"/>
                    <a:pt x="1507" y="5250"/>
                    <a:pt x="1735" y="5250"/>
                  </a:cubicBezTo>
                  <a:cubicBezTo>
                    <a:pt x="1986" y="5250"/>
                    <a:pt x="2260" y="5205"/>
                    <a:pt x="2511" y="5182"/>
                  </a:cubicBezTo>
                  <a:cubicBezTo>
                    <a:pt x="2762" y="5136"/>
                    <a:pt x="3036" y="5091"/>
                    <a:pt x="3287" y="5022"/>
                  </a:cubicBezTo>
                  <a:cubicBezTo>
                    <a:pt x="3812" y="4885"/>
                    <a:pt x="4315" y="4725"/>
                    <a:pt x="4817" y="4543"/>
                  </a:cubicBezTo>
                  <a:cubicBezTo>
                    <a:pt x="5319" y="4337"/>
                    <a:pt x="5798" y="4109"/>
                    <a:pt x="6278" y="3858"/>
                  </a:cubicBezTo>
                  <a:cubicBezTo>
                    <a:pt x="6734" y="3630"/>
                    <a:pt x="7168" y="3356"/>
                    <a:pt x="7579" y="3059"/>
                  </a:cubicBezTo>
                  <a:cubicBezTo>
                    <a:pt x="7944" y="2785"/>
                    <a:pt x="8309" y="2488"/>
                    <a:pt x="8606" y="2169"/>
                  </a:cubicBezTo>
                  <a:cubicBezTo>
                    <a:pt x="8766" y="1986"/>
                    <a:pt x="8925" y="1804"/>
                    <a:pt x="9039" y="1621"/>
                  </a:cubicBezTo>
                  <a:cubicBezTo>
                    <a:pt x="9176" y="1416"/>
                    <a:pt x="9268" y="1210"/>
                    <a:pt x="9313" y="982"/>
                  </a:cubicBezTo>
                  <a:cubicBezTo>
                    <a:pt x="9336" y="891"/>
                    <a:pt x="9336" y="777"/>
                    <a:pt x="9313" y="685"/>
                  </a:cubicBezTo>
                  <a:cubicBezTo>
                    <a:pt x="9291" y="594"/>
                    <a:pt x="9268" y="480"/>
                    <a:pt x="9199" y="389"/>
                  </a:cubicBezTo>
                  <a:cubicBezTo>
                    <a:pt x="9176" y="343"/>
                    <a:pt x="9108" y="274"/>
                    <a:pt x="9062" y="229"/>
                  </a:cubicBezTo>
                  <a:cubicBezTo>
                    <a:pt x="9017" y="183"/>
                    <a:pt x="8971" y="160"/>
                    <a:pt x="8925" y="115"/>
                  </a:cubicBezTo>
                  <a:lnTo>
                    <a:pt x="8902" y="115"/>
                  </a:lnTo>
                  <a:cubicBezTo>
                    <a:pt x="8902" y="115"/>
                    <a:pt x="8880" y="115"/>
                    <a:pt x="8880" y="92"/>
                  </a:cubicBezTo>
                  <a:lnTo>
                    <a:pt x="8857" y="92"/>
                  </a:lnTo>
                  <a:cubicBezTo>
                    <a:pt x="8857" y="92"/>
                    <a:pt x="8857" y="69"/>
                    <a:pt x="8834" y="69"/>
                  </a:cubicBezTo>
                  <a:cubicBezTo>
                    <a:pt x="8788" y="46"/>
                    <a:pt x="8766" y="46"/>
                    <a:pt x="8743" y="23"/>
                  </a:cubicBezTo>
                  <a:lnTo>
                    <a:pt x="8720" y="23"/>
                  </a:lnTo>
                  <a:cubicBezTo>
                    <a:pt x="8697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63160" y="833919"/>
              <a:ext cx="181738" cy="170404"/>
            </a:xfrm>
            <a:custGeom>
              <a:avLst/>
              <a:gdLst/>
              <a:ahLst/>
              <a:cxnLst/>
              <a:rect l="l" t="t" r="r" b="b"/>
              <a:pathLst>
                <a:path w="3287" h="3082" extrusionOk="0">
                  <a:moveTo>
                    <a:pt x="936" y="1"/>
                  </a:moveTo>
                  <a:cubicBezTo>
                    <a:pt x="845" y="1"/>
                    <a:pt x="730" y="23"/>
                    <a:pt x="639" y="46"/>
                  </a:cubicBezTo>
                  <a:cubicBezTo>
                    <a:pt x="525" y="92"/>
                    <a:pt x="411" y="183"/>
                    <a:pt x="342" y="274"/>
                  </a:cubicBezTo>
                  <a:cubicBezTo>
                    <a:pt x="297" y="320"/>
                    <a:pt x="251" y="389"/>
                    <a:pt x="228" y="457"/>
                  </a:cubicBezTo>
                  <a:cubicBezTo>
                    <a:pt x="183" y="503"/>
                    <a:pt x="160" y="571"/>
                    <a:pt x="137" y="662"/>
                  </a:cubicBezTo>
                  <a:cubicBezTo>
                    <a:pt x="91" y="799"/>
                    <a:pt x="69" y="982"/>
                    <a:pt x="46" y="1142"/>
                  </a:cubicBezTo>
                  <a:cubicBezTo>
                    <a:pt x="0" y="1507"/>
                    <a:pt x="0" y="1895"/>
                    <a:pt x="23" y="2260"/>
                  </a:cubicBezTo>
                  <a:cubicBezTo>
                    <a:pt x="23" y="2534"/>
                    <a:pt x="69" y="2785"/>
                    <a:pt x="91" y="3059"/>
                  </a:cubicBezTo>
                  <a:lnTo>
                    <a:pt x="183" y="3059"/>
                  </a:lnTo>
                  <a:cubicBezTo>
                    <a:pt x="205" y="3059"/>
                    <a:pt x="228" y="3082"/>
                    <a:pt x="251" y="3082"/>
                  </a:cubicBezTo>
                  <a:lnTo>
                    <a:pt x="274" y="3082"/>
                  </a:lnTo>
                  <a:cubicBezTo>
                    <a:pt x="251" y="2694"/>
                    <a:pt x="205" y="2283"/>
                    <a:pt x="205" y="1872"/>
                  </a:cubicBezTo>
                  <a:cubicBezTo>
                    <a:pt x="205" y="1530"/>
                    <a:pt x="205" y="1165"/>
                    <a:pt x="297" y="822"/>
                  </a:cubicBezTo>
                  <a:cubicBezTo>
                    <a:pt x="320" y="731"/>
                    <a:pt x="365" y="617"/>
                    <a:pt x="411" y="503"/>
                  </a:cubicBezTo>
                  <a:cubicBezTo>
                    <a:pt x="434" y="457"/>
                    <a:pt x="479" y="411"/>
                    <a:pt x="525" y="366"/>
                  </a:cubicBezTo>
                  <a:cubicBezTo>
                    <a:pt x="548" y="320"/>
                    <a:pt x="594" y="297"/>
                    <a:pt x="616" y="274"/>
                  </a:cubicBezTo>
                  <a:cubicBezTo>
                    <a:pt x="662" y="252"/>
                    <a:pt x="685" y="229"/>
                    <a:pt x="730" y="229"/>
                  </a:cubicBezTo>
                  <a:cubicBezTo>
                    <a:pt x="799" y="206"/>
                    <a:pt x="867" y="206"/>
                    <a:pt x="936" y="206"/>
                  </a:cubicBezTo>
                  <a:cubicBezTo>
                    <a:pt x="1027" y="206"/>
                    <a:pt x="1118" y="206"/>
                    <a:pt x="1187" y="229"/>
                  </a:cubicBezTo>
                  <a:cubicBezTo>
                    <a:pt x="1370" y="274"/>
                    <a:pt x="1529" y="343"/>
                    <a:pt x="1666" y="434"/>
                  </a:cubicBezTo>
                  <a:cubicBezTo>
                    <a:pt x="1666" y="434"/>
                    <a:pt x="1666" y="428"/>
                    <a:pt x="1663" y="422"/>
                  </a:cubicBezTo>
                  <a:lnTo>
                    <a:pt x="1663" y="422"/>
                  </a:lnTo>
                  <a:cubicBezTo>
                    <a:pt x="1951" y="580"/>
                    <a:pt x="2197" y="781"/>
                    <a:pt x="2442" y="982"/>
                  </a:cubicBezTo>
                  <a:cubicBezTo>
                    <a:pt x="2556" y="1096"/>
                    <a:pt x="2671" y="1187"/>
                    <a:pt x="2785" y="1279"/>
                  </a:cubicBezTo>
                  <a:cubicBezTo>
                    <a:pt x="2876" y="1393"/>
                    <a:pt x="2990" y="1484"/>
                    <a:pt x="3104" y="1598"/>
                  </a:cubicBezTo>
                  <a:cubicBezTo>
                    <a:pt x="3127" y="1621"/>
                    <a:pt x="3150" y="1644"/>
                    <a:pt x="3196" y="1667"/>
                  </a:cubicBezTo>
                  <a:cubicBezTo>
                    <a:pt x="3196" y="1667"/>
                    <a:pt x="3218" y="1644"/>
                    <a:pt x="3218" y="1621"/>
                  </a:cubicBezTo>
                  <a:cubicBezTo>
                    <a:pt x="3218" y="1598"/>
                    <a:pt x="3218" y="1598"/>
                    <a:pt x="3241" y="1575"/>
                  </a:cubicBezTo>
                  <a:cubicBezTo>
                    <a:pt x="3241" y="1553"/>
                    <a:pt x="3241" y="1530"/>
                    <a:pt x="3264" y="1530"/>
                  </a:cubicBezTo>
                  <a:cubicBezTo>
                    <a:pt x="3264" y="1507"/>
                    <a:pt x="3264" y="1507"/>
                    <a:pt x="3287" y="1484"/>
                  </a:cubicBezTo>
                  <a:cubicBezTo>
                    <a:pt x="3150" y="1370"/>
                    <a:pt x="3013" y="1233"/>
                    <a:pt x="2876" y="1119"/>
                  </a:cubicBezTo>
                  <a:cubicBezTo>
                    <a:pt x="2716" y="959"/>
                    <a:pt x="2534" y="822"/>
                    <a:pt x="2374" y="662"/>
                  </a:cubicBezTo>
                  <a:cubicBezTo>
                    <a:pt x="2191" y="526"/>
                    <a:pt x="1986" y="389"/>
                    <a:pt x="1780" y="274"/>
                  </a:cubicBezTo>
                  <a:cubicBezTo>
                    <a:pt x="1689" y="229"/>
                    <a:pt x="1598" y="183"/>
                    <a:pt x="1507" y="137"/>
                  </a:cubicBezTo>
                  <a:cubicBezTo>
                    <a:pt x="1392" y="92"/>
                    <a:pt x="1301" y="69"/>
                    <a:pt x="1187" y="46"/>
                  </a:cubicBezTo>
                  <a:cubicBezTo>
                    <a:pt x="1118" y="23"/>
                    <a:pt x="1027" y="1"/>
                    <a:pt x="936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85829" y="861675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53692" y="92984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33511" y="921002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74495" y="937423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876755" y="2301389"/>
              <a:ext cx="90952" cy="82216"/>
            </a:xfrm>
            <a:custGeom>
              <a:avLst/>
              <a:gdLst/>
              <a:ahLst/>
              <a:cxnLst/>
              <a:rect l="l" t="t" r="r" b="b"/>
              <a:pathLst>
                <a:path w="1645" h="1487" extrusionOk="0">
                  <a:moveTo>
                    <a:pt x="841" y="1"/>
                  </a:moveTo>
                  <a:cubicBezTo>
                    <a:pt x="775" y="1"/>
                    <a:pt x="707" y="9"/>
                    <a:pt x="640" y="28"/>
                  </a:cubicBezTo>
                  <a:cubicBezTo>
                    <a:pt x="252" y="119"/>
                    <a:pt x="1" y="530"/>
                    <a:pt x="115" y="918"/>
                  </a:cubicBezTo>
                  <a:cubicBezTo>
                    <a:pt x="193" y="1269"/>
                    <a:pt x="503" y="1486"/>
                    <a:pt x="833" y="1486"/>
                  </a:cubicBezTo>
                  <a:cubicBezTo>
                    <a:pt x="890" y="1486"/>
                    <a:pt x="948" y="1480"/>
                    <a:pt x="1005" y="1466"/>
                  </a:cubicBezTo>
                  <a:cubicBezTo>
                    <a:pt x="1393" y="1375"/>
                    <a:pt x="1644" y="964"/>
                    <a:pt x="1553" y="576"/>
                  </a:cubicBezTo>
                  <a:cubicBezTo>
                    <a:pt x="1477" y="232"/>
                    <a:pt x="1177" y="1"/>
                    <a:pt x="84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127940" y="2178975"/>
              <a:ext cx="89625" cy="82106"/>
            </a:xfrm>
            <a:custGeom>
              <a:avLst/>
              <a:gdLst/>
              <a:ahLst/>
              <a:cxnLst/>
              <a:rect l="l" t="t" r="r" b="b"/>
              <a:pathLst>
                <a:path w="1621" h="1485" extrusionOk="0">
                  <a:moveTo>
                    <a:pt x="831" y="0"/>
                  </a:moveTo>
                  <a:cubicBezTo>
                    <a:pt x="768" y="0"/>
                    <a:pt x="703" y="9"/>
                    <a:pt x="639" y="28"/>
                  </a:cubicBezTo>
                  <a:cubicBezTo>
                    <a:pt x="228" y="119"/>
                    <a:pt x="0" y="530"/>
                    <a:pt x="91" y="918"/>
                  </a:cubicBezTo>
                  <a:cubicBezTo>
                    <a:pt x="170" y="1252"/>
                    <a:pt x="485" y="1485"/>
                    <a:pt x="819" y="1485"/>
                  </a:cubicBezTo>
                  <a:cubicBezTo>
                    <a:pt x="873" y="1485"/>
                    <a:pt x="928" y="1479"/>
                    <a:pt x="982" y="1466"/>
                  </a:cubicBezTo>
                  <a:cubicBezTo>
                    <a:pt x="1393" y="1375"/>
                    <a:pt x="1621" y="964"/>
                    <a:pt x="1529" y="553"/>
                  </a:cubicBezTo>
                  <a:cubicBezTo>
                    <a:pt x="1453" y="229"/>
                    <a:pt x="1154" y="0"/>
                    <a:pt x="83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008015" y="2246153"/>
              <a:ext cx="85865" cy="69942"/>
            </a:xfrm>
            <a:custGeom>
              <a:avLst/>
              <a:gdLst/>
              <a:ahLst/>
              <a:cxnLst/>
              <a:rect l="l" t="t" r="r" b="b"/>
              <a:pathLst>
                <a:path w="1553" h="1265" extrusionOk="0">
                  <a:moveTo>
                    <a:pt x="1279" y="0"/>
                  </a:moveTo>
                  <a:cubicBezTo>
                    <a:pt x="1233" y="23"/>
                    <a:pt x="1211" y="91"/>
                    <a:pt x="1233" y="137"/>
                  </a:cubicBezTo>
                  <a:cubicBezTo>
                    <a:pt x="1256" y="160"/>
                    <a:pt x="1279" y="205"/>
                    <a:pt x="1302" y="251"/>
                  </a:cubicBezTo>
                  <a:cubicBezTo>
                    <a:pt x="1325" y="297"/>
                    <a:pt x="1325" y="365"/>
                    <a:pt x="1347" y="434"/>
                  </a:cubicBezTo>
                  <a:cubicBezTo>
                    <a:pt x="1347" y="479"/>
                    <a:pt x="1347" y="548"/>
                    <a:pt x="1347" y="593"/>
                  </a:cubicBezTo>
                  <a:cubicBezTo>
                    <a:pt x="1325" y="639"/>
                    <a:pt x="1325" y="685"/>
                    <a:pt x="1302" y="730"/>
                  </a:cubicBezTo>
                  <a:cubicBezTo>
                    <a:pt x="1279" y="776"/>
                    <a:pt x="1256" y="822"/>
                    <a:pt x="1233" y="845"/>
                  </a:cubicBezTo>
                  <a:cubicBezTo>
                    <a:pt x="1211" y="890"/>
                    <a:pt x="1165" y="913"/>
                    <a:pt x="1142" y="959"/>
                  </a:cubicBezTo>
                  <a:cubicBezTo>
                    <a:pt x="1074" y="982"/>
                    <a:pt x="1028" y="1004"/>
                    <a:pt x="982" y="1027"/>
                  </a:cubicBezTo>
                  <a:cubicBezTo>
                    <a:pt x="937" y="1050"/>
                    <a:pt x="868" y="1073"/>
                    <a:pt x="822" y="1073"/>
                  </a:cubicBezTo>
                  <a:lnTo>
                    <a:pt x="686" y="1073"/>
                  </a:lnTo>
                  <a:cubicBezTo>
                    <a:pt x="640" y="1050"/>
                    <a:pt x="594" y="1050"/>
                    <a:pt x="549" y="1027"/>
                  </a:cubicBezTo>
                  <a:cubicBezTo>
                    <a:pt x="503" y="1004"/>
                    <a:pt x="457" y="982"/>
                    <a:pt x="412" y="936"/>
                  </a:cubicBezTo>
                  <a:cubicBezTo>
                    <a:pt x="389" y="913"/>
                    <a:pt x="343" y="867"/>
                    <a:pt x="298" y="822"/>
                  </a:cubicBezTo>
                  <a:cubicBezTo>
                    <a:pt x="252" y="753"/>
                    <a:pt x="229" y="685"/>
                    <a:pt x="183" y="616"/>
                  </a:cubicBezTo>
                  <a:cubicBezTo>
                    <a:pt x="183" y="593"/>
                    <a:pt x="161" y="571"/>
                    <a:pt x="138" y="571"/>
                  </a:cubicBezTo>
                  <a:lnTo>
                    <a:pt x="69" y="571"/>
                  </a:lnTo>
                  <a:cubicBezTo>
                    <a:pt x="46" y="593"/>
                    <a:pt x="24" y="616"/>
                    <a:pt x="24" y="639"/>
                  </a:cubicBezTo>
                  <a:cubicBezTo>
                    <a:pt x="1" y="662"/>
                    <a:pt x="24" y="685"/>
                    <a:pt x="24" y="708"/>
                  </a:cubicBezTo>
                  <a:cubicBezTo>
                    <a:pt x="69" y="822"/>
                    <a:pt x="138" y="936"/>
                    <a:pt x="229" y="1027"/>
                  </a:cubicBezTo>
                  <a:cubicBezTo>
                    <a:pt x="298" y="1118"/>
                    <a:pt x="389" y="1164"/>
                    <a:pt x="503" y="1210"/>
                  </a:cubicBezTo>
                  <a:cubicBezTo>
                    <a:pt x="570" y="1243"/>
                    <a:pt x="649" y="1264"/>
                    <a:pt x="722" y="1264"/>
                  </a:cubicBezTo>
                  <a:cubicBezTo>
                    <a:pt x="749" y="1264"/>
                    <a:pt x="775" y="1262"/>
                    <a:pt x="800" y="1255"/>
                  </a:cubicBezTo>
                  <a:cubicBezTo>
                    <a:pt x="914" y="1255"/>
                    <a:pt x="1005" y="1233"/>
                    <a:pt x="1096" y="1187"/>
                  </a:cubicBezTo>
                  <a:cubicBezTo>
                    <a:pt x="1188" y="1141"/>
                    <a:pt x="1279" y="1096"/>
                    <a:pt x="1347" y="1027"/>
                  </a:cubicBezTo>
                  <a:cubicBezTo>
                    <a:pt x="1416" y="936"/>
                    <a:pt x="1462" y="845"/>
                    <a:pt x="1507" y="753"/>
                  </a:cubicBezTo>
                  <a:cubicBezTo>
                    <a:pt x="1530" y="639"/>
                    <a:pt x="1553" y="525"/>
                    <a:pt x="1530" y="434"/>
                  </a:cubicBezTo>
                  <a:cubicBezTo>
                    <a:pt x="1530" y="297"/>
                    <a:pt x="1484" y="160"/>
                    <a:pt x="1416" y="46"/>
                  </a:cubicBezTo>
                  <a:cubicBezTo>
                    <a:pt x="1393" y="0"/>
                    <a:pt x="1347" y="0"/>
                    <a:pt x="1325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46739" y="996750"/>
              <a:ext cx="29083" cy="263789"/>
            </a:xfrm>
            <a:custGeom>
              <a:avLst/>
              <a:gdLst/>
              <a:ahLst/>
              <a:cxnLst/>
              <a:rect l="l" t="t" r="r" b="b"/>
              <a:pathLst>
                <a:path w="526" h="4771" extrusionOk="0">
                  <a:moveTo>
                    <a:pt x="434" y="0"/>
                  </a:moveTo>
                  <a:cubicBezTo>
                    <a:pt x="388" y="0"/>
                    <a:pt x="343" y="46"/>
                    <a:pt x="343" y="91"/>
                  </a:cubicBezTo>
                  <a:cubicBezTo>
                    <a:pt x="92" y="1598"/>
                    <a:pt x="23" y="3127"/>
                    <a:pt x="0" y="4679"/>
                  </a:cubicBezTo>
                  <a:cubicBezTo>
                    <a:pt x="0" y="4702"/>
                    <a:pt x="0" y="4725"/>
                    <a:pt x="0" y="4748"/>
                  </a:cubicBezTo>
                  <a:cubicBezTo>
                    <a:pt x="23" y="4770"/>
                    <a:pt x="46" y="4770"/>
                    <a:pt x="69" y="4770"/>
                  </a:cubicBezTo>
                  <a:cubicBezTo>
                    <a:pt x="92" y="4770"/>
                    <a:pt x="137" y="4770"/>
                    <a:pt x="137" y="4748"/>
                  </a:cubicBezTo>
                  <a:cubicBezTo>
                    <a:pt x="160" y="4748"/>
                    <a:pt x="183" y="4725"/>
                    <a:pt x="183" y="4702"/>
                  </a:cubicBezTo>
                  <a:cubicBezTo>
                    <a:pt x="206" y="3150"/>
                    <a:pt x="297" y="1621"/>
                    <a:pt x="525" y="114"/>
                  </a:cubicBezTo>
                  <a:cubicBezTo>
                    <a:pt x="525" y="46"/>
                    <a:pt x="480" y="0"/>
                    <a:pt x="434" y="0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33511" y="912156"/>
              <a:ext cx="236033" cy="159180"/>
            </a:xfrm>
            <a:custGeom>
              <a:avLst/>
              <a:gdLst/>
              <a:ahLst/>
              <a:cxnLst/>
              <a:rect l="l" t="t" r="r" b="b"/>
              <a:pathLst>
                <a:path w="4269" h="2879" extrusionOk="0">
                  <a:moveTo>
                    <a:pt x="92" y="1"/>
                  </a:moveTo>
                  <a:cubicBezTo>
                    <a:pt x="69" y="1"/>
                    <a:pt x="46" y="24"/>
                    <a:pt x="23" y="46"/>
                  </a:cubicBezTo>
                  <a:cubicBezTo>
                    <a:pt x="23" y="69"/>
                    <a:pt x="0" y="92"/>
                    <a:pt x="23" y="115"/>
                  </a:cubicBezTo>
                  <a:cubicBezTo>
                    <a:pt x="23" y="138"/>
                    <a:pt x="23" y="160"/>
                    <a:pt x="46" y="183"/>
                  </a:cubicBezTo>
                  <a:cubicBezTo>
                    <a:pt x="754" y="594"/>
                    <a:pt x="1461" y="982"/>
                    <a:pt x="2146" y="1416"/>
                  </a:cubicBezTo>
                  <a:cubicBezTo>
                    <a:pt x="2488" y="1644"/>
                    <a:pt x="2808" y="1872"/>
                    <a:pt x="3150" y="2101"/>
                  </a:cubicBezTo>
                  <a:cubicBezTo>
                    <a:pt x="3470" y="2352"/>
                    <a:pt x="3789" y="2603"/>
                    <a:pt x="4109" y="2854"/>
                  </a:cubicBezTo>
                  <a:cubicBezTo>
                    <a:pt x="4118" y="2871"/>
                    <a:pt x="4133" y="2879"/>
                    <a:pt x="4150" y="2879"/>
                  </a:cubicBezTo>
                  <a:cubicBezTo>
                    <a:pt x="4177" y="2879"/>
                    <a:pt x="4209" y="2859"/>
                    <a:pt x="4223" y="2831"/>
                  </a:cubicBezTo>
                  <a:cubicBezTo>
                    <a:pt x="4269" y="2785"/>
                    <a:pt x="4246" y="2740"/>
                    <a:pt x="4223" y="2694"/>
                  </a:cubicBezTo>
                  <a:cubicBezTo>
                    <a:pt x="3904" y="2443"/>
                    <a:pt x="3584" y="2192"/>
                    <a:pt x="3264" y="1941"/>
                  </a:cubicBezTo>
                  <a:cubicBezTo>
                    <a:pt x="2922" y="1713"/>
                    <a:pt x="2603" y="1484"/>
                    <a:pt x="2260" y="1279"/>
                  </a:cubicBezTo>
                  <a:cubicBezTo>
                    <a:pt x="1575" y="822"/>
                    <a:pt x="868" y="434"/>
                    <a:pt x="160" y="24"/>
                  </a:cubicBezTo>
                  <a:cubicBezTo>
                    <a:pt x="137" y="24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66920" y="912156"/>
              <a:ext cx="177979" cy="100407"/>
            </a:xfrm>
            <a:custGeom>
              <a:avLst/>
              <a:gdLst/>
              <a:ahLst/>
              <a:cxnLst/>
              <a:rect l="l" t="t" r="r" b="b"/>
              <a:pathLst>
                <a:path w="3219" h="1816" extrusionOk="0">
                  <a:moveTo>
                    <a:pt x="3128" y="1"/>
                  </a:moveTo>
                  <a:cubicBezTo>
                    <a:pt x="3059" y="1"/>
                    <a:pt x="3036" y="46"/>
                    <a:pt x="3013" y="92"/>
                  </a:cubicBezTo>
                  <a:cubicBezTo>
                    <a:pt x="3013" y="138"/>
                    <a:pt x="3013" y="183"/>
                    <a:pt x="2991" y="252"/>
                  </a:cubicBezTo>
                  <a:cubicBezTo>
                    <a:pt x="2968" y="320"/>
                    <a:pt x="2945" y="412"/>
                    <a:pt x="2899" y="503"/>
                  </a:cubicBezTo>
                  <a:cubicBezTo>
                    <a:pt x="2831" y="594"/>
                    <a:pt x="2762" y="708"/>
                    <a:pt x="2671" y="800"/>
                  </a:cubicBezTo>
                  <a:cubicBezTo>
                    <a:pt x="2534" y="937"/>
                    <a:pt x="2374" y="1074"/>
                    <a:pt x="2192" y="1165"/>
                  </a:cubicBezTo>
                  <a:cubicBezTo>
                    <a:pt x="1941" y="1325"/>
                    <a:pt x="1667" y="1439"/>
                    <a:pt x="1370" y="1530"/>
                  </a:cubicBezTo>
                  <a:lnTo>
                    <a:pt x="1393" y="1530"/>
                  </a:lnTo>
                  <a:cubicBezTo>
                    <a:pt x="1189" y="1575"/>
                    <a:pt x="962" y="1621"/>
                    <a:pt x="735" y="1621"/>
                  </a:cubicBezTo>
                  <a:lnTo>
                    <a:pt x="735" y="1621"/>
                  </a:lnTo>
                  <a:cubicBezTo>
                    <a:pt x="604" y="1621"/>
                    <a:pt x="474" y="1619"/>
                    <a:pt x="343" y="1576"/>
                  </a:cubicBezTo>
                  <a:cubicBezTo>
                    <a:pt x="274" y="1576"/>
                    <a:pt x="229" y="1553"/>
                    <a:pt x="160" y="1507"/>
                  </a:cubicBezTo>
                  <a:cubicBezTo>
                    <a:pt x="152" y="1503"/>
                    <a:pt x="143" y="1501"/>
                    <a:pt x="133" y="1501"/>
                  </a:cubicBezTo>
                  <a:cubicBezTo>
                    <a:pt x="91" y="1501"/>
                    <a:pt x="42" y="1538"/>
                    <a:pt x="23" y="1576"/>
                  </a:cubicBezTo>
                  <a:cubicBezTo>
                    <a:pt x="1" y="1621"/>
                    <a:pt x="46" y="1667"/>
                    <a:pt x="92" y="1690"/>
                  </a:cubicBezTo>
                  <a:cubicBezTo>
                    <a:pt x="270" y="1787"/>
                    <a:pt x="471" y="1815"/>
                    <a:pt x="679" y="1815"/>
                  </a:cubicBezTo>
                  <a:cubicBezTo>
                    <a:pt x="764" y="1815"/>
                    <a:pt x="850" y="1811"/>
                    <a:pt x="936" y="1804"/>
                  </a:cubicBezTo>
                  <a:cubicBezTo>
                    <a:pt x="1096" y="1804"/>
                    <a:pt x="1256" y="1758"/>
                    <a:pt x="1416" y="1713"/>
                  </a:cubicBezTo>
                  <a:cubicBezTo>
                    <a:pt x="1598" y="1667"/>
                    <a:pt x="1758" y="1598"/>
                    <a:pt x="1918" y="1530"/>
                  </a:cubicBezTo>
                  <a:cubicBezTo>
                    <a:pt x="2078" y="1462"/>
                    <a:pt x="2237" y="1370"/>
                    <a:pt x="2374" y="1279"/>
                  </a:cubicBezTo>
                  <a:cubicBezTo>
                    <a:pt x="2511" y="1188"/>
                    <a:pt x="2648" y="1096"/>
                    <a:pt x="2762" y="982"/>
                  </a:cubicBezTo>
                  <a:cubicBezTo>
                    <a:pt x="2854" y="868"/>
                    <a:pt x="2968" y="754"/>
                    <a:pt x="3036" y="640"/>
                  </a:cubicBezTo>
                  <a:cubicBezTo>
                    <a:pt x="3128" y="480"/>
                    <a:pt x="3196" y="297"/>
                    <a:pt x="3219" y="115"/>
                  </a:cubicBezTo>
                  <a:cubicBezTo>
                    <a:pt x="3219" y="46"/>
                    <a:pt x="3173" y="1"/>
                    <a:pt x="3128" y="1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40436" y="1246609"/>
              <a:ext cx="364748" cy="830456"/>
            </a:xfrm>
            <a:custGeom>
              <a:avLst/>
              <a:gdLst/>
              <a:ahLst/>
              <a:cxnLst/>
              <a:rect l="l" t="t" r="r" b="b"/>
              <a:pathLst>
                <a:path w="6597" h="15020" extrusionOk="0">
                  <a:moveTo>
                    <a:pt x="91" y="0"/>
                  </a:moveTo>
                  <a:cubicBezTo>
                    <a:pt x="91" y="0"/>
                    <a:pt x="69" y="23"/>
                    <a:pt x="46" y="23"/>
                  </a:cubicBezTo>
                  <a:cubicBezTo>
                    <a:pt x="23" y="23"/>
                    <a:pt x="23" y="46"/>
                    <a:pt x="0" y="69"/>
                  </a:cubicBezTo>
                  <a:cubicBezTo>
                    <a:pt x="0" y="115"/>
                    <a:pt x="0" y="137"/>
                    <a:pt x="23" y="160"/>
                  </a:cubicBezTo>
                  <a:cubicBezTo>
                    <a:pt x="845" y="2100"/>
                    <a:pt x="1689" y="4063"/>
                    <a:pt x="2534" y="6003"/>
                  </a:cubicBezTo>
                  <a:cubicBezTo>
                    <a:pt x="3378" y="8012"/>
                    <a:pt x="4246" y="10021"/>
                    <a:pt x="5090" y="12006"/>
                  </a:cubicBezTo>
                  <a:cubicBezTo>
                    <a:pt x="5524" y="13011"/>
                    <a:pt x="5958" y="14015"/>
                    <a:pt x="6391" y="15019"/>
                  </a:cubicBezTo>
                  <a:lnTo>
                    <a:pt x="6437" y="15019"/>
                  </a:lnTo>
                  <a:cubicBezTo>
                    <a:pt x="6483" y="15019"/>
                    <a:pt x="6551" y="15019"/>
                    <a:pt x="6597" y="14997"/>
                  </a:cubicBezTo>
                  <a:cubicBezTo>
                    <a:pt x="5912" y="13422"/>
                    <a:pt x="5227" y="11847"/>
                    <a:pt x="4565" y="10249"/>
                  </a:cubicBezTo>
                  <a:cubicBezTo>
                    <a:pt x="3675" y="8195"/>
                    <a:pt x="2808" y="6163"/>
                    <a:pt x="1918" y="4109"/>
                  </a:cubicBezTo>
                  <a:cubicBezTo>
                    <a:pt x="1347" y="2762"/>
                    <a:pt x="753" y="1416"/>
                    <a:pt x="183" y="69"/>
                  </a:cubicBezTo>
                  <a:cubicBezTo>
                    <a:pt x="160" y="23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760700" y="1066140"/>
              <a:ext cx="360988" cy="826641"/>
            </a:xfrm>
            <a:custGeom>
              <a:avLst/>
              <a:gdLst/>
              <a:ahLst/>
              <a:cxnLst/>
              <a:rect l="l" t="t" r="r" b="b"/>
              <a:pathLst>
                <a:path w="6529" h="14951" extrusionOk="0">
                  <a:moveTo>
                    <a:pt x="68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0" y="92"/>
                    <a:pt x="0" y="115"/>
                    <a:pt x="23" y="137"/>
                  </a:cubicBezTo>
                  <a:cubicBezTo>
                    <a:pt x="845" y="2077"/>
                    <a:pt x="1689" y="4040"/>
                    <a:pt x="2534" y="5981"/>
                  </a:cubicBezTo>
                  <a:cubicBezTo>
                    <a:pt x="3355" y="7921"/>
                    <a:pt x="4177" y="9838"/>
                    <a:pt x="4999" y="11778"/>
                  </a:cubicBezTo>
                  <a:cubicBezTo>
                    <a:pt x="5455" y="12828"/>
                    <a:pt x="5912" y="13901"/>
                    <a:pt x="6368" y="14951"/>
                  </a:cubicBezTo>
                  <a:cubicBezTo>
                    <a:pt x="6414" y="14905"/>
                    <a:pt x="6460" y="14860"/>
                    <a:pt x="6528" y="14814"/>
                  </a:cubicBezTo>
                  <a:cubicBezTo>
                    <a:pt x="5980" y="13536"/>
                    <a:pt x="5432" y="12235"/>
                    <a:pt x="4862" y="10957"/>
                  </a:cubicBezTo>
                  <a:cubicBezTo>
                    <a:pt x="4040" y="9016"/>
                    <a:pt x="3196" y="7053"/>
                    <a:pt x="2374" y="5113"/>
                  </a:cubicBezTo>
                  <a:cubicBezTo>
                    <a:pt x="1643" y="3424"/>
                    <a:pt x="913" y="1735"/>
                    <a:pt x="183" y="46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51459" y="1184738"/>
              <a:ext cx="376138" cy="862026"/>
            </a:xfrm>
            <a:custGeom>
              <a:avLst/>
              <a:gdLst/>
              <a:ahLst/>
              <a:cxnLst/>
              <a:rect l="l" t="t" r="r" b="b"/>
              <a:pathLst>
                <a:path w="6803" h="15591" extrusionOk="0">
                  <a:moveTo>
                    <a:pt x="92" y="1"/>
                  </a:moveTo>
                  <a:cubicBezTo>
                    <a:pt x="92" y="1"/>
                    <a:pt x="69" y="24"/>
                    <a:pt x="46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115"/>
                    <a:pt x="1" y="138"/>
                    <a:pt x="24" y="161"/>
                  </a:cubicBezTo>
                  <a:cubicBezTo>
                    <a:pt x="914" y="2215"/>
                    <a:pt x="1781" y="4292"/>
                    <a:pt x="2671" y="6369"/>
                  </a:cubicBezTo>
                  <a:cubicBezTo>
                    <a:pt x="3584" y="8446"/>
                    <a:pt x="4475" y="10546"/>
                    <a:pt x="5365" y="12646"/>
                  </a:cubicBezTo>
                  <a:cubicBezTo>
                    <a:pt x="5798" y="13628"/>
                    <a:pt x="6209" y="14609"/>
                    <a:pt x="6643" y="15591"/>
                  </a:cubicBezTo>
                  <a:cubicBezTo>
                    <a:pt x="6643" y="15591"/>
                    <a:pt x="6666" y="15568"/>
                    <a:pt x="6689" y="15568"/>
                  </a:cubicBezTo>
                  <a:lnTo>
                    <a:pt x="6711" y="15568"/>
                  </a:lnTo>
                  <a:cubicBezTo>
                    <a:pt x="6689" y="15568"/>
                    <a:pt x="6689" y="15568"/>
                    <a:pt x="6689" y="15545"/>
                  </a:cubicBezTo>
                  <a:cubicBezTo>
                    <a:pt x="6689" y="15545"/>
                    <a:pt x="6689" y="15522"/>
                    <a:pt x="6689" y="15522"/>
                  </a:cubicBezTo>
                  <a:cubicBezTo>
                    <a:pt x="6711" y="15499"/>
                    <a:pt x="6711" y="15499"/>
                    <a:pt x="6734" y="15499"/>
                  </a:cubicBezTo>
                  <a:cubicBezTo>
                    <a:pt x="6757" y="15499"/>
                    <a:pt x="6780" y="15499"/>
                    <a:pt x="6803" y="15476"/>
                  </a:cubicBezTo>
                  <a:cubicBezTo>
                    <a:pt x="6118" y="13924"/>
                    <a:pt x="5456" y="12349"/>
                    <a:pt x="4771" y="10774"/>
                  </a:cubicBezTo>
                  <a:cubicBezTo>
                    <a:pt x="3858" y="8652"/>
                    <a:pt x="2968" y="6529"/>
                    <a:pt x="2055" y="4406"/>
                  </a:cubicBezTo>
                  <a:lnTo>
                    <a:pt x="183" y="69"/>
                  </a:lnTo>
                  <a:cubicBezTo>
                    <a:pt x="183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833849" y="2083322"/>
              <a:ext cx="3870" cy="5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1" y="1"/>
                  </a:moveTo>
                  <a:cubicBezTo>
                    <a:pt x="24" y="1"/>
                    <a:pt x="47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47" y="1"/>
                    <a:pt x="24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33200" y="1109046"/>
              <a:ext cx="374866" cy="858211"/>
            </a:xfrm>
            <a:custGeom>
              <a:avLst/>
              <a:gdLst/>
              <a:ahLst/>
              <a:cxnLst/>
              <a:rect l="l" t="t" r="r" b="b"/>
              <a:pathLst>
                <a:path w="6780" h="15522" extrusionOk="0">
                  <a:moveTo>
                    <a:pt x="46" y="0"/>
                  </a:moveTo>
                  <a:cubicBezTo>
                    <a:pt x="23" y="23"/>
                    <a:pt x="23" y="46"/>
                    <a:pt x="1" y="69"/>
                  </a:cubicBezTo>
                  <a:cubicBezTo>
                    <a:pt x="1" y="92"/>
                    <a:pt x="1" y="115"/>
                    <a:pt x="23" y="137"/>
                  </a:cubicBezTo>
                  <a:cubicBezTo>
                    <a:pt x="891" y="2192"/>
                    <a:pt x="1781" y="4246"/>
                    <a:pt x="2648" y="6277"/>
                  </a:cubicBezTo>
                  <a:cubicBezTo>
                    <a:pt x="3561" y="8423"/>
                    <a:pt x="4474" y="10546"/>
                    <a:pt x="5387" y="12668"/>
                  </a:cubicBezTo>
                  <a:cubicBezTo>
                    <a:pt x="5798" y="13627"/>
                    <a:pt x="6209" y="14586"/>
                    <a:pt x="6620" y="15522"/>
                  </a:cubicBezTo>
                  <a:cubicBezTo>
                    <a:pt x="6643" y="15499"/>
                    <a:pt x="6688" y="15476"/>
                    <a:pt x="6711" y="15453"/>
                  </a:cubicBezTo>
                  <a:cubicBezTo>
                    <a:pt x="6734" y="15430"/>
                    <a:pt x="6757" y="15408"/>
                    <a:pt x="6780" y="15408"/>
                  </a:cubicBezTo>
                  <a:cubicBezTo>
                    <a:pt x="6027" y="13650"/>
                    <a:pt x="5273" y="11892"/>
                    <a:pt x="4520" y="10135"/>
                  </a:cubicBezTo>
                  <a:cubicBezTo>
                    <a:pt x="3607" y="8012"/>
                    <a:pt x="2694" y="5912"/>
                    <a:pt x="1804" y="3789"/>
                  </a:cubicBezTo>
                  <a:cubicBezTo>
                    <a:pt x="1256" y="2557"/>
                    <a:pt x="731" y="1301"/>
                    <a:pt x="183" y="46"/>
                  </a:cubicBezTo>
                  <a:cubicBezTo>
                    <a:pt x="183" y="0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42924" y="1184738"/>
              <a:ext cx="122467" cy="99798"/>
            </a:xfrm>
            <a:custGeom>
              <a:avLst/>
              <a:gdLst/>
              <a:ahLst/>
              <a:cxnLst/>
              <a:rect l="l" t="t" r="r" b="b"/>
              <a:pathLst>
                <a:path w="2215" h="1805" extrusionOk="0">
                  <a:moveTo>
                    <a:pt x="2055" y="1"/>
                  </a:moveTo>
                  <a:cubicBezTo>
                    <a:pt x="2055" y="1"/>
                    <a:pt x="2032" y="24"/>
                    <a:pt x="2032" y="24"/>
                  </a:cubicBezTo>
                  <a:cubicBezTo>
                    <a:pt x="1987" y="24"/>
                    <a:pt x="1941" y="69"/>
                    <a:pt x="1964" y="138"/>
                  </a:cubicBezTo>
                  <a:cubicBezTo>
                    <a:pt x="1964" y="229"/>
                    <a:pt x="1987" y="343"/>
                    <a:pt x="2009" y="435"/>
                  </a:cubicBezTo>
                  <a:cubicBezTo>
                    <a:pt x="2009" y="572"/>
                    <a:pt x="2009" y="686"/>
                    <a:pt x="1987" y="800"/>
                  </a:cubicBezTo>
                  <a:cubicBezTo>
                    <a:pt x="1987" y="891"/>
                    <a:pt x="1964" y="982"/>
                    <a:pt x="1918" y="1074"/>
                  </a:cubicBezTo>
                  <a:cubicBezTo>
                    <a:pt x="1873" y="1142"/>
                    <a:pt x="1850" y="1234"/>
                    <a:pt x="1781" y="1279"/>
                  </a:cubicBezTo>
                  <a:cubicBezTo>
                    <a:pt x="1736" y="1348"/>
                    <a:pt x="1690" y="1393"/>
                    <a:pt x="1621" y="1439"/>
                  </a:cubicBezTo>
                  <a:cubicBezTo>
                    <a:pt x="1553" y="1485"/>
                    <a:pt x="1484" y="1530"/>
                    <a:pt x="1416" y="1553"/>
                  </a:cubicBezTo>
                  <a:cubicBezTo>
                    <a:pt x="1348" y="1576"/>
                    <a:pt x="1256" y="1599"/>
                    <a:pt x="1188" y="1622"/>
                  </a:cubicBezTo>
                  <a:cubicBezTo>
                    <a:pt x="1096" y="1622"/>
                    <a:pt x="1005" y="1622"/>
                    <a:pt x="914" y="1599"/>
                  </a:cubicBezTo>
                  <a:cubicBezTo>
                    <a:pt x="823" y="1576"/>
                    <a:pt x="731" y="1553"/>
                    <a:pt x="663" y="1530"/>
                  </a:cubicBezTo>
                  <a:cubicBezTo>
                    <a:pt x="526" y="1462"/>
                    <a:pt x="412" y="1393"/>
                    <a:pt x="320" y="1302"/>
                  </a:cubicBezTo>
                  <a:cubicBezTo>
                    <a:pt x="275" y="1279"/>
                    <a:pt x="229" y="1234"/>
                    <a:pt x="183" y="1188"/>
                  </a:cubicBezTo>
                  <a:cubicBezTo>
                    <a:pt x="161" y="1165"/>
                    <a:pt x="132" y="1154"/>
                    <a:pt x="106" y="1154"/>
                  </a:cubicBezTo>
                  <a:cubicBezTo>
                    <a:pt x="81" y="1154"/>
                    <a:pt x="58" y="1165"/>
                    <a:pt x="46" y="1188"/>
                  </a:cubicBezTo>
                  <a:cubicBezTo>
                    <a:pt x="1" y="1211"/>
                    <a:pt x="1" y="1279"/>
                    <a:pt x="46" y="1325"/>
                  </a:cubicBezTo>
                  <a:cubicBezTo>
                    <a:pt x="252" y="1530"/>
                    <a:pt x="526" y="1713"/>
                    <a:pt x="845" y="1781"/>
                  </a:cubicBezTo>
                  <a:cubicBezTo>
                    <a:pt x="891" y="1804"/>
                    <a:pt x="960" y="1804"/>
                    <a:pt x="1028" y="1804"/>
                  </a:cubicBezTo>
                  <a:lnTo>
                    <a:pt x="1233" y="1804"/>
                  </a:lnTo>
                  <a:cubicBezTo>
                    <a:pt x="1348" y="1781"/>
                    <a:pt x="1484" y="1759"/>
                    <a:pt x="1599" y="1690"/>
                  </a:cubicBezTo>
                  <a:cubicBezTo>
                    <a:pt x="1713" y="1644"/>
                    <a:pt x="1804" y="1553"/>
                    <a:pt x="1895" y="1462"/>
                  </a:cubicBezTo>
                  <a:cubicBezTo>
                    <a:pt x="1987" y="1370"/>
                    <a:pt x="2055" y="1234"/>
                    <a:pt x="2124" y="1119"/>
                  </a:cubicBezTo>
                  <a:cubicBezTo>
                    <a:pt x="2169" y="982"/>
                    <a:pt x="2192" y="823"/>
                    <a:pt x="2192" y="686"/>
                  </a:cubicBezTo>
                  <a:cubicBezTo>
                    <a:pt x="2215" y="480"/>
                    <a:pt x="2169" y="275"/>
                    <a:pt x="2146" y="92"/>
                  </a:cubicBezTo>
                  <a:cubicBezTo>
                    <a:pt x="2146" y="47"/>
                    <a:pt x="2101" y="1"/>
                    <a:pt x="2055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54003" y="1107774"/>
              <a:ext cx="189368" cy="121914"/>
            </a:xfrm>
            <a:custGeom>
              <a:avLst/>
              <a:gdLst/>
              <a:ahLst/>
              <a:cxnLst/>
              <a:rect l="l" t="t" r="r" b="b"/>
              <a:pathLst>
                <a:path w="3425" h="2205" extrusionOk="0">
                  <a:moveTo>
                    <a:pt x="3310" y="1"/>
                  </a:moveTo>
                  <a:cubicBezTo>
                    <a:pt x="3264" y="1"/>
                    <a:pt x="3219" y="46"/>
                    <a:pt x="3219" y="92"/>
                  </a:cubicBezTo>
                  <a:cubicBezTo>
                    <a:pt x="3219" y="320"/>
                    <a:pt x="3196" y="526"/>
                    <a:pt x="3173" y="731"/>
                  </a:cubicBezTo>
                  <a:cubicBezTo>
                    <a:pt x="3150" y="868"/>
                    <a:pt x="3105" y="1005"/>
                    <a:pt x="3059" y="1142"/>
                  </a:cubicBezTo>
                  <a:cubicBezTo>
                    <a:pt x="2991" y="1256"/>
                    <a:pt x="2945" y="1347"/>
                    <a:pt x="2876" y="1439"/>
                  </a:cubicBezTo>
                  <a:cubicBezTo>
                    <a:pt x="2785" y="1530"/>
                    <a:pt x="2694" y="1621"/>
                    <a:pt x="2603" y="1690"/>
                  </a:cubicBezTo>
                  <a:cubicBezTo>
                    <a:pt x="2488" y="1781"/>
                    <a:pt x="2351" y="1849"/>
                    <a:pt x="2237" y="1895"/>
                  </a:cubicBezTo>
                  <a:cubicBezTo>
                    <a:pt x="2078" y="1941"/>
                    <a:pt x="1918" y="1986"/>
                    <a:pt x="1758" y="2009"/>
                  </a:cubicBezTo>
                  <a:cubicBezTo>
                    <a:pt x="1598" y="2009"/>
                    <a:pt x="1416" y="2009"/>
                    <a:pt x="1256" y="1986"/>
                  </a:cubicBezTo>
                  <a:cubicBezTo>
                    <a:pt x="1096" y="1964"/>
                    <a:pt x="913" y="1895"/>
                    <a:pt x="754" y="1827"/>
                  </a:cubicBezTo>
                  <a:cubicBezTo>
                    <a:pt x="594" y="1758"/>
                    <a:pt x="457" y="1667"/>
                    <a:pt x="297" y="1553"/>
                  </a:cubicBezTo>
                  <a:cubicBezTo>
                    <a:pt x="274" y="1530"/>
                    <a:pt x="229" y="1484"/>
                    <a:pt x="183" y="1461"/>
                  </a:cubicBezTo>
                  <a:cubicBezTo>
                    <a:pt x="156" y="1435"/>
                    <a:pt x="130" y="1424"/>
                    <a:pt x="103" y="1424"/>
                  </a:cubicBezTo>
                  <a:cubicBezTo>
                    <a:pt x="84" y="1424"/>
                    <a:pt x="65" y="1429"/>
                    <a:pt x="46" y="1439"/>
                  </a:cubicBezTo>
                  <a:cubicBezTo>
                    <a:pt x="0" y="1484"/>
                    <a:pt x="0" y="1553"/>
                    <a:pt x="46" y="1598"/>
                  </a:cubicBezTo>
                  <a:cubicBezTo>
                    <a:pt x="183" y="1713"/>
                    <a:pt x="320" y="1827"/>
                    <a:pt x="503" y="1918"/>
                  </a:cubicBezTo>
                  <a:cubicBezTo>
                    <a:pt x="662" y="2009"/>
                    <a:pt x="822" y="2078"/>
                    <a:pt x="1005" y="2123"/>
                  </a:cubicBezTo>
                  <a:cubicBezTo>
                    <a:pt x="1197" y="2175"/>
                    <a:pt x="1389" y="2204"/>
                    <a:pt x="1582" y="2204"/>
                  </a:cubicBezTo>
                  <a:cubicBezTo>
                    <a:pt x="1732" y="2204"/>
                    <a:pt x="1882" y="2186"/>
                    <a:pt x="2032" y="2146"/>
                  </a:cubicBezTo>
                  <a:cubicBezTo>
                    <a:pt x="2374" y="2078"/>
                    <a:pt x="2694" y="1918"/>
                    <a:pt x="2922" y="1667"/>
                  </a:cubicBezTo>
                  <a:cubicBezTo>
                    <a:pt x="3036" y="1553"/>
                    <a:pt x="3150" y="1393"/>
                    <a:pt x="3219" y="1256"/>
                  </a:cubicBezTo>
                  <a:cubicBezTo>
                    <a:pt x="3310" y="1073"/>
                    <a:pt x="3356" y="891"/>
                    <a:pt x="3379" y="708"/>
                  </a:cubicBezTo>
                  <a:cubicBezTo>
                    <a:pt x="3379" y="617"/>
                    <a:pt x="3401" y="526"/>
                    <a:pt x="3401" y="434"/>
                  </a:cubicBezTo>
                  <a:cubicBezTo>
                    <a:pt x="3401" y="320"/>
                    <a:pt x="3401" y="206"/>
                    <a:pt x="3424" y="115"/>
                  </a:cubicBezTo>
                  <a:cubicBezTo>
                    <a:pt x="3424" y="46"/>
                    <a:pt x="3379" y="1"/>
                    <a:pt x="3333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634471" y="1066140"/>
              <a:ext cx="137617" cy="77074"/>
            </a:xfrm>
            <a:custGeom>
              <a:avLst/>
              <a:gdLst/>
              <a:ahLst/>
              <a:cxnLst/>
              <a:rect l="l" t="t" r="r" b="b"/>
              <a:pathLst>
                <a:path w="2489" h="1394" extrusionOk="0">
                  <a:moveTo>
                    <a:pt x="2374" y="0"/>
                  </a:moveTo>
                  <a:cubicBezTo>
                    <a:pt x="2351" y="0"/>
                    <a:pt x="2329" y="23"/>
                    <a:pt x="2306" y="46"/>
                  </a:cubicBezTo>
                  <a:cubicBezTo>
                    <a:pt x="2283" y="46"/>
                    <a:pt x="2283" y="69"/>
                    <a:pt x="2283" y="92"/>
                  </a:cubicBezTo>
                  <a:cubicBezTo>
                    <a:pt x="2283" y="183"/>
                    <a:pt x="2283" y="274"/>
                    <a:pt x="2260" y="343"/>
                  </a:cubicBezTo>
                  <a:cubicBezTo>
                    <a:pt x="2237" y="457"/>
                    <a:pt x="2215" y="571"/>
                    <a:pt x="2169" y="662"/>
                  </a:cubicBezTo>
                  <a:cubicBezTo>
                    <a:pt x="2146" y="731"/>
                    <a:pt x="2100" y="799"/>
                    <a:pt x="2055" y="868"/>
                  </a:cubicBezTo>
                  <a:cubicBezTo>
                    <a:pt x="2009" y="913"/>
                    <a:pt x="1941" y="982"/>
                    <a:pt x="1895" y="1005"/>
                  </a:cubicBezTo>
                  <a:cubicBezTo>
                    <a:pt x="1827" y="1050"/>
                    <a:pt x="1758" y="1096"/>
                    <a:pt x="1690" y="1119"/>
                  </a:cubicBezTo>
                  <a:cubicBezTo>
                    <a:pt x="1598" y="1164"/>
                    <a:pt x="1507" y="1187"/>
                    <a:pt x="1416" y="1187"/>
                  </a:cubicBezTo>
                  <a:cubicBezTo>
                    <a:pt x="1376" y="1194"/>
                    <a:pt x="1335" y="1197"/>
                    <a:pt x="1296" y="1197"/>
                  </a:cubicBezTo>
                  <a:cubicBezTo>
                    <a:pt x="1200" y="1197"/>
                    <a:pt x="1108" y="1181"/>
                    <a:pt x="1028" y="1164"/>
                  </a:cubicBezTo>
                  <a:lnTo>
                    <a:pt x="1028" y="1164"/>
                  </a:lnTo>
                  <a:lnTo>
                    <a:pt x="1050" y="1187"/>
                  </a:lnTo>
                  <a:cubicBezTo>
                    <a:pt x="868" y="1142"/>
                    <a:pt x="708" y="1096"/>
                    <a:pt x="548" y="1028"/>
                  </a:cubicBezTo>
                  <a:cubicBezTo>
                    <a:pt x="411" y="959"/>
                    <a:pt x="274" y="891"/>
                    <a:pt x="137" y="799"/>
                  </a:cubicBezTo>
                  <a:cubicBezTo>
                    <a:pt x="120" y="782"/>
                    <a:pt x="99" y="774"/>
                    <a:pt x="79" y="774"/>
                  </a:cubicBezTo>
                  <a:cubicBezTo>
                    <a:pt x="46" y="774"/>
                    <a:pt x="15" y="794"/>
                    <a:pt x="0" y="822"/>
                  </a:cubicBezTo>
                  <a:cubicBezTo>
                    <a:pt x="0" y="845"/>
                    <a:pt x="0" y="868"/>
                    <a:pt x="0" y="891"/>
                  </a:cubicBezTo>
                  <a:cubicBezTo>
                    <a:pt x="0" y="913"/>
                    <a:pt x="23" y="936"/>
                    <a:pt x="46" y="959"/>
                  </a:cubicBezTo>
                  <a:cubicBezTo>
                    <a:pt x="252" y="1119"/>
                    <a:pt x="503" y="1233"/>
                    <a:pt x="754" y="1324"/>
                  </a:cubicBezTo>
                  <a:cubicBezTo>
                    <a:pt x="916" y="1368"/>
                    <a:pt x="1088" y="1394"/>
                    <a:pt x="1256" y="1394"/>
                  </a:cubicBezTo>
                  <a:cubicBezTo>
                    <a:pt x="1349" y="1394"/>
                    <a:pt x="1441" y="1386"/>
                    <a:pt x="1530" y="1370"/>
                  </a:cubicBezTo>
                  <a:cubicBezTo>
                    <a:pt x="1781" y="1324"/>
                    <a:pt x="2009" y="1210"/>
                    <a:pt x="2169" y="1028"/>
                  </a:cubicBezTo>
                  <a:cubicBezTo>
                    <a:pt x="2260" y="913"/>
                    <a:pt x="2329" y="799"/>
                    <a:pt x="2374" y="662"/>
                  </a:cubicBezTo>
                  <a:cubicBezTo>
                    <a:pt x="2420" y="594"/>
                    <a:pt x="2420" y="525"/>
                    <a:pt x="2443" y="457"/>
                  </a:cubicBezTo>
                  <a:cubicBezTo>
                    <a:pt x="2466" y="343"/>
                    <a:pt x="2488" y="229"/>
                    <a:pt x="2466" y="115"/>
                  </a:cubicBezTo>
                  <a:cubicBezTo>
                    <a:pt x="2466" y="92"/>
                    <a:pt x="2466" y="69"/>
                    <a:pt x="2443" y="46"/>
                  </a:cubicBezTo>
                  <a:cubicBezTo>
                    <a:pt x="2420" y="23"/>
                    <a:pt x="2397" y="0"/>
                    <a:pt x="2374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81192" y="1876369"/>
              <a:ext cx="444255" cy="202306"/>
            </a:xfrm>
            <a:custGeom>
              <a:avLst/>
              <a:gdLst/>
              <a:ahLst/>
              <a:cxnLst/>
              <a:rect l="l" t="t" r="r" b="b"/>
              <a:pathLst>
                <a:path w="8035" h="3659" extrusionOk="0">
                  <a:moveTo>
                    <a:pt x="7943" y="0"/>
                  </a:moveTo>
                  <a:cubicBezTo>
                    <a:pt x="7920" y="0"/>
                    <a:pt x="7898" y="23"/>
                    <a:pt x="7898" y="23"/>
                  </a:cubicBezTo>
                  <a:cubicBezTo>
                    <a:pt x="7875" y="46"/>
                    <a:pt x="7875" y="46"/>
                    <a:pt x="7875" y="46"/>
                  </a:cubicBezTo>
                  <a:cubicBezTo>
                    <a:pt x="7806" y="114"/>
                    <a:pt x="7738" y="160"/>
                    <a:pt x="7669" y="228"/>
                  </a:cubicBezTo>
                  <a:cubicBezTo>
                    <a:pt x="7647" y="228"/>
                    <a:pt x="7624" y="251"/>
                    <a:pt x="7601" y="274"/>
                  </a:cubicBezTo>
                  <a:cubicBezTo>
                    <a:pt x="7532" y="320"/>
                    <a:pt x="7464" y="388"/>
                    <a:pt x="7373" y="434"/>
                  </a:cubicBezTo>
                  <a:cubicBezTo>
                    <a:pt x="7373" y="434"/>
                    <a:pt x="7373" y="434"/>
                    <a:pt x="7373" y="457"/>
                  </a:cubicBezTo>
                  <a:cubicBezTo>
                    <a:pt x="7167" y="594"/>
                    <a:pt x="6962" y="753"/>
                    <a:pt x="6733" y="890"/>
                  </a:cubicBezTo>
                  <a:cubicBezTo>
                    <a:pt x="6711" y="913"/>
                    <a:pt x="6688" y="936"/>
                    <a:pt x="6642" y="936"/>
                  </a:cubicBezTo>
                  <a:cubicBezTo>
                    <a:pt x="6642" y="936"/>
                    <a:pt x="6642" y="959"/>
                    <a:pt x="6642" y="959"/>
                  </a:cubicBezTo>
                  <a:cubicBezTo>
                    <a:pt x="6231" y="1210"/>
                    <a:pt x="5798" y="1461"/>
                    <a:pt x="5364" y="1712"/>
                  </a:cubicBezTo>
                  <a:cubicBezTo>
                    <a:pt x="5159" y="1803"/>
                    <a:pt x="4953" y="1918"/>
                    <a:pt x="4748" y="2009"/>
                  </a:cubicBezTo>
                  <a:cubicBezTo>
                    <a:pt x="4542" y="2100"/>
                    <a:pt x="4314" y="2214"/>
                    <a:pt x="4109" y="2306"/>
                  </a:cubicBezTo>
                  <a:cubicBezTo>
                    <a:pt x="3606" y="2511"/>
                    <a:pt x="3081" y="2716"/>
                    <a:pt x="2556" y="2899"/>
                  </a:cubicBezTo>
                  <a:cubicBezTo>
                    <a:pt x="2214" y="3013"/>
                    <a:pt x="1849" y="3127"/>
                    <a:pt x="1506" y="3219"/>
                  </a:cubicBezTo>
                  <a:cubicBezTo>
                    <a:pt x="1370" y="3241"/>
                    <a:pt x="1255" y="3264"/>
                    <a:pt x="1118" y="3310"/>
                  </a:cubicBezTo>
                  <a:lnTo>
                    <a:pt x="1050" y="3310"/>
                  </a:lnTo>
                  <a:cubicBezTo>
                    <a:pt x="936" y="3333"/>
                    <a:pt x="845" y="3356"/>
                    <a:pt x="730" y="3378"/>
                  </a:cubicBezTo>
                  <a:cubicBezTo>
                    <a:pt x="525" y="3424"/>
                    <a:pt x="320" y="3447"/>
                    <a:pt x="114" y="3470"/>
                  </a:cubicBezTo>
                  <a:cubicBezTo>
                    <a:pt x="46" y="3470"/>
                    <a:pt x="0" y="3515"/>
                    <a:pt x="23" y="3584"/>
                  </a:cubicBezTo>
                  <a:cubicBezTo>
                    <a:pt x="23" y="3621"/>
                    <a:pt x="53" y="3658"/>
                    <a:pt x="89" y="3658"/>
                  </a:cubicBezTo>
                  <a:cubicBezTo>
                    <a:pt x="97" y="3658"/>
                    <a:pt x="106" y="3656"/>
                    <a:pt x="114" y="3652"/>
                  </a:cubicBezTo>
                  <a:cubicBezTo>
                    <a:pt x="342" y="3629"/>
                    <a:pt x="548" y="3607"/>
                    <a:pt x="753" y="3561"/>
                  </a:cubicBezTo>
                  <a:lnTo>
                    <a:pt x="799" y="3561"/>
                  </a:lnTo>
                  <a:cubicBezTo>
                    <a:pt x="890" y="3538"/>
                    <a:pt x="1004" y="3515"/>
                    <a:pt x="1096" y="3492"/>
                  </a:cubicBezTo>
                  <a:lnTo>
                    <a:pt x="1141" y="3492"/>
                  </a:lnTo>
                  <a:cubicBezTo>
                    <a:pt x="1278" y="3470"/>
                    <a:pt x="1415" y="3424"/>
                    <a:pt x="1552" y="3401"/>
                  </a:cubicBezTo>
                  <a:cubicBezTo>
                    <a:pt x="1917" y="3310"/>
                    <a:pt x="2260" y="3196"/>
                    <a:pt x="2625" y="3082"/>
                  </a:cubicBezTo>
                  <a:cubicBezTo>
                    <a:pt x="3150" y="2899"/>
                    <a:pt x="3675" y="2694"/>
                    <a:pt x="4177" y="2488"/>
                  </a:cubicBezTo>
                  <a:cubicBezTo>
                    <a:pt x="4382" y="2397"/>
                    <a:pt x="4588" y="2306"/>
                    <a:pt x="4793" y="2191"/>
                  </a:cubicBezTo>
                  <a:cubicBezTo>
                    <a:pt x="5478" y="1872"/>
                    <a:pt x="6117" y="1530"/>
                    <a:pt x="6756" y="1119"/>
                  </a:cubicBezTo>
                  <a:cubicBezTo>
                    <a:pt x="6779" y="1096"/>
                    <a:pt x="6802" y="1073"/>
                    <a:pt x="6825" y="1073"/>
                  </a:cubicBezTo>
                  <a:cubicBezTo>
                    <a:pt x="6848" y="1050"/>
                    <a:pt x="6848" y="1050"/>
                    <a:pt x="6848" y="1050"/>
                  </a:cubicBezTo>
                  <a:cubicBezTo>
                    <a:pt x="7076" y="913"/>
                    <a:pt x="7281" y="753"/>
                    <a:pt x="7487" y="594"/>
                  </a:cubicBezTo>
                  <a:cubicBezTo>
                    <a:pt x="7510" y="594"/>
                    <a:pt x="7510" y="594"/>
                    <a:pt x="7510" y="571"/>
                  </a:cubicBezTo>
                  <a:lnTo>
                    <a:pt x="7532" y="571"/>
                  </a:lnTo>
                  <a:cubicBezTo>
                    <a:pt x="7578" y="525"/>
                    <a:pt x="7624" y="502"/>
                    <a:pt x="7692" y="457"/>
                  </a:cubicBezTo>
                  <a:cubicBezTo>
                    <a:pt x="7715" y="434"/>
                    <a:pt x="7738" y="411"/>
                    <a:pt x="7738" y="411"/>
                  </a:cubicBezTo>
                  <a:cubicBezTo>
                    <a:pt x="7761" y="388"/>
                    <a:pt x="7761" y="388"/>
                    <a:pt x="7761" y="388"/>
                  </a:cubicBezTo>
                  <a:lnTo>
                    <a:pt x="7783" y="388"/>
                  </a:lnTo>
                  <a:cubicBezTo>
                    <a:pt x="7829" y="320"/>
                    <a:pt x="7898" y="274"/>
                    <a:pt x="7943" y="228"/>
                  </a:cubicBezTo>
                  <a:lnTo>
                    <a:pt x="7966" y="228"/>
                  </a:lnTo>
                  <a:cubicBezTo>
                    <a:pt x="7966" y="228"/>
                    <a:pt x="7966" y="206"/>
                    <a:pt x="7989" y="206"/>
                  </a:cubicBezTo>
                  <a:cubicBezTo>
                    <a:pt x="7989" y="206"/>
                    <a:pt x="7989" y="183"/>
                    <a:pt x="8012" y="183"/>
                  </a:cubicBezTo>
                  <a:cubicBezTo>
                    <a:pt x="8012" y="160"/>
                    <a:pt x="8035" y="160"/>
                    <a:pt x="8035" y="137"/>
                  </a:cubicBezTo>
                  <a:cubicBezTo>
                    <a:pt x="8035" y="92"/>
                    <a:pt x="8035" y="69"/>
                    <a:pt x="8035" y="46"/>
                  </a:cubicBezTo>
                  <a:cubicBezTo>
                    <a:pt x="8012" y="23"/>
                    <a:pt x="7989" y="23"/>
                    <a:pt x="7966" y="23"/>
                  </a:cubicBezTo>
                  <a:cubicBezTo>
                    <a:pt x="7966" y="23"/>
                    <a:pt x="7943" y="0"/>
                    <a:pt x="794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894448" y="2323118"/>
              <a:ext cx="20236" cy="21508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183" y="0"/>
                  </a:moveTo>
                  <a:cubicBezTo>
                    <a:pt x="92" y="0"/>
                    <a:pt x="0" y="92"/>
                    <a:pt x="0" y="183"/>
                  </a:cubicBezTo>
                  <a:cubicBezTo>
                    <a:pt x="0" y="297"/>
                    <a:pt x="92" y="388"/>
                    <a:pt x="183" y="388"/>
                  </a:cubicBezTo>
                  <a:cubicBezTo>
                    <a:pt x="297" y="388"/>
                    <a:pt x="366" y="297"/>
                    <a:pt x="366" y="183"/>
                  </a:cubicBezTo>
                  <a:cubicBezTo>
                    <a:pt x="366" y="92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44306" y="2205736"/>
              <a:ext cx="16476" cy="17748"/>
            </a:xfrm>
            <a:custGeom>
              <a:avLst/>
              <a:gdLst/>
              <a:ahLst/>
              <a:cxnLst/>
              <a:rect l="l" t="t" r="r" b="b"/>
              <a:pathLst>
                <a:path w="298" h="321" extrusionOk="0">
                  <a:moveTo>
                    <a:pt x="138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2"/>
                    <a:pt x="69" y="320"/>
                    <a:pt x="138" y="320"/>
                  </a:cubicBezTo>
                  <a:cubicBezTo>
                    <a:pt x="229" y="320"/>
                    <a:pt x="298" y="252"/>
                    <a:pt x="298" y="160"/>
                  </a:cubicBezTo>
                  <a:cubicBezTo>
                    <a:pt x="298" y="69"/>
                    <a:pt x="229" y="1"/>
                    <a:pt x="138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898208" y="2348330"/>
              <a:ext cx="12717" cy="1144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7" y="1"/>
                    <a:pt x="1" y="47"/>
                    <a:pt x="1" y="92"/>
                  </a:cubicBezTo>
                  <a:cubicBezTo>
                    <a:pt x="1" y="161"/>
                    <a:pt x="47" y="206"/>
                    <a:pt x="115" y="206"/>
                  </a:cubicBezTo>
                  <a:cubicBezTo>
                    <a:pt x="184" y="206"/>
                    <a:pt x="229" y="161"/>
                    <a:pt x="229" y="92"/>
                  </a:cubicBezTo>
                  <a:cubicBezTo>
                    <a:pt x="229" y="47"/>
                    <a:pt x="184" y="1"/>
                    <a:pt x="11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49393" y="2229732"/>
              <a:ext cx="11390" cy="11390"/>
            </a:xfrm>
            <a:custGeom>
              <a:avLst/>
              <a:gdLst/>
              <a:ahLst/>
              <a:cxnLst/>
              <a:rect l="l" t="t" r="r" b="b"/>
              <a:pathLst>
                <a:path w="206" h="206" extrusionOk="0">
                  <a:moveTo>
                    <a:pt x="114" y="0"/>
                  </a:moveTo>
                  <a:cubicBezTo>
                    <a:pt x="46" y="0"/>
                    <a:pt x="0" y="46"/>
                    <a:pt x="0" y="92"/>
                  </a:cubicBezTo>
                  <a:cubicBezTo>
                    <a:pt x="0" y="160"/>
                    <a:pt x="46" y="206"/>
                    <a:pt x="114" y="206"/>
                  </a:cubicBezTo>
                  <a:cubicBezTo>
                    <a:pt x="160" y="206"/>
                    <a:pt x="206" y="160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879298" y="2387476"/>
              <a:ext cx="71988" cy="47992"/>
            </a:xfrm>
            <a:custGeom>
              <a:avLst/>
              <a:gdLst/>
              <a:ahLst/>
              <a:cxnLst/>
              <a:rect l="l" t="t" r="r" b="b"/>
              <a:pathLst>
                <a:path w="1302" h="868" extrusionOk="0">
                  <a:moveTo>
                    <a:pt x="617" y="0"/>
                  </a:moveTo>
                  <a:cubicBezTo>
                    <a:pt x="274" y="23"/>
                    <a:pt x="1" y="229"/>
                    <a:pt x="1" y="457"/>
                  </a:cubicBezTo>
                  <a:cubicBezTo>
                    <a:pt x="23" y="708"/>
                    <a:pt x="320" y="868"/>
                    <a:pt x="663" y="868"/>
                  </a:cubicBezTo>
                  <a:cubicBezTo>
                    <a:pt x="1028" y="845"/>
                    <a:pt x="1302" y="640"/>
                    <a:pt x="1279" y="411"/>
                  </a:cubicBezTo>
                  <a:cubicBezTo>
                    <a:pt x="1279" y="160"/>
                    <a:pt x="982" y="0"/>
                    <a:pt x="617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209936" y="2235482"/>
              <a:ext cx="71988" cy="56672"/>
            </a:xfrm>
            <a:custGeom>
              <a:avLst/>
              <a:gdLst/>
              <a:ahLst/>
              <a:cxnLst/>
              <a:rect l="l" t="t" r="r" b="b"/>
              <a:pathLst>
                <a:path w="1302" h="1025" extrusionOk="0">
                  <a:moveTo>
                    <a:pt x="853" y="1"/>
                  </a:moveTo>
                  <a:cubicBezTo>
                    <a:pt x="707" y="1"/>
                    <a:pt x="538" y="58"/>
                    <a:pt x="389" y="170"/>
                  </a:cubicBezTo>
                  <a:cubicBezTo>
                    <a:pt x="92" y="398"/>
                    <a:pt x="1" y="718"/>
                    <a:pt x="138" y="901"/>
                  </a:cubicBezTo>
                  <a:cubicBezTo>
                    <a:pt x="200" y="984"/>
                    <a:pt x="305" y="1024"/>
                    <a:pt x="429" y="1024"/>
                  </a:cubicBezTo>
                  <a:cubicBezTo>
                    <a:pt x="577" y="1024"/>
                    <a:pt x="752" y="967"/>
                    <a:pt x="914" y="855"/>
                  </a:cubicBezTo>
                  <a:cubicBezTo>
                    <a:pt x="1188" y="627"/>
                    <a:pt x="1302" y="307"/>
                    <a:pt x="1142" y="125"/>
                  </a:cubicBezTo>
                  <a:cubicBezTo>
                    <a:pt x="1080" y="41"/>
                    <a:pt x="974" y="1"/>
                    <a:pt x="853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38231" y="1088864"/>
              <a:ext cx="478369" cy="872089"/>
            </a:xfrm>
            <a:custGeom>
              <a:avLst/>
              <a:gdLst/>
              <a:ahLst/>
              <a:cxnLst/>
              <a:rect l="l" t="t" r="r" b="b"/>
              <a:pathLst>
                <a:path w="8652" h="15773" extrusionOk="0">
                  <a:moveTo>
                    <a:pt x="2329" y="0"/>
                  </a:moveTo>
                  <a:cubicBezTo>
                    <a:pt x="2283" y="23"/>
                    <a:pt x="2261" y="92"/>
                    <a:pt x="2283" y="160"/>
                  </a:cubicBezTo>
                  <a:lnTo>
                    <a:pt x="2283" y="183"/>
                  </a:lnTo>
                  <a:lnTo>
                    <a:pt x="2306" y="206"/>
                  </a:lnTo>
                  <a:cubicBezTo>
                    <a:pt x="2261" y="251"/>
                    <a:pt x="2238" y="274"/>
                    <a:pt x="2215" y="320"/>
                  </a:cubicBezTo>
                  <a:cubicBezTo>
                    <a:pt x="2192" y="365"/>
                    <a:pt x="2169" y="388"/>
                    <a:pt x="2147" y="411"/>
                  </a:cubicBezTo>
                  <a:lnTo>
                    <a:pt x="2124" y="434"/>
                  </a:lnTo>
                  <a:cubicBezTo>
                    <a:pt x="2055" y="502"/>
                    <a:pt x="2010" y="571"/>
                    <a:pt x="1964" y="594"/>
                  </a:cubicBezTo>
                  <a:cubicBezTo>
                    <a:pt x="1964" y="617"/>
                    <a:pt x="1941" y="617"/>
                    <a:pt x="1918" y="639"/>
                  </a:cubicBezTo>
                  <a:cubicBezTo>
                    <a:pt x="1850" y="708"/>
                    <a:pt x="1781" y="753"/>
                    <a:pt x="1690" y="799"/>
                  </a:cubicBezTo>
                  <a:cubicBezTo>
                    <a:pt x="1644" y="822"/>
                    <a:pt x="1599" y="845"/>
                    <a:pt x="1553" y="845"/>
                  </a:cubicBezTo>
                  <a:cubicBezTo>
                    <a:pt x="1507" y="868"/>
                    <a:pt x="1485" y="868"/>
                    <a:pt x="1439" y="890"/>
                  </a:cubicBezTo>
                  <a:lnTo>
                    <a:pt x="1348" y="890"/>
                  </a:lnTo>
                  <a:cubicBezTo>
                    <a:pt x="1348" y="913"/>
                    <a:pt x="1325" y="913"/>
                    <a:pt x="1302" y="913"/>
                  </a:cubicBezTo>
                  <a:lnTo>
                    <a:pt x="1119" y="913"/>
                  </a:lnTo>
                  <a:cubicBezTo>
                    <a:pt x="1051" y="913"/>
                    <a:pt x="982" y="913"/>
                    <a:pt x="891" y="890"/>
                  </a:cubicBezTo>
                  <a:lnTo>
                    <a:pt x="868" y="890"/>
                  </a:lnTo>
                  <a:cubicBezTo>
                    <a:pt x="800" y="890"/>
                    <a:pt x="709" y="868"/>
                    <a:pt x="640" y="868"/>
                  </a:cubicBezTo>
                  <a:cubicBezTo>
                    <a:pt x="572" y="845"/>
                    <a:pt x="480" y="799"/>
                    <a:pt x="412" y="753"/>
                  </a:cubicBezTo>
                  <a:cubicBezTo>
                    <a:pt x="343" y="731"/>
                    <a:pt x="298" y="708"/>
                    <a:pt x="229" y="662"/>
                  </a:cubicBezTo>
                  <a:lnTo>
                    <a:pt x="184" y="639"/>
                  </a:lnTo>
                  <a:cubicBezTo>
                    <a:pt x="161" y="617"/>
                    <a:pt x="138" y="617"/>
                    <a:pt x="115" y="594"/>
                  </a:cubicBezTo>
                  <a:cubicBezTo>
                    <a:pt x="92" y="594"/>
                    <a:pt x="92" y="617"/>
                    <a:pt x="92" y="617"/>
                  </a:cubicBezTo>
                  <a:cubicBezTo>
                    <a:pt x="47" y="639"/>
                    <a:pt x="47" y="662"/>
                    <a:pt x="24" y="685"/>
                  </a:cubicBezTo>
                  <a:cubicBezTo>
                    <a:pt x="24" y="685"/>
                    <a:pt x="24" y="708"/>
                    <a:pt x="1" y="708"/>
                  </a:cubicBezTo>
                  <a:cubicBezTo>
                    <a:pt x="1" y="731"/>
                    <a:pt x="1" y="731"/>
                    <a:pt x="1" y="753"/>
                  </a:cubicBezTo>
                  <a:lnTo>
                    <a:pt x="138" y="753"/>
                  </a:lnTo>
                  <a:cubicBezTo>
                    <a:pt x="184" y="776"/>
                    <a:pt x="206" y="822"/>
                    <a:pt x="229" y="868"/>
                  </a:cubicBezTo>
                  <a:cubicBezTo>
                    <a:pt x="252" y="913"/>
                    <a:pt x="252" y="959"/>
                    <a:pt x="229" y="1005"/>
                  </a:cubicBezTo>
                  <a:cubicBezTo>
                    <a:pt x="229" y="1005"/>
                    <a:pt x="229" y="1005"/>
                    <a:pt x="229" y="1027"/>
                  </a:cubicBezTo>
                  <a:cubicBezTo>
                    <a:pt x="229" y="1050"/>
                    <a:pt x="252" y="1073"/>
                    <a:pt x="252" y="1096"/>
                  </a:cubicBezTo>
                  <a:lnTo>
                    <a:pt x="275" y="1142"/>
                  </a:lnTo>
                  <a:lnTo>
                    <a:pt x="298" y="1210"/>
                  </a:lnTo>
                  <a:lnTo>
                    <a:pt x="389" y="1415"/>
                  </a:lnTo>
                  <a:cubicBezTo>
                    <a:pt x="435" y="1484"/>
                    <a:pt x="457" y="1552"/>
                    <a:pt x="503" y="1644"/>
                  </a:cubicBezTo>
                  <a:cubicBezTo>
                    <a:pt x="526" y="1712"/>
                    <a:pt x="572" y="1803"/>
                    <a:pt x="617" y="1895"/>
                  </a:cubicBezTo>
                  <a:cubicBezTo>
                    <a:pt x="663" y="2032"/>
                    <a:pt x="731" y="2169"/>
                    <a:pt x="777" y="2328"/>
                  </a:cubicBezTo>
                  <a:lnTo>
                    <a:pt x="823" y="2397"/>
                  </a:lnTo>
                  <a:cubicBezTo>
                    <a:pt x="823" y="2443"/>
                    <a:pt x="845" y="2465"/>
                    <a:pt x="868" y="2511"/>
                  </a:cubicBezTo>
                  <a:cubicBezTo>
                    <a:pt x="891" y="2557"/>
                    <a:pt x="914" y="2602"/>
                    <a:pt x="914" y="2648"/>
                  </a:cubicBezTo>
                  <a:cubicBezTo>
                    <a:pt x="937" y="2671"/>
                    <a:pt x="937" y="2694"/>
                    <a:pt x="960" y="2739"/>
                  </a:cubicBezTo>
                  <a:cubicBezTo>
                    <a:pt x="960" y="2739"/>
                    <a:pt x="982" y="2762"/>
                    <a:pt x="982" y="2762"/>
                  </a:cubicBezTo>
                  <a:cubicBezTo>
                    <a:pt x="1005" y="2808"/>
                    <a:pt x="1028" y="2831"/>
                    <a:pt x="1051" y="2876"/>
                  </a:cubicBezTo>
                  <a:cubicBezTo>
                    <a:pt x="1074" y="2922"/>
                    <a:pt x="1074" y="2945"/>
                    <a:pt x="1097" y="2990"/>
                  </a:cubicBezTo>
                  <a:lnTo>
                    <a:pt x="1119" y="3059"/>
                  </a:lnTo>
                  <a:cubicBezTo>
                    <a:pt x="1142" y="3082"/>
                    <a:pt x="1142" y="3127"/>
                    <a:pt x="1165" y="3173"/>
                  </a:cubicBezTo>
                  <a:lnTo>
                    <a:pt x="1256" y="3310"/>
                  </a:lnTo>
                  <a:cubicBezTo>
                    <a:pt x="1279" y="3378"/>
                    <a:pt x="1325" y="3447"/>
                    <a:pt x="1348" y="3515"/>
                  </a:cubicBezTo>
                  <a:cubicBezTo>
                    <a:pt x="1416" y="3652"/>
                    <a:pt x="1462" y="3766"/>
                    <a:pt x="1507" y="3881"/>
                  </a:cubicBezTo>
                  <a:cubicBezTo>
                    <a:pt x="1553" y="3995"/>
                    <a:pt x="1599" y="4109"/>
                    <a:pt x="1644" y="4223"/>
                  </a:cubicBezTo>
                  <a:cubicBezTo>
                    <a:pt x="1690" y="4314"/>
                    <a:pt x="1713" y="4383"/>
                    <a:pt x="1759" y="4474"/>
                  </a:cubicBezTo>
                  <a:cubicBezTo>
                    <a:pt x="1781" y="4542"/>
                    <a:pt x="1804" y="4634"/>
                    <a:pt x="1850" y="4702"/>
                  </a:cubicBezTo>
                  <a:lnTo>
                    <a:pt x="1850" y="4748"/>
                  </a:lnTo>
                  <a:cubicBezTo>
                    <a:pt x="1918" y="4908"/>
                    <a:pt x="1987" y="5067"/>
                    <a:pt x="2055" y="5227"/>
                  </a:cubicBezTo>
                  <a:cubicBezTo>
                    <a:pt x="2078" y="5273"/>
                    <a:pt x="2101" y="5341"/>
                    <a:pt x="2124" y="5410"/>
                  </a:cubicBezTo>
                  <a:cubicBezTo>
                    <a:pt x="2192" y="5524"/>
                    <a:pt x="2238" y="5661"/>
                    <a:pt x="2306" y="5798"/>
                  </a:cubicBezTo>
                  <a:lnTo>
                    <a:pt x="2329" y="5844"/>
                  </a:lnTo>
                  <a:cubicBezTo>
                    <a:pt x="2398" y="6026"/>
                    <a:pt x="2466" y="6186"/>
                    <a:pt x="2535" y="6346"/>
                  </a:cubicBezTo>
                  <a:cubicBezTo>
                    <a:pt x="2580" y="6414"/>
                    <a:pt x="2603" y="6505"/>
                    <a:pt x="2626" y="6574"/>
                  </a:cubicBezTo>
                  <a:lnTo>
                    <a:pt x="2672" y="6620"/>
                  </a:lnTo>
                  <a:lnTo>
                    <a:pt x="2694" y="6688"/>
                  </a:lnTo>
                  <a:lnTo>
                    <a:pt x="2740" y="6779"/>
                  </a:lnTo>
                  <a:cubicBezTo>
                    <a:pt x="2808" y="6916"/>
                    <a:pt x="2877" y="7030"/>
                    <a:pt x="2923" y="7167"/>
                  </a:cubicBezTo>
                  <a:cubicBezTo>
                    <a:pt x="2991" y="7304"/>
                    <a:pt x="3060" y="7441"/>
                    <a:pt x="3128" y="7601"/>
                  </a:cubicBezTo>
                  <a:cubicBezTo>
                    <a:pt x="3219" y="7761"/>
                    <a:pt x="3288" y="7943"/>
                    <a:pt x="3379" y="8126"/>
                  </a:cubicBezTo>
                  <a:lnTo>
                    <a:pt x="3402" y="8195"/>
                  </a:lnTo>
                  <a:cubicBezTo>
                    <a:pt x="3448" y="8331"/>
                    <a:pt x="3516" y="8446"/>
                    <a:pt x="3562" y="8583"/>
                  </a:cubicBezTo>
                  <a:cubicBezTo>
                    <a:pt x="3607" y="8674"/>
                    <a:pt x="3653" y="8742"/>
                    <a:pt x="3676" y="8834"/>
                  </a:cubicBezTo>
                  <a:cubicBezTo>
                    <a:pt x="3721" y="8902"/>
                    <a:pt x="3744" y="8971"/>
                    <a:pt x="3767" y="9062"/>
                  </a:cubicBezTo>
                  <a:lnTo>
                    <a:pt x="3836" y="9176"/>
                  </a:lnTo>
                  <a:cubicBezTo>
                    <a:pt x="3881" y="9290"/>
                    <a:pt x="3927" y="9427"/>
                    <a:pt x="3973" y="9541"/>
                  </a:cubicBezTo>
                  <a:cubicBezTo>
                    <a:pt x="3995" y="9587"/>
                    <a:pt x="4018" y="9633"/>
                    <a:pt x="4041" y="9701"/>
                  </a:cubicBezTo>
                  <a:lnTo>
                    <a:pt x="4064" y="9769"/>
                  </a:lnTo>
                  <a:cubicBezTo>
                    <a:pt x="4087" y="9815"/>
                    <a:pt x="4110" y="9861"/>
                    <a:pt x="4110" y="9906"/>
                  </a:cubicBezTo>
                  <a:lnTo>
                    <a:pt x="4155" y="9998"/>
                  </a:lnTo>
                  <a:lnTo>
                    <a:pt x="4201" y="10112"/>
                  </a:lnTo>
                  <a:cubicBezTo>
                    <a:pt x="4246" y="10226"/>
                    <a:pt x="4315" y="10363"/>
                    <a:pt x="4361" y="10477"/>
                  </a:cubicBezTo>
                  <a:lnTo>
                    <a:pt x="4406" y="10568"/>
                  </a:lnTo>
                  <a:cubicBezTo>
                    <a:pt x="4429" y="10614"/>
                    <a:pt x="4452" y="10682"/>
                    <a:pt x="4475" y="10728"/>
                  </a:cubicBezTo>
                  <a:lnTo>
                    <a:pt x="4520" y="10819"/>
                  </a:lnTo>
                  <a:cubicBezTo>
                    <a:pt x="4543" y="10865"/>
                    <a:pt x="4543" y="10911"/>
                    <a:pt x="4566" y="10956"/>
                  </a:cubicBezTo>
                  <a:cubicBezTo>
                    <a:pt x="4634" y="11093"/>
                    <a:pt x="4703" y="11253"/>
                    <a:pt x="4771" y="11390"/>
                  </a:cubicBezTo>
                  <a:lnTo>
                    <a:pt x="4771" y="11436"/>
                  </a:lnTo>
                  <a:cubicBezTo>
                    <a:pt x="4817" y="11504"/>
                    <a:pt x="4840" y="11595"/>
                    <a:pt x="4863" y="11687"/>
                  </a:cubicBezTo>
                  <a:cubicBezTo>
                    <a:pt x="4908" y="11778"/>
                    <a:pt x="4931" y="11847"/>
                    <a:pt x="4977" y="11938"/>
                  </a:cubicBezTo>
                  <a:cubicBezTo>
                    <a:pt x="5045" y="12098"/>
                    <a:pt x="5114" y="12257"/>
                    <a:pt x="5182" y="12394"/>
                  </a:cubicBezTo>
                  <a:cubicBezTo>
                    <a:pt x="5228" y="12486"/>
                    <a:pt x="5251" y="12577"/>
                    <a:pt x="5296" y="12691"/>
                  </a:cubicBezTo>
                  <a:cubicBezTo>
                    <a:pt x="5319" y="12760"/>
                    <a:pt x="5365" y="12828"/>
                    <a:pt x="5388" y="12897"/>
                  </a:cubicBezTo>
                  <a:cubicBezTo>
                    <a:pt x="5433" y="12988"/>
                    <a:pt x="5456" y="13056"/>
                    <a:pt x="5479" y="13125"/>
                  </a:cubicBezTo>
                  <a:cubicBezTo>
                    <a:pt x="5525" y="13216"/>
                    <a:pt x="5548" y="13307"/>
                    <a:pt x="5593" y="13399"/>
                  </a:cubicBezTo>
                  <a:cubicBezTo>
                    <a:pt x="5662" y="13536"/>
                    <a:pt x="5730" y="13673"/>
                    <a:pt x="5776" y="13810"/>
                  </a:cubicBezTo>
                  <a:cubicBezTo>
                    <a:pt x="5821" y="13901"/>
                    <a:pt x="5867" y="13992"/>
                    <a:pt x="5890" y="14083"/>
                  </a:cubicBezTo>
                  <a:cubicBezTo>
                    <a:pt x="5936" y="14152"/>
                    <a:pt x="5958" y="14220"/>
                    <a:pt x="5981" y="14312"/>
                  </a:cubicBezTo>
                  <a:cubicBezTo>
                    <a:pt x="6027" y="14403"/>
                    <a:pt x="6072" y="14471"/>
                    <a:pt x="6095" y="14563"/>
                  </a:cubicBezTo>
                  <a:cubicBezTo>
                    <a:pt x="6118" y="14654"/>
                    <a:pt x="6164" y="14723"/>
                    <a:pt x="6187" y="14791"/>
                  </a:cubicBezTo>
                  <a:lnTo>
                    <a:pt x="6278" y="14996"/>
                  </a:lnTo>
                  <a:lnTo>
                    <a:pt x="6369" y="15225"/>
                  </a:lnTo>
                  <a:cubicBezTo>
                    <a:pt x="6392" y="15270"/>
                    <a:pt x="6415" y="15316"/>
                    <a:pt x="6438" y="15362"/>
                  </a:cubicBezTo>
                  <a:lnTo>
                    <a:pt x="6438" y="15384"/>
                  </a:lnTo>
                  <a:cubicBezTo>
                    <a:pt x="6483" y="15430"/>
                    <a:pt x="6506" y="15499"/>
                    <a:pt x="6506" y="15544"/>
                  </a:cubicBezTo>
                  <a:cubicBezTo>
                    <a:pt x="6506" y="15567"/>
                    <a:pt x="6506" y="15590"/>
                    <a:pt x="6483" y="15613"/>
                  </a:cubicBezTo>
                  <a:cubicBezTo>
                    <a:pt x="6506" y="15658"/>
                    <a:pt x="6529" y="15727"/>
                    <a:pt x="6506" y="15773"/>
                  </a:cubicBezTo>
                  <a:cubicBezTo>
                    <a:pt x="6529" y="15750"/>
                    <a:pt x="6575" y="15727"/>
                    <a:pt x="6597" y="15704"/>
                  </a:cubicBezTo>
                  <a:lnTo>
                    <a:pt x="6620" y="15681"/>
                  </a:lnTo>
                  <a:lnTo>
                    <a:pt x="6666" y="15658"/>
                  </a:lnTo>
                  <a:cubicBezTo>
                    <a:pt x="6689" y="15681"/>
                    <a:pt x="6689" y="15681"/>
                    <a:pt x="6712" y="15681"/>
                  </a:cubicBezTo>
                  <a:lnTo>
                    <a:pt x="6734" y="15704"/>
                  </a:lnTo>
                  <a:lnTo>
                    <a:pt x="6780" y="15704"/>
                  </a:lnTo>
                  <a:cubicBezTo>
                    <a:pt x="6803" y="15681"/>
                    <a:pt x="6826" y="15681"/>
                    <a:pt x="6849" y="15658"/>
                  </a:cubicBezTo>
                  <a:lnTo>
                    <a:pt x="6986" y="15590"/>
                  </a:lnTo>
                  <a:lnTo>
                    <a:pt x="7100" y="15521"/>
                  </a:lnTo>
                  <a:cubicBezTo>
                    <a:pt x="7191" y="15476"/>
                    <a:pt x="7259" y="15430"/>
                    <a:pt x="7351" y="15384"/>
                  </a:cubicBezTo>
                  <a:lnTo>
                    <a:pt x="7396" y="15339"/>
                  </a:lnTo>
                  <a:lnTo>
                    <a:pt x="7442" y="15316"/>
                  </a:lnTo>
                  <a:cubicBezTo>
                    <a:pt x="7465" y="15293"/>
                    <a:pt x="7488" y="15293"/>
                    <a:pt x="7533" y="15270"/>
                  </a:cubicBezTo>
                  <a:cubicBezTo>
                    <a:pt x="7556" y="15248"/>
                    <a:pt x="7602" y="15225"/>
                    <a:pt x="7625" y="15179"/>
                  </a:cubicBezTo>
                  <a:lnTo>
                    <a:pt x="7670" y="15179"/>
                  </a:lnTo>
                  <a:cubicBezTo>
                    <a:pt x="7670" y="15156"/>
                    <a:pt x="7670" y="15156"/>
                    <a:pt x="7693" y="15156"/>
                  </a:cubicBezTo>
                  <a:lnTo>
                    <a:pt x="7762" y="15111"/>
                  </a:lnTo>
                  <a:cubicBezTo>
                    <a:pt x="7830" y="15042"/>
                    <a:pt x="7921" y="14974"/>
                    <a:pt x="7990" y="14905"/>
                  </a:cubicBezTo>
                  <a:cubicBezTo>
                    <a:pt x="8035" y="14882"/>
                    <a:pt x="8081" y="14859"/>
                    <a:pt x="8127" y="14814"/>
                  </a:cubicBezTo>
                  <a:cubicBezTo>
                    <a:pt x="8172" y="14791"/>
                    <a:pt x="8195" y="14768"/>
                    <a:pt x="8241" y="14723"/>
                  </a:cubicBezTo>
                  <a:lnTo>
                    <a:pt x="8264" y="14700"/>
                  </a:lnTo>
                  <a:cubicBezTo>
                    <a:pt x="8287" y="14654"/>
                    <a:pt x="8309" y="14631"/>
                    <a:pt x="8355" y="14608"/>
                  </a:cubicBezTo>
                  <a:lnTo>
                    <a:pt x="8401" y="14586"/>
                  </a:lnTo>
                  <a:lnTo>
                    <a:pt x="8446" y="14563"/>
                  </a:lnTo>
                  <a:cubicBezTo>
                    <a:pt x="8469" y="14540"/>
                    <a:pt x="8492" y="14517"/>
                    <a:pt x="8515" y="14494"/>
                  </a:cubicBezTo>
                  <a:cubicBezTo>
                    <a:pt x="8560" y="14449"/>
                    <a:pt x="8583" y="14403"/>
                    <a:pt x="8606" y="14357"/>
                  </a:cubicBezTo>
                  <a:cubicBezTo>
                    <a:pt x="8652" y="14266"/>
                    <a:pt x="8606" y="14175"/>
                    <a:pt x="8538" y="14129"/>
                  </a:cubicBezTo>
                  <a:lnTo>
                    <a:pt x="8515" y="14129"/>
                  </a:lnTo>
                  <a:cubicBezTo>
                    <a:pt x="8515" y="14083"/>
                    <a:pt x="8515" y="14061"/>
                    <a:pt x="8492" y="14038"/>
                  </a:cubicBezTo>
                  <a:cubicBezTo>
                    <a:pt x="8492" y="14038"/>
                    <a:pt x="8492" y="14015"/>
                    <a:pt x="8469" y="13992"/>
                  </a:cubicBezTo>
                  <a:cubicBezTo>
                    <a:pt x="8446" y="13946"/>
                    <a:pt x="8424" y="13901"/>
                    <a:pt x="8424" y="13878"/>
                  </a:cubicBezTo>
                  <a:cubicBezTo>
                    <a:pt x="8378" y="13787"/>
                    <a:pt x="8332" y="13718"/>
                    <a:pt x="8309" y="13627"/>
                  </a:cubicBezTo>
                  <a:lnTo>
                    <a:pt x="8241" y="13467"/>
                  </a:lnTo>
                  <a:cubicBezTo>
                    <a:pt x="8195" y="13376"/>
                    <a:pt x="8150" y="13262"/>
                    <a:pt x="8104" y="13148"/>
                  </a:cubicBezTo>
                  <a:cubicBezTo>
                    <a:pt x="7967" y="12805"/>
                    <a:pt x="7807" y="12486"/>
                    <a:pt x="7670" y="12143"/>
                  </a:cubicBezTo>
                  <a:cubicBezTo>
                    <a:pt x="7602" y="11984"/>
                    <a:pt x="7510" y="11824"/>
                    <a:pt x="7442" y="11641"/>
                  </a:cubicBezTo>
                  <a:cubicBezTo>
                    <a:pt x="7396" y="11504"/>
                    <a:pt x="7351" y="11367"/>
                    <a:pt x="7282" y="11253"/>
                  </a:cubicBezTo>
                  <a:lnTo>
                    <a:pt x="7237" y="11139"/>
                  </a:lnTo>
                  <a:cubicBezTo>
                    <a:pt x="7214" y="11093"/>
                    <a:pt x="7191" y="11025"/>
                    <a:pt x="7168" y="10979"/>
                  </a:cubicBezTo>
                  <a:lnTo>
                    <a:pt x="7145" y="10888"/>
                  </a:lnTo>
                  <a:cubicBezTo>
                    <a:pt x="7100" y="10842"/>
                    <a:pt x="7077" y="10774"/>
                    <a:pt x="7054" y="10705"/>
                  </a:cubicBezTo>
                  <a:lnTo>
                    <a:pt x="7008" y="10637"/>
                  </a:lnTo>
                  <a:cubicBezTo>
                    <a:pt x="6986" y="10546"/>
                    <a:pt x="6940" y="10431"/>
                    <a:pt x="6894" y="10340"/>
                  </a:cubicBezTo>
                  <a:cubicBezTo>
                    <a:pt x="6849" y="10249"/>
                    <a:pt x="6803" y="10157"/>
                    <a:pt x="6757" y="10066"/>
                  </a:cubicBezTo>
                  <a:cubicBezTo>
                    <a:pt x="6689" y="9884"/>
                    <a:pt x="6597" y="9701"/>
                    <a:pt x="6529" y="9518"/>
                  </a:cubicBezTo>
                  <a:cubicBezTo>
                    <a:pt x="6461" y="9336"/>
                    <a:pt x="6369" y="9130"/>
                    <a:pt x="6301" y="8948"/>
                  </a:cubicBezTo>
                  <a:cubicBezTo>
                    <a:pt x="6209" y="8765"/>
                    <a:pt x="6141" y="8583"/>
                    <a:pt x="6050" y="8400"/>
                  </a:cubicBezTo>
                  <a:lnTo>
                    <a:pt x="6004" y="8263"/>
                  </a:lnTo>
                  <a:cubicBezTo>
                    <a:pt x="5936" y="8126"/>
                    <a:pt x="5890" y="8012"/>
                    <a:pt x="5844" y="7875"/>
                  </a:cubicBezTo>
                  <a:cubicBezTo>
                    <a:pt x="5753" y="7692"/>
                    <a:pt x="5684" y="7510"/>
                    <a:pt x="5593" y="7327"/>
                  </a:cubicBezTo>
                  <a:cubicBezTo>
                    <a:pt x="5548" y="7213"/>
                    <a:pt x="5479" y="7076"/>
                    <a:pt x="5433" y="6962"/>
                  </a:cubicBezTo>
                  <a:lnTo>
                    <a:pt x="5365" y="6825"/>
                  </a:lnTo>
                  <a:lnTo>
                    <a:pt x="5342" y="6779"/>
                  </a:lnTo>
                  <a:cubicBezTo>
                    <a:pt x="5205" y="6414"/>
                    <a:pt x="5045" y="6072"/>
                    <a:pt x="4908" y="5707"/>
                  </a:cubicBezTo>
                  <a:cubicBezTo>
                    <a:pt x="4771" y="5341"/>
                    <a:pt x="4634" y="4999"/>
                    <a:pt x="4498" y="4634"/>
                  </a:cubicBezTo>
                  <a:cubicBezTo>
                    <a:pt x="4475" y="4565"/>
                    <a:pt x="4452" y="4497"/>
                    <a:pt x="4429" y="4451"/>
                  </a:cubicBezTo>
                  <a:cubicBezTo>
                    <a:pt x="4383" y="4337"/>
                    <a:pt x="4338" y="4223"/>
                    <a:pt x="4292" y="4109"/>
                  </a:cubicBezTo>
                  <a:cubicBezTo>
                    <a:pt x="4246" y="3972"/>
                    <a:pt x="4178" y="3835"/>
                    <a:pt x="4110" y="3675"/>
                  </a:cubicBezTo>
                  <a:lnTo>
                    <a:pt x="4064" y="3584"/>
                  </a:lnTo>
                  <a:cubicBezTo>
                    <a:pt x="4018" y="3515"/>
                    <a:pt x="3995" y="3470"/>
                    <a:pt x="3950" y="3401"/>
                  </a:cubicBezTo>
                  <a:cubicBezTo>
                    <a:pt x="3904" y="3287"/>
                    <a:pt x="3858" y="3196"/>
                    <a:pt x="3813" y="3104"/>
                  </a:cubicBezTo>
                  <a:cubicBezTo>
                    <a:pt x="3744" y="2968"/>
                    <a:pt x="3676" y="2831"/>
                    <a:pt x="3630" y="2694"/>
                  </a:cubicBezTo>
                  <a:lnTo>
                    <a:pt x="3585" y="2580"/>
                  </a:lnTo>
                  <a:cubicBezTo>
                    <a:pt x="3493" y="2420"/>
                    <a:pt x="3425" y="2237"/>
                    <a:pt x="3356" y="2077"/>
                  </a:cubicBezTo>
                  <a:cubicBezTo>
                    <a:pt x="3333" y="1986"/>
                    <a:pt x="3288" y="1895"/>
                    <a:pt x="3242" y="1803"/>
                  </a:cubicBezTo>
                  <a:cubicBezTo>
                    <a:pt x="3219" y="1735"/>
                    <a:pt x="3174" y="1644"/>
                    <a:pt x="3151" y="1575"/>
                  </a:cubicBezTo>
                  <a:cubicBezTo>
                    <a:pt x="3128" y="1507"/>
                    <a:pt x="3082" y="1438"/>
                    <a:pt x="3060" y="1370"/>
                  </a:cubicBezTo>
                  <a:lnTo>
                    <a:pt x="2991" y="1233"/>
                  </a:lnTo>
                  <a:lnTo>
                    <a:pt x="2968" y="1142"/>
                  </a:lnTo>
                  <a:cubicBezTo>
                    <a:pt x="2945" y="1096"/>
                    <a:pt x="2923" y="1073"/>
                    <a:pt x="2923" y="1027"/>
                  </a:cubicBezTo>
                  <a:cubicBezTo>
                    <a:pt x="2900" y="982"/>
                    <a:pt x="2877" y="913"/>
                    <a:pt x="2831" y="868"/>
                  </a:cubicBezTo>
                  <a:lnTo>
                    <a:pt x="2831" y="822"/>
                  </a:lnTo>
                  <a:cubicBezTo>
                    <a:pt x="2786" y="776"/>
                    <a:pt x="2763" y="708"/>
                    <a:pt x="2740" y="639"/>
                  </a:cubicBezTo>
                  <a:cubicBezTo>
                    <a:pt x="2694" y="594"/>
                    <a:pt x="2672" y="525"/>
                    <a:pt x="2649" y="457"/>
                  </a:cubicBezTo>
                  <a:cubicBezTo>
                    <a:pt x="2603" y="365"/>
                    <a:pt x="2557" y="251"/>
                    <a:pt x="2512" y="137"/>
                  </a:cubicBezTo>
                  <a:lnTo>
                    <a:pt x="2489" y="69"/>
                  </a:lnTo>
                  <a:cubicBezTo>
                    <a:pt x="2466" y="23"/>
                    <a:pt x="2420" y="0"/>
                    <a:pt x="2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56802" y="1199888"/>
              <a:ext cx="464491" cy="872144"/>
            </a:xfrm>
            <a:custGeom>
              <a:avLst/>
              <a:gdLst/>
              <a:ahLst/>
              <a:cxnLst/>
              <a:rect l="l" t="t" r="r" b="b"/>
              <a:pathLst>
                <a:path w="8401" h="15774" extrusionOk="0">
                  <a:moveTo>
                    <a:pt x="2010" y="1"/>
                  </a:moveTo>
                  <a:cubicBezTo>
                    <a:pt x="1964" y="1"/>
                    <a:pt x="1918" y="24"/>
                    <a:pt x="1895" y="47"/>
                  </a:cubicBezTo>
                  <a:cubicBezTo>
                    <a:pt x="1895" y="69"/>
                    <a:pt x="1873" y="69"/>
                    <a:pt x="1873" y="92"/>
                  </a:cubicBezTo>
                  <a:lnTo>
                    <a:pt x="1873" y="138"/>
                  </a:lnTo>
                  <a:lnTo>
                    <a:pt x="1873" y="183"/>
                  </a:lnTo>
                  <a:cubicBezTo>
                    <a:pt x="1895" y="229"/>
                    <a:pt x="1895" y="275"/>
                    <a:pt x="1895" y="320"/>
                  </a:cubicBezTo>
                  <a:lnTo>
                    <a:pt x="1918" y="320"/>
                  </a:lnTo>
                  <a:cubicBezTo>
                    <a:pt x="1918" y="343"/>
                    <a:pt x="1918" y="343"/>
                    <a:pt x="1941" y="343"/>
                  </a:cubicBezTo>
                  <a:cubicBezTo>
                    <a:pt x="1918" y="343"/>
                    <a:pt x="1918" y="366"/>
                    <a:pt x="1895" y="366"/>
                  </a:cubicBezTo>
                  <a:cubicBezTo>
                    <a:pt x="1895" y="457"/>
                    <a:pt x="1895" y="549"/>
                    <a:pt x="1873" y="640"/>
                  </a:cubicBezTo>
                  <a:cubicBezTo>
                    <a:pt x="1850" y="708"/>
                    <a:pt x="1827" y="800"/>
                    <a:pt x="1781" y="891"/>
                  </a:cubicBezTo>
                  <a:cubicBezTo>
                    <a:pt x="1758" y="937"/>
                    <a:pt x="1713" y="1005"/>
                    <a:pt x="1644" y="1096"/>
                  </a:cubicBezTo>
                  <a:cubicBezTo>
                    <a:pt x="1576" y="1188"/>
                    <a:pt x="1462" y="1302"/>
                    <a:pt x="1302" y="1370"/>
                  </a:cubicBezTo>
                  <a:cubicBezTo>
                    <a:pt x="1165" y="1416"/>
                    <a:pt x="1005" y="1462"/>
                    <a:pt x="823" y="1462"/>
                  </a:cubicBezTo>
                  <a:lnTo>
                    <a:pt x="731" y="1462"/>
                  </a:lnTo>
                  <a:cubicBezTo>
                    <a:pt x="686" y="1439"/>
                    <a:pt x="663" y="1439"/>
                    <a:pt x="594" y="1439"/>
                  </a:cubicBezTo>
                  <a:cubicBezTo>
                    <a:pt x="572" y="1439"/>
                    <a:pt x="526" y="1439"/>
                    <a:pt x="503" y="1416"/>
                  </a:cubicBezTo>
                  <a:cubicBezTo>
                    <a:pt x="457" y="1393"/>
                    <a:pt x="389" y="1370"/>
                    <a:pt x="343" y="1348"/>
                  </a:cubicBezTo>
                  <a:lnTo>
                    <a:pt x="275" y="1302"/>
                  </a:lnTo>
                  <a:lnTo>
                    <a:pt x="252" y="1279"/>
                  </a:lnTo>
                  <a:cubicBezTo>
                    <a:pt x="206" y="1279"/>
                    <a:pt x="161" y="1256"/>
                    <a:pt x="138" y="1233"/>
                  </a:cubicBezTo>
                  <a:cubicBezTo>
                    <a:pt x="69" y="1233"/>
                    <a:pt x="24" y="1279"/>
                    <a:pt x="1" y="1325"/>
                  </a:cubicBezTo>
                  <a:cubicBezTo>
                    <a:pt x="1" y="1370"/>
                    <a:pt x="1" y="1393"/>
                    <a:pt x="1" y="1416"/>
                  </a:cubicBezTo>
                  <a:cubicBezTo>
                    <a:pt x="1" y="1439"/>
                    <a:pt x="1" y="1439"/>
                    <a:pt x="24" y="1462"/>
                  </a:cubicBezTo>
                  <a:lnTo>
                    <a:pt x="47" y="1530"/>
                  </a:lnTo>
                  <a:cubicBezTo>
                    <a:pt x="47" y="1553"/>
                    <a:pt x="69" y="1599"/>
                    <a:pt x="92" y="1644"/>
                  </a:cubicBezTo>
                  <a:cubicBezTo>
                    <a:pt x="138" y="1713"/>
                    <a:pt x="161" y="1804"/>
                    <a:pt x="184" y="1895"/>
                  </a:cubicBezTo>
                  <a:lnTo>
                    <a:pt x="229" y="1964"/>
                  </a:lnTo>
                  <a:cubicBezTo>
                    <a:pt x="229" y="2032"/>
                    <a:pt x="252" y="2101"/>
                    <a:pt x="275" y="2146"/>
                  </a:cubicBezTo>
                  <a:cubicBezTo>
                    <a:pt x="320" y="2238"/>
                    <a:pt x="343" y="2306"/>
                    <a:pt x="389" y="2398"/>
                  </a:cubicBezTo>
                  <a:cubicBezTo>
                    <a:pt x="412" y="2489"/>
                    <a:pt x="457" y="2603"/>
                    <a:pt x="503" y="2694"/>
                  </a:cubicBezTo>
                  <a:cubicBezTo>
                    <a:pt x="549" y="2763"/>
                    <a:pt x="572" y="2808"/>
                    <a:pt x="594" y="2877"/>
                  </a:cubicBezTo>
                  <a:cubicBezTo>
                    <a:pt x="663" y="3037"/>
                    <a:pt x="731" y="3196"/>
                    <a:pt x="800" y="3356"/>
                  </a:cubicBezTo>
                  <a:lnTo>
                    <a:pt x="845" y="3447"/>
                  </a:lnTo>
                  <a:cubicBezTo>
                    <a:pt x="868" y="3493"/>
                    <a:pt x="891" y="3562"/>
                    <a:pt x="891" y="3607"/>
                  </a:cubicBezTo>
                  <a:cubicBezTo>
                    <a:pt x="914" y="3653"/>
                    <a:pt x="937" y="3699"/>
                    <a:pt x="960" y="3744"/>
                  </a:cubicBezTo>
                  <a:cubicBezTo>
                    <a:pt x="960" y="3790"/>
                    <a:pt x="982" y="3836"/>
                    <a:pt x="1005" y="3881"/>
                  </a:cubicBezTo>
                  <a:lnTo>
                    <a:pt x="1028" y="3927"/>
                  </a:lnTo>
                  <a:cubicBezTo>
                    <a:pt x="1051" y="3995"/>
                    <a:pt x="1074" y="4064"/>
                    <a:pt x="1097" y="4132"/>
                  </a:cubicBezTo>
                  <a:cubicBezTo>
                    <a:pt x="1142" y="4201"/>
                    <a:pt x="1165" y="4292"/>
                    <a:pt x="1211" y="4383"/>
                  </a:cubicBezTo>
                  <a:cubicBezTo>
                    <a:pt x="1256" y="4475"/>
                    <a:pt x="1302" y="4589"/>
                    <a:pt x="1348" y="4703"/>
                  </a:cubicBezTo>
                  <a:cubicBezTo>
                    <a:pt x="1393" y="4749"/>
                    <a:pt x="1416" y="4817"/>
                    <a:pt x="1439" y="4885"/>
                  </a:cubicBezTo>
                  <a:cubicBezTo>
                    <a:pt x="1462" y="4954"/>
                    <a:pt x="1507" y="5000"/>
                    <a:pt x="1530" y="5068"/>
                  </a:cubicBezTo>
                  <a:cubicBezTo>
                    <a:pt x="1576" y="5182"/>
                    <a:pt x="1622" y="5274"/>
                    <a:pt x="1667" y="5388"/>
                  </a:cubicBezTo>
                  <a:lnTo>
                    <a:pt x="1713" y="5502"/>
                  </a:lnTo>
                  <a:lnTo>
                    <a:pt x="1781" y="5616"/>
                  </a:lnTo>
                  <a:cubicBezTo>
                    <a:pt x="1804" y="5662"/>
                    <a:pt x="1804" y="5730"/>
                    <a:pt x="1827" y="5776"/>
                  </a:cubicBezTo>
                  <a:lnTo>
                    <a:pt x="1873" y="5890"/>
                  </a:lnTo>
                  <a:cubicBezTo>
                    <a:pt x="1941" y="6050"/>
                    <a:pt x="2010" y="6209"/>
                    <a:pt x="2101" y="6369"/>
                  </a:cubicBezTo>
                  <a:cubicBezTo>
                    <a:pt x="2146" y="6506"/>
                    <a:pt x="2192" y="6620"/>
                    <a:pt x="2238" y="6734"/>
                  </a:cubicBezTo>
                  <a:lnTo>
                    <a:pt x="2306" y="6917"/>
                  </a:lnTo>
                  <a:cubicBezTo>
                    <a:pt x="2375" y="7077"/>
                    <a:pt x="2443" y="7214"/>
                    <a:pt x="2512" y="7373"/>
                  </a:cubicBezTo>
                  <a:lnTo>
                    <a:pt x="2535" y="7396"/>
                  </a:lnTo>
                  <a:cubicBezTo>
                    <a:pt x="2603" y="7579"/>
                    <a:pt x="2671" y="7739"/>
                    <a:pt x="2740" y="7921"/>
                  </a:cubicBezTo>
                  <a:cubicBezTo>
                    <a:pt x="2786" y="8013"/>
                    <a:pt x="2831" y="8104"/>
                    <a:pt x="2877" y="8195"/>
                  </a:cubicBezTo>
                  <a:cubicBezTo>
                    <a:pt x="2900" y="8241"/>
                    <a:pt x="2923" y="8286"/>
                    <a:pt x="2945" y="8332"/>
                  </a:cubicBezTo>
                  <a:lnTo>
                    <a:pt x="2991" y="8469"/>
                  </a:lnTo>
                  <a:lnTo>
                    <a:pt x="3128" y="8789"/>
                  </a:lnTo>
                  <a:lnTo>
                    <a:pt x="3219" y="8971"/>
                  </a:lnTo>
                  <a:lnTo>
                    <a:pt x="3242" y="9063"/>
                  </a:lnTo>
                  <a:cubicBezTo>
                    <a:pt x="3265" y="9108"/>
                    <a:pt x="3311" y="9177"/>
                    <a:pt x="3333" y="9245"/>
                  </a:cubicBezTo>
                  <a:cubicBezTo>
                    <a:pt x="3356" y="9314"/>
                    <a:pt x="3379" y="9382"/>
                    <a:pt x="3402" y="9428"/>
                  </a:cubicBezTo>
                  <a:lnTo>
                    <a:pt x="3448" y="9519"/>
                  </a:lnTo>
                  <a:cubicBezTo>
                    <a:pt x="3470" y="9610"/>
                    <a:pt x="3516" y="9702"/>
                    <a:pt x="3562" y="9793"/>
                  </a:cubicBezTo>
                  <a:cubicBezTo>
                    <a:pt x="3584" y="9839"/>
                    <a:pt x="3607" y="9907"/>
                    <a:pt x="3630" y="9953"/>
                  </a:cubicBezTo>
                  <a:lnTo>
                    <a:pt x="3676" y="10067"/>
                  </a:lnTo>
                  <a:cubicBezTo>
                    <a:pt x="3744" y="10272"/>
                    <a:pt x="3836" y="10455"/>
                    <a:pt x="3904" y="10592"/>
                  </a:cubicBezTo>
                  <a:cubicBezTo>
                    <a:pt x="3950" y="10660"/>
                    <a:pt x="3973" y="10729"/>
                    <a:pt x="4018" y="10820"/>
                  </a:cubicBezTo>
                  <a:cubicBezTo>
                    <a:pt x="4064" y="10911"/>
                    <a:pt x="4109" y="11003"/>
                    <a:pt x="4155" y="11094"/>
                  </a:cubicBezTo>
                  <a:cubicBezTo>
                    <a:pt x="4201" y="11208"/>
                    <a:pt x="4246" y="11322"/>
                    <a:pt x="4315" y="11436"/>
                  </a:cubicBezTo>
                  <a:lnTo>
                    <a:pt x="4383" y="11619"/>
                  </a:lnTo>
                  <a:cubicBezTo>
                    <a:pt x="4429" y="11710"/>
                    <a:pt x="4475" y="11824"/>
                    <a:pt x="4498" y="11916"/>
                  </a:cubicBezTo>
                  <a:cubicBezTo>
                    <a:pt x="4543" y="11984"/>
                    <a:pt x="4566" y="12075"/>
                    <a:pt x="4612" y="12144"/>
                  </a:cubicBezTo>
                  <a:cubicBezTo>
                    <a:pt x="4634" y="12235"/>
                    <a:pt x="4680" y="12304"/>
                    <a:pt x="4703" y="12395"/>
                  </a:cubicBezTo>
                  <a:lnTo>
                    <a:pt x="4726" y="12418"/>
                  </a:lnTo>
                  <a:cubicBezTo>
                    <a:pt x="4749" y="12486"/>
                    <a:pt x="4771" y="12555"/>
                    <a:pt x="4794" y="12623"/>
                  </a:cubicBezTo>
                  <a:lnTo>
                    <a:pt x="4817" y="12692"/>
                  </a:lnTo>
                  <a:cubicBezTo>
                    <a:pt x="4863" y="12783"/>
                    <a:pt x="4931" y="12897"/>
                    <a:pt x="4977" y="13011"/>
                  </a:cubicBezTo>
                  <a:cubicBezTo>
                    <a:pt x="5000" y="13080"/>
                    <a:pt x="5045" y="13148"/>
                    <a:pt x="5068" y="13217"/>
                  </a:cubicBezTo>
                  <a:lnTo>
                    <a:pt x="5091" y="13262"/>
                  </a:lnTo>
                  <a:cubicBezTo>
                    <a:pt x="5228" y="13559"/>
                    <a:pt x="5365" y="13879"/>
                    <a:pt x="5502" y="14175"/>
                  </a:cubicBezTo>
                  <a:lnTo>
                    <a:pt x="5593" y="14426"/>
                  </a:lnTo>
                  <a:lnTo>
                    <a:pt x="5707" y="14678"/>
                  </a:lnTo>
                  <a:cubicBezTo>
                    <a:pt x="5730" y="14746"/>
                    <a:pt x="5776" y="14814"/>
                    <a:pt x="5799" y="14906"/>
                  </a:cubicBezTo>
                  <a:cubicBezTo>
                    <a:pt x="5821" y="14974"/>
                    <a:pt x="5867" y="15066"/>
                    <a:pt x="5913" y="15157"/>
                  </a:cubicBezTo>
                  <a:lnTo>
                    <a:pt x="5935" y="15271"/>
                  </a:lnTo>
                  <a:cubicBezTo>
                    <a:pt x="5981" y="15362"/>
                    <a:pt x="6027" y="15476"/>
                    <a:pt x="6072" y="15568"/>
                  </a:cubicBezTo>
                  <a:cubicBezTo>
                    <a:pt x="6095" y="15636"/>
                    <a:pt x="6141" y="15705"/>
                    <a:pt x="6209" y="15727"/>
                  </a:cubicBezTo>
                  <a:cubicBezTo>
                    <a:pt x="6232" y="15750"/>
                    <a:pt x="6255" y="15750"/>
                    <a:pt x="6278" y="15773"/>
                  </a:cubicBezTo>
                  <a:lnTo>
                    <a:pt x="6324" y="15773"/>
                  </a:lnTo>
                  <a:cubicBezTo>
                    <a:pt x="6392" y="15750"/>
                    <a:pt x="6460" y="15750"/>
                    <a:pt x="6529" y="15750"/>
                  </a:cubicBezTo>
                  <a:cubicBezTo>
                    <a:pt x="6575" y="15727"/>
                    <a:pt x="6620" y="15727"/>
                    <a:pt x="6666" y="15727"/>
                  </a:cubicBezTo>
                  <a:cubicBezTo>
                    <a:pt x="6712" y="15705"/>
                    <a:pt x="6780" y="15705"/>
                    <a:pt x="6826" y="15682"/>
                  </a:cubicBezTo>
                  <a:lnTo>
                    <a:pt x="6894" y="15682"/>
                  </a:lnTo>
                  <a:lnTo>
                    <a:pt x="6940" y="15659"/>
                  </a:lnTo>
                  <a:cubicBezTo>
                    <a:pt x="6985" y="15659"/>
                    <a:pt x="7031" y="15636"/>
                    <a:pt x="7077" y="15636"/>
                  </a:cubicBezTo>
                  <a:lnTo>
                    <a:pt x="7191" y="15613"/>
                  </a:lnTo>
                  <a:cubicBezTo>
                    <a:pt x="7237" y="15591"/>
                    <a:pt x="7282" y="15591"/>
                    <a:pt x="7328" y="15568"/>
                  </a:cubicBezTo>
                  <a:lnTo>
                    <a:pt x="7442" y="15522"/>
                  </a:lnTo>
                  <a:lnTo>
                    <a:pt x="7579" y="15499"/>
                  </a:lnTo>
                  <a:cubicBezTo>
                    <a:pt x="7670" y="15454"/>
                    <a:pt x="7784" y="15408"/>
                    <a:pt x="7898" y="15385"/>
                  </a:cubicBezTo>
                  <a:cubicBezTo>
                    <a:pt x="7944" y="15362"/>
                    <a:pt x="8013" y="15339"/>
                    <a:pt x="8058" y="15317"/>
                  </a:cubicBezTo>
                  <a:cubicBezTo>
                    <a:pt x="8150" y="15294"/>
                    <a:pt x="8241" y="15248"/>
                    <a:pt x="8309" y="15225"/>
                  </a:cubicBezTo>
                  <a:cubicBezTo>
                    <a:pt x="8355" y="15202"/>
                    <a:pt x="8378" y="15202"/>
                    <a:pt x="8401" y="15180"/>
                  </a:cubicBezTo>
                  <a:cubicBezTo>
                    <a:pt x="8378" y="15157"/>
                    <a:pt x="8355" y="15134"/>
                    <a:pt x="8332" y="15111"/>
                  </a:cubicBezTo>
                  <a:cubicBezTo>
                    <a:pt x="8309" y="15066"/>
                    <a:pt x="8287" y="14997"/>
                    <a:pt x="8264" y="14929"/>
                  </a:cubicBezTo>
                  <a:lnTo>
                    <a:pt x="8264" y="14906"/>
                  </a:lnTo>
                  <a:cubicBezTo>
                    <a:pt x="8241" y="14860"/>
                    <a:pt x="8218" y="14814"/>
                    <a:pt x="8172" y="14746"/>
                  </a:cubicBezTo>
                  <a:cubicBezTo>
                    <a:pt x="8081" y="14541"/>
                    <a:pt x="7990" y="14312"/>
                    <a:pt x="7898" y="14084"/>
                  </a:cubicBezTo>
                  <a:lnTo>
                    <a:pt x="7853" y="13970"/>
                  </a:lnTo>
                  <a:lnTo>
                    <a:pt x="7784" y="13810"/>
                  </a:lnTo>
                  <a:cubicBezTo>
                    <a:pt x="7739" y="13696"/>
                    <a:pt x="7693" y="13582"/>
                    <a:pt x="7647" y="13468"/>
                  </a:cubicBezTo>
                  <a:cubicBezTo>
                    <a:pt x="7579" y="13308"/>
                    <a:pt x="7510" y="13148"/>
                    <a:pt x="7442" y="12988"/>
                  </a:cubicBezTo>
                  <a:lnTo>
                    <a:pt x="7373" y="12851"/>
                  </a:lnTo>
                  <a:cubicBezTo>
                    <a:pt x="7328" y="12760"/>
                    <a:pt x="7259" y="12646"/>
                    <a:pt x="7214" y="12532"/>
                  </a:cubicBezTo>
                  <a:lnTo>
                    <a:pt x="7145" y="12372"/>
                  </a:lnTo>
                  <a:cubicBezTo>
                    <a:pt x="7100" y="12281"/>
                    <a:pt x="7054" y="12167"/>
                    <a:pt x="7008" y="12075"/>
                  </a:cubicBezTo>
                  <a:cubicBezTo>
                    <a:pt x="6940" y="11938"/>
                    <a:pt x="6894" y="11824"/>
                    <a:pt x="6826" y="11687"/>
                  </a:cubicBezTo>
                  <a:cubicBezTo>
                    <a:pt x="6734" y="11505"/>
                    <a:pt x="6666" y="11322"/>
                    <a:pt x="6575" y="11140"/>
                  </a:cubicBezTo>
                  <a:cubicBezTo>
                    <a:pt x="6506" y="10957"/>
                    <a:pt x="6438" y="10797"/>
                    <a:pt x="6369" y="10637"/>
                  </a:cubicBezTo>
                  <a:cubicBezTo>
                    <a:pt x="6346" y="10569"/>
                    <a:pt x="6301" y="10478"/>
                    <a:pt x="6278" y="10409"/>
                  </a:cubicBezTo>
                  <a:cubicBezTo>
                    <a:pt x="6232" y="10318"/>
                    <a:pt x="6187" y="10249"/>
                    <a:pt x="6164" y="10158"/>
                  </a:cubicBezTo>
                  <a:cubicBezTo>
                    <a:pt x="6072" y="9953"/>
                    <a:pt x="5981" y="9724"/>
                    <a:pt x="5890" y="9519"/>
                  </a:cubicBezTo>
                  <a:cubicBezTo>
                    <a:pt x="5844" y="9405"/>
                    <a:pt x="5799" y="9268"/>
                    <a:pt x="5753" y="9154"/>
                  </a:cubicBezTo>
                  <a:cubicBezTo>
                    <a:pt x="5684" y="8971"/>
                    <a:pt x="5593" y="8811"/>
                    <a:pt x="5525" y="8629"/>
                  </a:cubicBezTo>
                  <a:lnTo>
                    <a:pt x="5502" y="8583"/>
                  </a:lnTo>
                  <a:cubicBezTo>
                    <a:pt x="5433" y="8423"/>
                    <a:pt x="5365" y="8264"/>
                    <a:pt x="5296" y="8104"/>
                  </a:cubicBezTo>
                  <a:cubicBezTo>
                    <a:pt x="5228" y="7944"/>
                    <a:pt x="5159" y="7761"/>
                    <a:pt x="5068" y="7579"/>
                  </a:cubicBezTo>
                  <a:lnTo>
                    <a:pt x="4977" y="7373"/>
                  </a:lnTo>
                  <a:cubicBezTo>
                    <a:pt x="4931" y="7259"/>
                    <a:pt x="4886" y="7168"/>
                    <a:pt x="4840" y="7054"/>
                  </a:cubicBezTo>
                  <a:lnTo>
                    <a:pt x="4794" y="6963"/>
                  </a:lnTo>
                  <a:cubicBezTo>
                    <a:pt x="4771" y="6917"/>
                    <a:pt x="4749" y="6848"/>
                    <a:pt x="4726" y="6780"/>
                  </a:cubicBezTo>
                  <a:lnTo>
                    <a:pt x="4680" y="6689"/>
                  </a:lnTo>
                  <a:cubicBezTo>
                    <a:pt x="4657" y="6643"/>
                    <a:pt x="4634" y="6597"/>
                    <a:pt x="4612" y="6552"/>
                  </a:cubicBezTo>
                  <a:cubicBezTo>
                    <a:pt x="4589" y="6483"/>
                    <a:pt x="4566" y="6415"/>
                    <a:pt x="4543" y="6346"/>
                  </a:cubicBezTo>
                  <a:cubicBezTo>
                    <a:pt x="4498" y="6255"/>
                    <a:pt x="4452" y="6164"/>
                    <a:pt x="4406" y="6072"/>
                  </a:cubicBezTo>
                  <a:cubicBezTo>
                    <a:pt x="4338" y="5890"/>
                    <a:pt x="4269" y="5730"/>
                    <a:pt x="4178" y="5547"/>
                  </a:cubicBezTo>
                  <a:cubicBezTo>
                    <a:pt x="4109" y="5410"/>
                    <a:pt x="4064" y="5274"/>
                    <a:pt x="3995" y="5137"/>
                  </a:cubicBezTo>
                  <a:lnTo>
                    <a:pt x="3973" y="5045"/>
                  </a:lnTo>
                  <a:cubicBezTo>
                    <a:pt x="3904" y="4908"/>
                    <a:pt x="3836" y="4771"/>
                    <a:pt x="3790" y="4612"/>
                  </a:cubicBezTo>
                  <a:lnTo>
                    <a:pt x="3744" y="4543"/>
                  </a:lnTo>
                  <a:lnTo>
                    <a:pt x="3676" y="4360"/>
                  </a:lnTo>
                  <a:cubicBezTo>
                    <a:pt x="3630" y="4246"/>
                    <a:pt x="3584" y="4155"/>
                    <a:pt x="3539" y="4041"/>
                  </a:cubicBezTo>
                  <a:cubicBezTo>
                    <a:pt x="3470" y="3881"/>
                    <a:pt x="3402" y="3721"/>
                    <a:pt x="3356" y="3562"/>
                  </a:cubicBezTo>
                  <a:cubicBezTo>
                    <a:pt x="3333" y="3516"/>
                    <a:pt x="3311" y="3470"/>
                    <a:pt x="3288" y="3402"/>
                  </a:cubicBezTo>
                  <a:lnTo>
                    <a:pt x="3242" y="3311"/>
                  </a:lnTo>
                  <a:cubicBezTo>
                    <a:pt x="3219" y="3265"/>
                    <a:pt x="3196" y="3219"/>
                    <a:pt x="3196" y="3174"/>
                  </a:cubicBezTo>
                  <a:lnTo>
                    <a:pt x="3151" y="3059"/>
                  </a:lnTo>
                  <a:cubicBezTo>
                    <a:pt x="3082" y="2900"/>
                    <a:pt x="3014" y="2740"/>
                    <a:pt x="2923" y="2580"/>
                  </a:cubicBezTo>
                  <a:cubicBezTo>
                    <a:pt x="2877" y="2466"/>
                    <a:pt x="2831" y="2352"/>
                    <a:pt x="2786" y="2238"/>
                  </a:cubicBezTo>
                  <a:lnTo>
                    <a:pt x="2717" y="2101"/>
                  </a:lnTo>
                  <a:lnTo>
                    <a:pt x="2671" y="1964"/>
                  </a:lnTo>
                  <a:lnTo>
                    <a:pt x="2557" y="1690"/>
                  </a:lnTo>
                  <a:cubicBezTo>
                    <a:pt x="2512" y="1599"/>
                    <a:pt x="2489" y="1530"/>
                    <a:pt x="2443" y="1462"/>
                  </a:cubicBezTo>
                  <a:cubicBezTo>
                    <a:pt x="2420" y="1393"/>
                    <a:pt x="2398" y="1348"/>
                    <a:pt x="2375" y="1302"/>
                  </a:cubicBezTo>
                  <a:lnTo>
                    <a:pt x="2352" y="1233"/>
                  </a:lnTo>
                  <a:lnTo>
                    <a:pt x="2329" y="1188"/>
                  </a:lnTo>
                  <a:cubicBezTo>
                    <a:pt x="2306" y="1119"/>
                    <a:pt x="2283" y="1074"/>
                    <a:pt x="2261" y="1005"/>
                  </a:cubicBezTo>
                  <a:cubicBezTo>
                    <a:pt x="2261" y="960"/>
                    <a:pt x="2238" y="914"/>
                    <a:pt x="2215" y="868"/>
                  </a:cubicBezTo>
                  <a:lnTo>
                    <a:pt x="2192" y="800"/>
                  </a:lnTo>
                  <a:cubicBezTo>
                    <a:pt x="2169" y="708"/>
                    <a:pt x="2146" y="640"/>
                    <a:pt x="2101" y="549"/>
                  </a:cubicBezTo>
                  <a:lnTo>
                    <a:pt x="2078" y="480"/>
                  </a:lnTo>
                  <a:cubicBezTo>
                    <a:pt x="2078" y="412"/>
                    <a:pt x="2055" y="343"/>
                    <a:pt x="2010" y="275"/>
                  </a:cubicBezTo>
                  <a:cubicBezTo>
                    <a:pt x="2010" y="275"/>
                    <a:pt x="1987" y="252"/>
                    <a:pt x="1987" y="229"/>
                  </a:cubicBezTo>
                  <a:cubicBezTo>
                    <a:pt x="1941" y="183"/>
                    <a:pt x="1964" y="115"/>
                    <a:pt x="2010" y="92"/>
                  </a:cubicBezTo>
                  <a:cubicBezTo>
                    <a:pt x="2010" y="69"/>
                    <a:pt x="2032" y="69"/>
                    <a:pt x="2055" y="69"/>
                  </a:cubicBezTo>
                  <a:cubicBezTo>
                    <a:pt x="2101" y="69"/>
                    <a:pt x="2124" y="92"/>
                    <a:pt x="2124" y="115"/>
                  </a:cubicBezTo>
                  <a:cubicBezTo>
                    <a:pt x="2146" y="92"/>
                    <a:pt x="2146" y="92"/>
                    <a:pt x="2169" y="92"/>
                  </a:cubicBezTo>
                  <a:lnTo>
                    <a:pt x="2192" y="92"/>
                  </a:lnTo>
                  <a:cubicBezTo>
                    <a:pt x="2192" y="92"/>
                    <a:pt x="2169" y="92"/>
                    <a:pt x="2146" y="69"/>
                  </a:cubicBezTo>
                  <a:cubicBezTo>
                    <a:pt x="2124" y="69"/>
                    <a:pt x="2078" y="47"/>
                    <a:pt x="2055" y="24"/>
                  </a:cubicBezTo>
                  <a:cubicBezTo>
                    <a:pt x="2032" y="1"/>
                    <a:pt x="2032" y="1"/>
                    <a:pt x="20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69802" y="1878857"/>
              <a:ext cx="533880" cy="349654"/>
            </a:xfrm>
            <a:custGeom>
              <a:avLst/>
              <a:gdLst/>
              <a:ahLst/>
              <a:cxnLst/>
              <a:rect l="l" t="t" r="r" b="b"/>
              <a:pathLst>
                <a:path w="9656" h="6324" extrusionOk="0">
                  <a:moveTo>
                    <a:pt x="8332" y="1"/>
                  </a:moveTo>
                  <a:cubicBezTo>
                    <a:pt x="8286" y="1"/>
                    <a:pt x="8263" y="24"/>
                    <a:pt x="8218" y="47"/>
                  </a:cubicBezTo>
                  <a:cubicBezTo>
                    <a:pt x="8172" y="69"/>
                    <a:pt x="8104" y="115"/>
                    <a:pt x="8058" y="161"/>
                  </a:cubicBezTo>
                  <a:lnTo>
                    <a:pt x="8035" y="183"/>
                  </a:lnTo>
                  <a:lnTo>
                    <a:pt x="7967" y="229"/>
                  </a:lnTo>
                  <a:cubicBezTo>
                    <a:pt x="7898" y="298"/>
                    <a:pt x="7830" y="343"/>
                    <a:pt x="7784" y="389"/>
                  </a:cubicBezTo>
                  <a:cubicBezTo>
                    <a:pt x="7716" y="435"/>
                    <a:pt x="7670" y="480"/>
                    <a:pt x="7601" y="503"/>
                  </a:cubicBezTo>
                  <a:lnTo>
                    <a:pt x="7579" y="526"/>
                  </a:lnTo>
                  <a:cubicBezTo>
                    <a:pt x="7533" y="549"/>
                    <a:pt x="7464" y="594"/>
                    <a:pt x="7419" y="617"/>
                  </a:cubicBezTo>
                  <a:cubicBezTo>
                    <a:pt x="7350" y="686"/>
                    <a:pt x="7259" y="754"/>
                    <a:pt x="7191" y="823"/>
                  </a:cubicBezTo>
                  <a:lnTo>
                    <a:pt x="7122" y="868"/>
                  </a:lnTo>
                  <a:cubicBezTo>
                    <a:pt x="7099" y="868"/>
                    <a:pt x="7099" y="868"/>
                    <a:pt x="7099" y="891"/>
                  </a:cubicBezTo>
                  <a:lnTo>
                    <a:pt x="7054" y="891"/>
                  </a:lnTo>
                  <a:cubicBezTo>
                    <a:pt x="7031" y="937"/>
                    <a:pt x="6985" y="960"/>
                    <a:pt x="6962" y="982"/>
                  </a:cubicBezTo>
                  <a:cubicBezTo>
                    <a:pt x="6917" y="1005"/>
                    <a:pt x="6894" y="1005"/>
                    <a:pt x="6871" y="1028"/>
                  </a:cubicBezTo>
                  <a:lnTo>
                    <a:pt x="6825" y="1051"/>
                  </a:lnTo>
                  <a:lnTo>
                    <a:pt x="6780" y="1096"/>
                  </a:lnTo>
                  <a:cubicBezTo>
                    <a:pt x="6688" y="1142"/>
                    <a:pt x="6620" y="1188"/>
                    <a:pt x="6551" y="1233"/>
                  </a:cubicBezTo>
                  <a:lnTo>
                    <a:pt x="6415" y="1302"/>
                  </a:lnTo>
                  <a:lnTo>
                    <a:pt x="6278" y="1370"/>
                  </a:lnTo>
                  <a:cubicBezTo>
                    <a:pt x="6232" y="1393"/>
                    <a:pt x="6163" y="1439"/>
                    <a:pt x="6095" y="1485"/>
                  </a:cubicBezTo>
                  <a:lnTo>
                    <a:pt x="6026" y="1530"/>
                  </a:lnTo>
                  <a:cubicBezTo>
                    <a:pt x="5890" y="1621"/>
                    <a:pt x="5707" y="1736"/>
                    <a:pt x="5524" y="1827"/>
                  </a:cubicBezTo>
                  <a:cubicBezTo>
                    <a:pt x="5342" y="1918"/>
                    <a:pt x="5182" y="1987"/>
                    <a:pt x="4999" y="2078"/>
                  </a:cubicBezTo>
                  <a:lnTo>
                    <a:pt x="4954" y="2101"/>
                  </a:lnTo>
                  <a:lnTo>
                    <a:pt x="4908" y="2101"/>
                  </a:lnTo>
                  <a:lnTo>
                    <a:pt x="4862" y="2124"/>
                  </a:lnTo>
                  <a:lnTo>
                    <a:pt x="4794" y="2169"/>
                  </a:lnTo>
                  <a:lnTo>
                    <a:pt x="4771" y="2169"/>
                  </a:lnTo>
                  <a:lnTo>
                    <a:pt x="4748" y="2192"/>
                  </a:lnTo>
                  <a:cubicBezTo>
                    <a:pt x="4680" y="2215"/>
                    <a:pt x="4611" y="2261"/>
                    <a:pt x="4543" y="2283"/>
                  </a:cubicBezTo>
                  <a:cubicBezTo>
                    <a:pt x="4497" y="2306"/>
                    <a:pt x="4474" y="2329"/>
                    <a:pt x="4429" y="2329"/>
                  </a:cubicBezTo>
                  <a:cubicBezTo>
                    <a:pt x="4383" y="2352"/>
                    <a:pt x="4337" y="2375"/>
                    <a:pt x="4292" y="2375"/>
                  </a:cubicBezTo>
                  <a:cubicBezTo>
                    <a:pt x="4246" y="2420"/>
                    <a:pt x="4178" y="2443"/>
                    <a:pt x="4109" y="2466"/>
                  </a:cubicBezTo>
                  <a:cubicBezTo>
                    <a:pt x="4041" y="2489"/>
                    <a:pt x="3972" y="2512"/>
                    <a:pt x="3904" y="2557"/>
                  </a:cubicBezTo>
                  <a:cubicBezTo>
                    <a:pt x="3858" y="2557"/>
                    <a:pt x="3812" y="2580"/>
                    <a:pt x="3767" y="2603"/>
                  </a:cubicBezTo>
                  <a:lnTo>
                    <a:pt x="3698" y="2649"/>
                  </a:lnTo>
                  <a:cubicBezTo>
                    <a:pt x="3607" y="2694"/>
                    <a:pt x="3516" y="2717"/>
                    <a:pt x="3424" y="2740"/>
                  </a:cubicBezTo>
                  <a:cubicBezTo>
                    <a:pt x="3333" y="2763"/>
                    <a:pt x="3265" y="2786"/>
                    <a:pt x="3196" y="2831"/>
                  </a:cubicBezTo>
                  <a:lnTo>
                    <a:pt x="3128" y="2854"/>
                  </a:lnTo>
                  <a:cubicBezTo>
                    <a:pt x="3082" y="2877"/>
                    <a:pt x="3036" y="2900"/>
                    <a:pt x="2991" y="2922"/>
                  </a:cubicBezTo>
                  <a:cubicBezTo>
                    <a:pt x="2968" y="2922"/>
                    <a:pt x="2922" y="2945"/>
                    <a:pt x="2877" y="2945"/>
                  </a:cubicBezTo>
                  <a:lnTo>
                    <a:pt x="2831" y="2945"/>
                  </a:lnTo>
                  <a:cubicBezTo>
                    <a:pt x="2808" y="2922"/>
                    <a:pt x="2785" y="2922"/>
                    <a:pt x="2740" y="2900"/>
                  </a:cubicBezTo>
                  <a:cubicBezTo>
                    <a:pt x="2717" y="2922"/>
                    <a:pt x="2694" y="2922"/>
                    <a:pt x="2648" y="2945"/>
                  </a:cubicBezTo>
                  <a:cubicBezTo>
                    <a:pt x="2580" y="2968"/>
                    <a:pt x="2489" y="3014"/>
                    <a:pt x="2397" y="3037"/>
                  </a:cubicBezTo>
                  <a:cubicBezTo>
                    <a:pt x="2352" y="3059"/>
                    <a:pt x="2283" y="3082"/>
                    <a:pt x="2237" y="3105"/>
                  </a:cubicBezTo>
                  <a:cubicBezTo>
                    <a:pt x="2123" y="3128"/>
                    <a:pt x="2009" y="3174"/>
                    <a:pt x="1918" y="3219"/>
                  </a:cubicBezTo>
                  <a:lnTo>
                    <a:pt x="1781" y="3242"/>
                  </a:lnTo>
                  <a:lnTo>
                    <a:pt x="1667" y="3288"/>
                  </a:lnTo>
                  <a:cubicBezTo>
                    <a:pt x="1621" y="3311"/>
                    <a:pt x="1576" y="3311"/>
                    <a:pt x="1530" y="3333"/>
                  </a:cubicBezTo>
                  <a:lnTo>
                    <a:pt x="1416" y="3356"/>
                  </a:lnTo>
                  <a:cubicBezTo>
                    <a:pt x="1370" y="3356"/>
                    <a:pt x="1324" y="3379"/>
                    <a:pt x="1279" y="3379"/>
                  </a:cubicBezTo>
                  <a:lnTo>
                    <a:pt x="1233" y="3402"/>
                  </a:lnTo>
                  <a:lnTo>
                    <a:pt x="1165" y="3402"/>
                  </a:lnTo>
                  <a:cubicBezTo>
                    <a:pt x="1119" y="3425"/>
                    <a:pt x="1051" y="3425"/>
                    <a:pt x="1005" y="3447"/>
                  </a:cubicBezTo>
                  <a:cubicBezTo>
                    <a:pt x="959" y="3447"/>
                    <a:pt x="914" y="3447"/>
                    <a:pt x="891" y="3470"/>
                  </a:cubicBezTo>
                  <a:lnTo>
                    <a:pt x="868" y="3470"/>
                  </a:lnTo>
                  <a:cubicBezTo>
                    <a:pt x="799" y="3470"/>
                    <a:pt x="731" y="3470"/>
                    <a:pt x="663" y="3493"/>
                  </a:cubicBezTo>
                  <a:lnTo>
                    <a:pt x="457" y="3493"/>
                  </a:lnTo>
                  <a:cubicBezTo>
                    <a:pt x="457" y="3447"/>
                    <a:pt x="434" y="3425"/>
                    <a:pt x="411" y="3402"/>
                  </a:cubicBezTo>
                  <a:lnTo>
                    <a:pt x="366" y="3402"/>
                  </a:lnTo>
                  <a:cubicBezTo>
                    <a:pt x="343" y="3402"/>
                    <a:pt x="343" y="3402"/>
                    <a:pt x="320" y="3425"/>
                  </a:cubicBezTo>
                  <a:cubicBezTo>
                    <a:pt x="297" y="3425"/>
                    <a:pt x="297" y="3447"/>
                    <a:pt x="274" y="3470"/>
                  </a:cubicBezTo>
                  <a:cubicBezTo>
                    <a:pt x="274" y="3470"/>
                    <a:pt x="252" y="3493"/>
                    <a:pt x="229" y="3493"/>
                  </a:cubicBezTo>
                  <a:cubicBezTo>
                    <a:pt x="206" y="3539"/>
                    <a:pt x="183" y="3562"/>
                    <a:pt x="160" y="3607"/>
                  </a:cubicBezTo>
                  <a:cubicBezTo>
                    <a:pt x="160" y="3607"/>
                    <a:pt x="138" y="3630"/>
                    <a:pt x="138" y="3653"/>
                  </a:cubicBezTo>
                  <a:lnTo>
                    <a:pt x="115" y="3721"/>
                  </a:lnTo>
                  <a:lnTo>
                    <a:pt x="92" y="3790"/>
                  </a:lnTo>
                  <a:lnTo>
                    <a:pt x="69" y="3813"/>
                  </a:lnTo>
                  <a:lnTo>
                    <a:pt x="92" y="3813"/>
                  </a:lnTo>
                  <a:cubicBezTo>
                    <a:pt x="69" y="3858"/>
                    <a:pt x="46" y="3881"/>
                    <a:pt x="23" y="3927"/>
                  </a:cubicBezTo>
                  <a:cubicBezTo>
                    <a:pt x="23" y="3972"/>
                    <a:pt x="23" y="4018"/>
                    <a:pt x="23" y="4041"/>
                  </a:cubicBezTo>
                  <a:lnTo>
                    <a:pt x="1" y="4064"/>
                  </a:lnTo>
                  <a:cubicBezTo>
                    <a:pt x="1" y="4132"/>
                    <a:pt x="1" y="4178"/>
                    <a:pt x="1" y="4224"/>
                  </a:cubicBezTo>
                  <a:cubicBezTo>
                    <a:pt x="1" y="4292"/>
                    <a:pt x="1" y="4360"/>
                    <a:pt x="23" y="4429"/>
                  </a:cubicBezTo>
                  <a:cubicBezTo>
                    <a:pt x="46" y="4543"/>
                    <a:pt x="115" y="4657"/>
                    <a:pt x="229" y="4749"/>
                  </a:cubicBezTo>
                  <a:cubicBezTo>
                    <a:pt x="252" y="4794"/>
                    <a:pt x="297" y="4817"/>
                    <a:pt x="320" y="4863"/>
                  </a:cubicBezTo>
                  <a:cubicBezTo>
                    <a:pt x="366" y="4885"/>
                    <a:pt x="411" y="4908"/>
                    <a:pt x="457" y="4954"/>
                  </a:cubicBezTo>
                  <a:lnTo>
                    <a:pt x="480" y="4977"/>
                  </a:lnTo>
                  <a:cubicBezTo>
                    <a:pt x="503" y="5000"/>
                    <a:pt x="526" y="5000"/>
                    <a:pt x="526" y="5022"/>
                  </a:cubicBezTo>
                  <a:cubicBezTo>
                    <a:pt x="548" y="5022"/>
                    <a:pt x="548" y="5022"/>
                    <a:pt x="548" y="5045"/>
                  </a:cubicBezTo>
                  <a:lnTo>
                    <a:pt x="571" y="5068"/>
                  </a:lnTo>
                  <a:cubicBezTo>
                    <a:pt x="548" y="5091"/>
                    <a:pt x="548" y="5137"/>
                    <a:pt x="548" y="5159"/>
                  </a:cubicBezTo>
                  <a:cubicBezTo>
                    <a:pt x="548" y="5205"/>
                    <a:pt x="526" y="5228"/>
                    <a:pt x="526" y="5251"/>
                  </a:cubicBezTo>
                  <a:cubicBezTo>
                    <a:pt x="526" y="5273"/>
                    <a:pt x="526" y="5296"/>
                    <a:pt x="526" y="5319"/>
                  </a:cubicBezTo>
                  <a:cubicBezTo>
                    <a:pt x="526" y="5342"/>
                    <a:pt x="526" y="5388"/>
                    <a:pt x="503" y="5410"/>
                  </a:cubicBezTo>
                  <a:cubicBezTo>
                    <a:pt x="503" y="5502"/>
                    <a:pt x="503" y="5570"/>
                    <a:pt x="526" y="5662"/>
                  </a:cubicBezTo>
                  <a:cubicBezTo>
                    <a:pt x="548" y="5707"/>
                    <a:pt x="571" y="5776"/>
                    <a:pt x="617" y="5844"/>
                  </a:cubicBezTo>
                  <a:cubicBezTo>
                    <a:pt x="663" y="5935"/>
                    <a:pt x="754" y="6004"/>
                    <a:pt x="822" y="6050"/>
                  </a:cubicBezTo>
                  <a:cubicBezTo>
                    <a:pt x="891" y="6095"/>
                    <a:pt x="959" y="6118"/>
                    <a:pt x="1028" y="6164"/>
                  </a:cubicBezTo>
                  <a:cubicBezTo>
                    <a:pt x="1119" y="6187"/>
                    <a:pt x="1210" y="6232"/>
                    <a:pt x="1302" y="6255"/>
                  </a:cubicBezTo>
                  <a:cubicBezTo>
                    <a:pt x="1347" y="6278"/>
                    <a:pt x="1393" y="6278"/>
                    <a:pt x="1461" y="6278"/>
                  </a:cubicBezTo>
                  <a:cubicBezTo>
                    <a:pt x="1461" y="6278"/>
                    <a:pt x="1461" y="6278"/>
                    <a:pt x="1461" y="6255"/>
                  </a:cubicBezTo>
                  <a:cubicBezTo>
                    <a:pt x="1484" y="6209"/>
                    <a:pt x="1530" y="6187"/>
                    <a:pt x="1576" y="6164"/>
                  </a:cubicBezTo>
                  <a:lnTo>
                    <a:pt x="1621" y="6164"/>
                  </a:lnTo>
                  <a:cubicBezTo>
                    <a:pt x="1667" y="6164"/>
                    <a:pt x="1690" y="6164"/>
                    <a:pt x="1712" y="6187"/>
                  </a:cubicBezTo>
                  <a:cubicBezTo>
                    <a:pt x="1758" y="6209"/>
                    <a:pt x="1781" y="6255"/>
                    <a:pt x="1804" y="6278"/>
                  </a:cubicBezTo>
                  <a:lnTo>
                    <a:pt x="1827" y="6323"/>
                  </a:lnTo>
                  <a:lnTo>
                    <a:pt x="1849" y="6323"/>
                  </a:lnTo>
                  <a:cubicBezTo>
                    <a:pt x="1895" y="6323"/>
                    <a:pt x="1964" y="6323"/>
                    <a:pt x="2009" y="6301"/>
                  </a:cubicBezTo>
                  <a:cubicBezTo>
                    <a:pt x="2101" y="6301"/>
                    <a:pt x="2169" y="6278"/>
                    <a:pt x="2237" y="6278"/>
                  </a:cubicBezTo>
                  <a:lnTo>
                    <a:pt x="2283" y="6255"/>
                  </a:lnTo>
                  <a:cubicBezTo>
                    <a:pt x="2374" y="6232"/>
                    <a:pt x="2443" y="6232"/>
                    <a:pt x="2534" y="6209"/>
                  </a:cubicBezTo>
                  <a:lnTo>
                    <a:pt x="2648" y="6209"/>
                  </a:lnTo>
                  <a:cubicBezTo>
                    <a:pt x="2740" y="6187"/>
                    <a:pt x="2854" y="6164"/>
                    <a:pt x="2945" y="6141"/>
                  </a:cubicBezTo>
                  <a:cubicBezTo>
                    <a:pt x="3059" y="6141"/>
                    <a:pt x="3150" y="6118"/>
                    <a:pt x="3242" y="6095"/>
                  </a:cubicBezTo>
                  <a:lnTo>
                    <a:pt x="3379" y="6050"/>
                  </a:lnTo>
                  <a:cubicBezTo>
                    <a:pt x="3539" y="6027"/>
                    <a:pt x="3675" y="5981"/>
                    <a:pt x="3812" y="5935"/>
                  </a:cubicBezTo>
                  <a:lnTo>
                    <a:pt x="3904" y="5913"/>
                  </a:lnTo>
                  <a:cubicBezTo>
                    <a:pt x="3995" y="5890"/>
                    <a:pt x="4086" y="5844"/>
                    <a:pt x="4155" y="5821"/>
                  </a:cubicBezTo>
                  <a:lnTo>
                    <a:pt x="4200" y="5821"/>
                  </a:lnTo>
                  <a:cubicBezTo>
                    <a:pt x="4223" y="5798"/>
                    <a:pt x="4269" y="5798"/>
                    <a:pt x="4292" y="5776"/>
                  </a:cubicBezTo>
                  <a:lnTo>
                    <a:pt x="4337" y="5776"/>
                  </a:lnTo>
                  <a:cubicBezTo>
                    <a:pt x="4360" y="5753"/>
                    <a:pt x="4383" y="5753"/>
                    <a:pt x="4406" y="5753"/>
                  </a:cubicBezTo>
                  <a:cubicBezTo>
                    <a:pt x="4520" y="5707"/>
                    <a:pt x="4611" y="5684"/>
                    <a:pt x="4725" y="5639"/>
                  </a:cubicBezTo>
                  <a:lnTo>
                    <a:pt x="4908" y="5570"/>
                  </a:lnTo>
                  <a:cubicBezTo>
                    <a:pt x="5068" y="5525"/>
                    <a:pt x="5205" y="5479"/>
                    <a:pt x="5365" y="5410"/>
                  </a:cubicBezTo>
                  <a:lnTo>
                    <a:pt x="5387" y="5388"/>
                  </a:lnTo>
                  <a:cubicBezTo>
                    <a:pt x="5570" y="5319"/>
                    <a:pt x="5730" y="5251"/>
                    <a:pt x="5912" y="5159"/>
                  </a:cubicBezTo>
                  <a:cubicBezTo>
                    <a:pt x="6095" y="5091"/>
                    <a:pt x="6255" y="5000"/>
                    <a:pt x="6437" y="4908"/>
                  </a:cubicBezTo>
                  <a:cubicBezTo>
                    <a:pt x="6597" y="4840"/>
                    <a:pt x="6734" y="4749"/>
                    <a:pt x="6848" y="4680"/>
                  </a:cubicBezTo>
                  <a:lnTo>
                    <a:pt x="7191" y="4497"/>
                  </a:lnTo>
                  <a:lnTo>
                    <a:pt x="7305" y="4406"/>
                  </a:lnTo>
                  <a:cubicBezTo>
                    <a:pt x="7601" y="4246"/>
                    <a:pt x="7875" y="4064"/>
                    <a:pt x="8149" y="3858"/>
                  </a:cubicBezTo>
                  <a:cubicBezTo>
                    <a:pt x="8218" y="3790"/>
                    <a:pt x="8286" y="3744"/>
                    <a:pt x="8355" y="3676"/>
                  </a:cubicBezTo>
                  <a:cubicBezTo>
                    <a:pt x="8400" y="3653"/>
                    <a:pt x="8423" y="3630"/>
                    <a:pt x="8446" y="3584"/>
                  </a:cubicBezTo>
                  <a:lnTo>
                    <a:pt x="8492" y="3562"/>
                  </a:lnTo>
                  <a:cubicBezTo>
                    <a:pt x="8514" y="3539"/>
                    <a:pt x="8537" y="3516"/>
                    <a:pt x="8560" y="3493"/>
                  </a:cubicBezTo>
                  <a:lnTo>
                    <a:pt x="8606" y="3470"/>
                  </a:lnTo>
                  <a:cubicBezTo>
                    <a:pt x="8697" y="3379"/>
                    <a:pt x="8788" y="3265"/>
                    <a:pt x="8880" y="3174"/>
                  </a:cubicBezTo>
                  <a:cubicBezTo>
                    <a:pt x="8948" y="3082"/>
                    <a:pt x="9017" y="3014"/>
                    <a:pt x="9085" y="2922"/>
                  </a:cubicBezTo>
                  <a:cubicBezTo>
                    <a:pt x="9131" y="2877"/>
                    <a:pt x="9176" y="2831"/>
                    <a:pt x="9199" y="2786"/>
                  </a:cubicBezTo>
                  <a:cubicBezTo>
                    <a:pt x="9222" y="2763"/>
                    <a:pt x="9245" y="2740"/>
                    <a:pt x="9245" y="2740"/>
                  </a:cubicBezTo>
                  <a:cubicBezTo>
                    <a:pt x="9268" y="2717"/>
                    <a:pt x="9290" y="2694"/>
                    <a:pt x="9336" y="2671"/>
                  </a:cubicBezTo>
                  <a:cubicBezTo>
                    <a:pt x="9359" y="2649"/>
                    <a:pt x="9382" y="2626"/>
                    <a:pt x="9427" y="2626"/>
                  </a:cubicBezTo>
                  <a:cubicBezTo>
                    <a:pt x="9496" y="2512"/>
                    <a:pt x="9564" y="2398"/>
                    <a:pt x="9587" y="2283"/>
                  </a:cubicBezTo>
                  <a:cubicBezTo>
                    <a:pt x="9610" y="2238"/>
                    <a:pt x="9633" y="2169"/>
                    <a:pt x="9633" y="2124"/>
                  </a:cubicBezTo>
                  <a:cubicBezTo>
                    <a:pt x="9656" y="2078"/>
                    <a:pt x="9656" y="2032"/>
                    <a:pt x="9656" y="1987"/>
                  </a:cubicBezTo>
                  <a:cubicBezTo>
                    <a:pt x="9656" y="1964"/>
                    <a:pt x="9656" y="1918"/>
                    <a:pt x="9656" y="1873"/>
                  </a:cubicBezTo>
                  <a:lnTo>
                    <a:pt x="9656" y="1827"/>
                  </a:lnTo>
                  <a:cubicBezTo>
                    <a:pt x="9633" y="1758"/>
                    <a:pt x="9633" y="1690"/>
                    <a:pt x="9587" y="1621"/>
                  </a:cubicBezTo>
                  <a:cubicBezTo>
                    <a:pt x="9587" y="1576"/>
                    <a:pt x="9564" y="1553"/>
                    <a:pt x="9542" y="1507"/>
                  </a:cubicBezTo>
                  <a:cubicBezTo>
                    <a:pt x="9496" y="1462"/>
                    <a:pt x="9473" y="1416"/>
                    <a:pt x="9427" y="1393"/>
                  </a:cubicBezTo>
                  <a:cubicBezTo>
                    <a:pt x="9427" y="1370"/>
                    <a:pt x="9405" y="1348"/>
                    <a:pt x="9382" y="1325"/>
                  </a:cubicBezTo>
                  <a:cubicBezTo>
                    <a:pt x="9313" y="1279"/>
                    <a:pt x="9245" y="1233"/>
                    <a:pt x="9154" y="1188"/>
                  </a:cubicBezTo>
                  <a:cubicBezTo>
                    <a:pt x="9108" y="1188"/>
                    <a:pt x="9062" y="1165"/>
                    <a:pt x="9017" y="1165"/>
                  </a:cubicBezTo>
                  <a:lnTo>
                    <a:pt x="8971" y="1142"/>
                  </a:lnTo>
                  <a:lnTo>
                    <a:pt x="8971" y="1119"/>
                  </a:lnTo>
                  <a:lnTo>
                    <a:pt x="8971" y="1096"/>
                  </a:lnTo>
                  <a:cubicBezTo>
                    <a:pt x="8971" y="1096"/>
                    <a:pt x="8971" y="1074"/>
                    <a:pt x="8971" y="1074"/>
                  </a:cubicBezTo>
                  <a:lnTo>
                    <a:pt x="8994" y="1005"/>
                  </a:lnTo>
                  <a:lnTo>
                    <a:pt x="8994" y="937"/>
                  </a:lnTo>
                  <a:cubicBezTo>
                    <a:pt x="8994" y="914"/>
                    <a:pt x="9017" y="891"/>
                    <a:pt x="9017" y="868"/>
                  </a:cubicBezTo>
                  <a:cubicBezTo>
                    <a:pt x="9017" y="823"/>
                    <a:pt x="9017" y="800"/>
                    <a:pt x="9017" y="777"/>
                  </a:cubicBezTo>
                  <a:cubicBezTo>
                    <a:pt x="9017" y="731"/>
                    <a:pt x="9017" y="686"/>
                    <a:pt x="9017" y="663"/>
                  </a:cubicBezTo>
                  <a:cubicBezTo>
                    <a:pt x="9017" y="594"/>
                    <a:pt x="8994" y="526"/>
                    <a:pt x="8971" y="435"/>
                  </a:cubicBezTo>
                  <a:cubicBezTo>
                    <a:pt x="8948" y="389"/>
                    <a:pt x="8925" y="320"/>
                    <a:pt x="8902" y="275"/>
                  </a:cubicBezTo>
                  <a:cubicBezTo>
                    <a:pt x="8880" y="252"/>
                    <a:pt x="8834" y="206"/>
                    <a:pt x="8811" y="183"/>
                  </a:cubicBezTo>
                  <a:cubicBezTo>
                    <a:pt x="8788" y="161"/>
                    <a:pt x="8766" y="138"/>
                    <a:pt x="8743" y="115"/>
                  </a:cubicBezTo>
                  <a:cubicBezTo>
                    <a:pt x="8629" y="47"/>
                    <a:pt x="8560" y="24"/>
                    <a:pt x="8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49310" y="2023995"/>
              <a:ext cx="557876" cy="444310"/>
            </a:xfrm>
            <a:custGeom>
              <a:avLst/>
              <a:gdLst/>
              <a:ahLst/>
              <a:cxnLst/>
              <a:rect l="l" t="t" r="r" b="b"/>
              <a:pathLst>
                <a:path w="10090" h="8036" extrusionOk="0">
                  <a:moveTo>
                    <a:pt x="8012" y="1"/>
                  </a:moveTo>
                  <a:cubicBezTo>
                    <a:pt x="7967" y="1"/>
                    <a:pt x="7921" y="24"/>
                    <a:pt x="7898" y="46"/>
                  </a:cubicBezTo>
                  <a:cubicBezTo>
                    <a:pt x="7852" y="69"/>
                    <a:pt x="7830" y="92"/>
                    <a:pt x="7807" y="115"/>
                  </a:cubicBezTo>
                  <a:cubicBezTo>
                    <a:pt x="7807" y="138"/>
                    <a:pt x="7784" y="138"/>
                    <a:pt x="7761" y="161"/>
                  </a:cubicBezTo>
                  <a:cubicBezTo>
                    <a:pt x="7738" y="206"/>
                    <a:pt x="7693" y="252"/>
                    <a:pt x="7647" y="297"/>
                  </a:cubicBezTo>
                  <a:cubicBezTo>
                    <a:pt x="7579" y="389"/>
                    <a:pt x="7510" y="457"/>
                    <a:pt x="7442" y="549"/>
                  </a:cubicBezTo>
                  <a:cubicBezTo>
                    <a:pt x="7350" y="640"/>
                    <a:pt x="7259" y="754"/>
                    <a:pt x="7168" y="845"/>
                  </a:cubicBezTo>
                  <a:lnTo>
                    <a:pt x="7122" y="868"/>
                  </a:lnTo>
                  <a:cubicBezTo>
                    <a:pt x="7099" y="891"/>
                    <a:pt x="7076" y="914"/>
                    <a:pt x="7054" y="937"/>
                  </a:cubicBezTo>
                  <a:lnTo>
                    <a:pt x="7008" y="959"/>
                  </a:lnTo>
                  <a:cubicBezTo>
                    <a:pt x="6985" y="1005"/>
                    <a:pt x="6962" y="1028"/>
                    <a:pt x="6917" y="1051"/>
                  </a:cubicBezTo>
                  <a:cubicBezTo>
                    <a:pt x="6848" y="1119"/>
                    <a:pt x="6780" y="1165"/>
                    <a:pt x="6711" y="1233"/>
                  </a:cubicBezTo>
                  <a:cubicBezTo>
                    <a:pt x="6437" y="1439"/>
                    <a:pt x="6163" y="1621"/>
                    <a:pt x="5867" y="1781"/>
                  </a:cubicBezTo>
                  <a:lnTo>
                    <a:pt x="5753" y="1872"/>
                  </a:lnTo>
                  <a:lnTo>
                    <a:pt x="5410" y="2055"/>
                  </a:lnTo>
                  <a:cubicBezTo>
                    <a:pt x="5296" y="2124"/>
                    <a:pt x="5159" y="2215"/>
                    <a:pt x="4999" y="2283"/>
                  </a:cubicBezTo>
                  <a:cubicBezTo>
                    <a:pt x="4817" y="2375"/>
                    <a:pt x="4657" y="2466"/>
                    <a:pt x="4474" y="2534"/>
                  </a:cubicBezTo>
                  <a:cubicBezTo>
                    <a:pt x="4292" y="2626"/>
                    <a:pt x="4132" y="2694"/>
                    <a:pt x="3949" y="2763"/>
                  </a:cubicBezTo>
                  <a:lnTo>
                    <a:pt x="3927" y="2785"/>
                  </a:lnTo>
                  <a:cubicBezTo>
                    <a:pt x="3767" y="2854"/>
                    <a:pt x="3630" y="2900"/>
                    <a:pt x="3470" y="2945"/>
                  </a:cubicBezTo>
                  <a:lnTo>
                    <a:pt x="3287" y="3014"/>
                  </a:lnTo>
                  <a:cubicBezTo>
                    <a:pt x="3173" y="3059"/>
                    <a:pt x="3082" y="3082"/>
                    <a:pt x="2968" y="3128"/>
                  </a:cubicBezTo>
                  <a:cubicBezTo>
                    <a:pt x="2945" y="3128"/>
                    <a:pt x="2922" y="3128"/>
                    <a:pt x="2899" y="3151"/>
                  </a:cubicBezTo>
                  <a:lnTo>
                    <a:pt x="2854" y="3151"/>
                  </a:lnTo>
                  <a:cubicBezTo>
                    <a:pt x="2831" y="3173"/>
                    <a:pt x="2785" y="3173"/>
                    <a:pt x="2762" y="3196"/>
                  </a:cubicBezTo>
                  <a:lnTo>
                    <a:pt x="2717" y="3196"/>
                  </a:lnTo>
                  <a:cubicBezTo>
                    <a:pt x="2648" y="3219"/>
                    <a:pt x="2557" y="3265"/>
                    <a:pt x="2466" y="3288"/>
                  </a:cubicBezTo>
                  <a:lnTo>
                    <a:pt x="2374" y="3310"/>
                  </a:lnTo>
                  <a:cubicBezTo>
                    <a:pt x="2237" y="3356"/>
                    <a:pt x="2101" y="3402"/>
                    <a:pt x="1941" y="3425"/>
                  </a:cubicBezTo>
                  <a:lnTo>
                    <a:pt x="1804" y="3470"/>
                  </a:lnTo>
                  <a:cubicBezTo>
                    <a:pt x="1712" y="3493"/>
                    <a:pt x="1621" y="3516"/>
                    <a:pt x="1507" y="3516"/>
                  </a:cubicBezTo>
                  <a:cubicBezTo>
                    <a:pt x="1416" y="3539"/>
                    <a:pt x="1302" y="3562"/>
                    <a:pt x="1210" y="3584"/>
                  </a:cubicBezTo>
                  <a:lnTo>
                    <a:pt x="1096" y="3584"/>
                  </a:lnTo>
                  <a:cubicBezTo>
                    <a:pt x="1005" y="3607"/>
                    <a:pt x="936" y="3607"/>
                    <a:pt x="845" y="3630"/>
                  </a:cubicBezTo>
                  <a:lnTo>
                    <a:pt x="799" y="3653"/>
                  </a:lnTo>
                  <a:cubicBezTo>
                    <a:pt x="708" y="3653"/>
                    <a:pt x="617" y="3676"/>
                    <a:pt x="526" y="3698"/>
                  </a:cubicBezTo>
                  <a:lnTo>
                    <a:pt x="389" y="3698"/>
                  </a:lnTo>
                  <a:lnTo>
                    <a:pt x="366" y="3653"/>
                  </a:lnTo>
                  <a:cubicBezTo>
                    <a:pt x="343" y="3630"/>
                    <a:pt x="320" y="3584"/>
                    <a:pt x="274" y="3562"/>
                  </a:cubicBezTo>
                  <a:cubicBezTo>
                    <a:pt x="252" y="3539"/>
                    <a:pt x="229" y="3539"/>
                    <a:pt x="183" y="3539"/>
                  </a:cubicBezTo>
                  <a:lnTo>
                    <a:pt x="138" y="3539"/>
                  </a:lnTo>
                  <a:cubicBezTo>
                    <a:pt x="92" y="3562"/>
                    <a:pt x="46" y="3584"/>
                    <a:pt x="23" y="3630"/>
                  </a:cubicBezTo>
                  <a:cubicBezTo>
                    <a:pt x="1" y="3676"/>
                    <a:pt x="1" y="3721"/>
                    <a:pt x="1" y="3790"/>
                  </a:cubicBezTo>
                  <a:cubicBezTo>
                    <a:pt x="23" y="3813"/>
                    <a:pt x="23" y="3835"/>
                    <a:pt x="46" y="3881"/>
                  </a:cubicBezTo>
                  <a:cubicBezTo>
                    <a:pt x="46" y="3881"/>
                    <a:pt x="46" y="3881"/>
                    <a:pt x="46" y="3904"/>
                  </a:cubicBezTo>
                  <a:cubicBezTo>
                    <a:pt x="46" y="3927"/>
                    <a:pt x="69" y="3950"/>
                    <a:pt x="69" y="3972"/>
                  </a:cubicBezTo>
                  <a:cubicBezTo>
                    <a:pt x="69" y="3995"/>
                    <a:pt x="69" y="4018"/>
                    <a:pt x="69" y="4018"/>
                  </a:cubicBezTo>
                  <a:lnTo>
                    <a:pt x="69" y="4041"/>
                  </a:lnTo>
                  <a:lnTo>
                    <a:pt x="92" y="4109"/>
                  </a:lnTo>
                  <a:lnTo>
                    <a:pt x="92" y="4201"/>
                  </a:lnTo>
                  <a:lnTo>
                    <a:pt x="92" y="4246"/>
                  </a:lnTo>
                  <a:cubicBezTo>
                    <a:pt x="115" y="4292"/>
                    <a:pt x="115" y="4360"/>
                    <a:pt x="115" y="4406"/>
                  </a:cubicBezTo>
                  <a:cubicBezTo>
                    <a:pt x="138" y="4452"/>
                    <a:pt x="138" y="4497"/>
                    <a:pt x="160" y="4543"/>
                  </a:cubicBezTo>
                  <a:lnTo>
                    <a:pt x="160" y="4589"/>
                  </a:lnTo>
                  <a:lnTo>
                    <a:pt x="183" y="4634"/>
                  </a:lnTo>
                  <a:cubicBezTo>
                    <a:pt x="206" y="4726"/>
                    <a:pt x="229" y="4840"/>
                    <a:pt x="252" y="4931"/>
                  </a:cubicBezTo>
                  <a:cubicBezTo>
                    <a:pt x="274" y="5000"/>
                    <a:pt x="274" y="5068"/>
                    <a:pt x="297" y="5136"/>
                  </a:cubicBezTo>
                  <a:lnTo>
                    <a:pt x="297" y="5182"/>
                  </a:lnTo>
                  <a:cubicBezTo>
                    <a:pt x="320" y="5228"/>
                    <a:pt x="343" y="5273"/>
                    <a:pt x="343" y="5319"/>
                  </a:cubicBezTo>
                  <a:cubicBezTo>
                    <a:pt x="366" y="5365"/>
                    <a:pt x="366" y="5388"/>
                    <a:pt x="389" y="5433"/>
                  </a:cubicBezTo>
                  <a:cubicBezTo>
                    <a:pt x="389" y="5456"/>
                    <a:pt x="411" y="5479"/>
                    <a:pt x="411" y="5502"/>
                  </a:cubicBezTo>
                  <a:cubicBezTo>
                    <a:pt x="434" y="5547"/>
                    <a:pt x="434" y="5570"/>
                    <a:pt x="434" y="5616"/>
                  </a:cubicBezTo>
                  <a:cubicBezTo>
                    <a:pt x="457" y="5639"/>
                    <a:pt x="457" y="5684"/>
                    <a:pt x="480" y="5707"/>
                  </a:cubicBezTo>
                  <a:cubicBezTo>
                    <a:pt x="503" y="5798"/>
                    <a:pt x="526" y="5913"/>
                    <a:pt x="571" y="6004"/>
                  </a:cubicBezTo>
                  <a:cubicBezTo>
                    <a:pt x="571" y="6072"/>
                    <a:pt x="594" y="6118"/>
                    <a:pt x="617" y="6186"/>
                  </a:cubicBezTo>
                  <a:cubicBezTo>
                    <a:pt x="663" y="6346"/>
                    <a:pt x="708" y="6483"/>
                    <a:pt x="799" y="6620"/>
                  </a:cubicBezTo>
                  <a:cubicBezTo>
                    <a:pt x="822" y="6643"/>
                    <a:pt x="845" y="6689"/>
                    <a:pt x="868" y="6711"/>
                  </a:cubicBezTo>
                  <a:cubicBezTo>
                    <a:pt x="891" y="6757"/>
                    <a:pt x="914" y="6780"/>
                    <a:pt x="936" y="6803"/>
                  </a:cubicBezTo>
                  <a:cubicBezTo>
                    <a:pt x="959" y="6848"/>
                    <a:pt x="982" y="6894"/>
                    <a:pt x="1005" y="6940"/>
                  </a:cubicBezTo>
                  <a:cubicBezTo>
                    <a:pt x="1051" y="6985"/>
                    <a:pt x="1073" y="7054"/>
                    <a:pt x="1119" y="7099"/>
                  </a:cubicBezTo>
                  <a:cubicBezTo>
                    <a:pt x="1142" y="7168"/>
                    <a:pt x="1188" y="7214"/>
                    <a:pt x="1233" y="7259"/>
                  </a:cubicBezTo>
                  <a:lnTo>
                    <a:pt x="1233" y="7282"/>
                  </a:lnTo>
                  <a:cubicBezTo>
                    <a:pt x="1256" y="7305"/>
                    <a:pt x="1279" y="7305"/>
                    <a:pt x="1324" y="7328"/>
                  </a:cubicBezTo>
                  <a:lnTo>
                    <a:pt x="1324" y="7351"/>
                  </a:lnTo>
                  <a:lnTo>
                    <a:pt x="1347" y="7396"/>
                  </a:lnTo>
                  <a:cubicBezTo>
                    <a:pt x="1393" y="7465"/>
                    <a:pt x="1461" y="7533"/>
                    <a:pt x="1530" y="7602"/>
                  </a:cubicBezTo>
                  <a:cubicBezTo>
                    <a:pt x="1621" y="7670"/>
                    <a:pt x="1712" y="7739"/>
                    <a:pt x="1781" y="7784"/>
                  </a:cubicBezTo>
                  <a:cubicBezTo>
                    <a:pt x="1849" y="7830"/>
                    <a:pt x="1918" y="7875"/>
                    <a:pt x="1986" y="7921"/>
                  </a:cubicBezTo>
                  <a:cubicBezTo>
                    <a:pt x="2169" y="7990"/>
                    <a:pt x="2397" y="8035"/>
                    <a:pt x="2557" y="8035"/>
                  </a:cubicBezTo>
                  <a:lnTo>
                    <a:pt x="2968" y="8035"/>
                  </a:lnTo>
                  <a:cubicBezTo>
                    <a:pt x="3014" y="8035"/>
                    <a:pt x="3036" y="8012"/>
                    <a:pt x="3059" y="8012"/>
                  </a:cubicBezTo>
                  <a:cubicBezTo>
                    <a:pt x="3150" y="8012"/>
                    <a:pt x="3219" y="8012"/>
                    <a:pt x="3287" y="7990"/>
                  </a:cubicBezTo>
                  <a:cubicBezTo>
                    <a:pt x="3379" y="7990"/>
                    <a:pt x="3470" y="7967"/>
                    <a:pt x="3561" y="7944"/>
                  </a:cubicBezTo>
                  <a:cubicBezTo>
                    <a:pt x="3630" y="7944"/>
                    <a:pt x="3675" y="7921"/>
                    <a:pt x="3744" y="7921"/>
                  </a:cubicBezTo>
                  <a:lnTo>
                    <a:pt x="3835" y="7898"/>
                  </a:lnTo>
                  <a:cubicBezTo>
                    <a:pt x="3927" y="7898"/>
                    <a:pt x="3995" y="7875"/>
                    <a:pt x="4086" y="7853"/>
                  </a:cubicBezTo>
                  <a:cubicBezTo>
                    <a:pt x="4132" y="7853"/>
                    <a:pt x="4178" y="7830"/>
                    <a:pt x="4223" y="7830"/>
                  </a:cubicBezTo>
                  <a:cubicBezTo>
                    <a:pt x="4269" y="7807"/>
                    <a:pt x="4315" y="7807"/>
                    <a:pt x="4337" y="7784"/>
                  </a:cubicBezTo>
                  <a:cubicBezTo>
                    <a:pt x="4406" y="7784"/>
                    <a:pt x="4474" y="7761"/>
                    <a:pt x="4543" y="7739"/>
                  </a:cubicBezTo>
                  <a:lnTo>
                    <a:pt x="4611" y="7739"/>
                  </a:lnTo>
                  <a:cubicBezTo>
                    <a:pt x="4703" y="7716"/>
                    <a:pt x="4794" y="7693"/>
                    <a:pt x="4862" y="7647"/>
                  </a:cubicBezTo>
                  <a:lnTo>
                    <a:pt x="4931" y="7624"/>
                  </a:lnTo>
                  <a:cubicBezTo>
                    <a:pt x="5091" y="7579"/>
                    <a:pt x="5228" y="7533"/>
                    <a:pt x="5387" y="7487"/>
                  </a:cubicBezTo>
                  <a:cubicBezTo>
                    <a:pt x="5501" y="7442"/>
                    <a:pt x="5593" y="7396"/>
                    <a:pt x="5707" y="7351"/>
                  </a:cubicBezTo>
                  <a:cubicBezTo>
                    <a:pt x="5730" y="7328"/>
                    <a:pt x="5730" y="7328"/>
                    <a:pt x="5753" y="7328"/>
                  </a:cubicBezTo>
                  <a:lnTo>
                    <a:pt x="5798" y="7305"/>
                  </a:lnTo>
                  <a:lnTo>
                    <a:pt x="5844" y="7282"/>
                  </a:lnTo>
                  <a:lnTo>
                    <a:pt x="6004" y="7236"/>
                  </a:lnTo>
                  <a:cubicBezTo>
                    <a:pt x="6095" y="7191"/>
                    <a:pt x="6209" y="7145"/>
                    <a:pt x="6323" y="7099"/>
                  </a:cubicBezTo>
                  <a:lnTo>
                    <a:pt x="6369" y="7077"/>
                  </a:lnTo>
                  <a:cubicBezTo>
                    <a:pt x="6506" y="7008"/>
                    <a:pt x="6688" y="6940"/>
                    <a:pt x="6871" y="6848"/>
                  </a:cubicBezTo>
                  <a:lnTo>
                    <a:pt x="6985" y="6780"/>
                  </a:lnTo>
                  <a:lnTo>
                    <a:pt x="7350" y="6597"/>
                  </a:lnTo>
                  <a:cubicBezTo>
                    <a:pt x="7647" y="6437"/>
                    <a:pt x="7944" y="6255"/>
                    <a:pt x="8263" y="6027"/>
                  </a:cubicBezTo>
                  <a:cubicBezTo>
                    <a:pt x="8355" y="5981"/>
                    <a:pt x="8423" y="5935"/>
                    <a:pt x="8514" y="5867"/>
                  </a:cubicBezTo>
                  <a:cubicBezTo>
                    <a:pt x="8583" y="5798"/>
                    <a:pt x="8674" y="5730"/>
                    <a:pt x="8766" y="5661"/>
                  </a:cubicBezTo>
                  <a:cubicBezTo>
                    <a:pt x="8902" y="5524"/>
                    <a:pt x="9039" y="5388"/>
                    <a:pt x="9176" y="5251"/>
                  </a:cubicBezTo>
                  <a:cubicBezTo>
                    <a:pt x="9268" y="5159"/>
                    <a:pt x="9336" y="5091"/>
                    <a:pt x="9405" y="5022"/>
                  </a:cubicBezTo>
                  <a:cubicBezTo>
                    <a:pt x="9473" y="4954"/>
                    <a:pt x="9519" y="4885"/>
                    <a:pt x="9564" y="4840"/>
                  </a:cubicBezTo>
                  <a:cubicBezTo>
                    <a:pt x="9633" y="4771"/>
                    <a:pt x="9701" y="4726"/>
                    <a:pt x="9747" y="4657"/>
                  </a:cubicBezTo>
                  <a:cubicBezTo>
                    <a:pt x="9815" y="4589"/>
                    <a:pt x="9861" y="4520"/>
                    <a:pt x="9884" y="4475"/>
                  </a:cubicBezTo>
                  <a:cubicBezTo>
                    <a:pt x="9930" y="4429"/>
                    <a:pt x="9952" y="4383"/>
                    <a:pt x="9975" y="4315"/>
                  </a:cubicBezTo>
                  <a:cubicBezTo>
                    <a:pt x="10021" y="4246"/>
                    <a:pt x="10044" y="4178"/>
                    <a:pt x="10089" y="4109"/>
                  </a:cubicBezTo>
                  <a:lnTo>
                    <a:pt x="10089" y="4064"/>
                  </a:lnTo>
                  <a:lnTo>
                    <a:pt x="10089" y="4018"/>
                  </a:lnTo>
                  <a:cubicBezTo>
                    <a:pt x="10067" y="3927"/>
                    <a:pt x="10067" y="3835"/>
                    <a:pt x="10067" y="3744"/>
                  </a:cubicBezTo>
                  <a:cubicBezTo>
                    <a:pt x="10067" y="3676"/>
                    <a:pt x="10044" y="3607"/>
                    <a:pt x="10044" y="3539"/>
                  </a:cubicBezTo>
                  <a:lnTo>
                    <a:pt x="10044" y="3447"/>
                  </a:lnTo>
                  <a:lnTo>
                    <a:pt x="10044" y="3425"/>
                  </a:lnTo>
                  <a:lnTo>
                    <a:pt x="10044" y="3402"/>
                  </a:lnTo>
                  <a:cubicBezTo>
                    <a:pt x="10021" y="3356"/>
                    <a:pt x="10021" y="3288"/>
                    <a:pt x="9998" y="3242"/>
                  </a:cubicBezTo>
                  <a:lnTo>
                    <a:pt x="9998" y="3196"/>
                  </a:lnTo>
                  <a:lnTo>
                    <a:pt x="9975" y="3151"/>
                  </a:lnTo>
                  <a:lnTo>
                    <a:pt x="9975" y="3105"/>
                  </a:lnTo>
                  <a:cubicBezTo>
                    <a:pt x="9975" y="3082"/>
                    <a:pt x="9975" y="3059"/>
                    <a:pt x="9975" y="3059"/>
                  </a:cubicBezTo>
                  <a:lnTo>
                    <a:pt x="9952" y="3037"/>
                  </a:lnTo>
                  <a:lnTo>
                    <a:pt x="9952" y="3014"/>
                  </a:lnTo>
                  <a:cubicBezTo>
                    <a:pt x="9930" y="2922"/>
                    <a:pt x="9884" y="2854"/>
                    <a:pt x="9838" y="2785"/>
                  </a:cubicBezTo>
                  <a:cubicBezTo>
                    <a:pt x="9815" y="2740"/>
                    <a:pt x="9793" y="2694"/>
                    <a:pt x="9770" y="2671"/>
                  </a:cubicBezTo>
                  <a:cubicBezTo>
                    <a:pt x="9747" y="2626"/>
                    <a:pt x="9724" y="2580"/>
                    <a:pt x="9701" y="2557"/>
                  </a:cubicBezTo>
                  <a:cubicBezTo>
                    <a:pt x="9633" y="2443"/>
                    <a:pt x="9587" y="2329"/>
                    <a:pt x="9519" y="2238"/>
                  </a:cubicBezTo>
                  <a:cubicBezTo>
                    <a:pt x="9496" y="2169"/>
                    <a:pt x="9473" y="2124"/>
                    <a:pt x="9450" y="2078"/>
                  </a:cubicBezTo>
                  <a:cubicBezTo>
                    <a:pt x="9427" y="2032"/>
                    <a:pt x="9405" y="2009"/>
                    <a:pt x="9405" y="1964"/>
                  </a:cubicBezTo>
                  <a:cubicBezTo>
                    <a:pt x="9382" y="1918"/>
                    <a:pt x="9359" y="1895"/>
                    <a:pt x="9336" y="1850"/>
                  </a:cubicBezTo>
                  <a:cubicBezTo>
                    <a:pt x="9290" y="1781"/>
                    <a:pt x="9268" y="1713"/>
                    <a:pt x="9222" y="1644"/>
                  </a:cubicBezTo>
                  <a:cubicBezTo>
                    <a:pt x="9176" y="1576"/>
                    <a:pt x="9154" y="1530"/>
                    <a:pt x="9108" y="1462"/>
                  </a:cubicBezTo>
                  <a:lnTo>
                    <a:pt x="9108" y="1439"/>
                  </a:lnTo>
                  <a:cubicBezTo>
                    <a:pt x="9062" y="1370"/>
                    <a:pt x="9017" y="1325"/>
                    <a:pt x="8971" y="1233"/>
                  </a:cubicBezTo>
                  <a:cubicBezTo>
                    <a:pt x="8948" y="1211"/>
                    <a:pt x="8925" y="1188"/>
                    <a:pt x="8902" y="1142"/>
                  </a:cubicBezTo>
                  <a:cubicBezTo>
                    <a:pt x="8880" y="1119"/>
                    <a:pt x="8880" y="1096"/>
                    <a:pt x="8857" y="1074"/>
                  </a:cubicBezTo>
                  <a:cubicBezTo>
                    <a:pt x="8811" y="1005"/>
                    <a:pt x="8766" y="959"/>
                    <a:pt x="8720" y="914"/>
                  </a:cubicBezTo>
                  <a:cubicBezTo>
                    <a:pt x="8651" y="845"/>
                    <a:pt x="8583" y="777"/>
                    <a:pt x="8537" y="708"/>
                  </a:cubicBezTo>
                  <a:lnTo>
                    <a:pt x="8492" y="686"/>
                  </a:lnTo>
                  <a:cubicBezTo>
                    <a:pt x="8469" y="640"/>
                    <a:pt x="8446" y="617"/>
                    <a:pt x="8423" y="594"/>
                  </a:cubicBezTo>
                  <a:cubicBezTo>
                    <a:pt x="8423" y="571"/>
                    <a:pt x="8400" y="549"/>
                    <a:pt x="8400" y="549"/>
                  </a:cubicBezTo>
                  <a:cubicBezTo>
                    <a:pt x="8400" y="526"/>
                    <a:pt x="8400" y="503"/>
                    <a:pt x="8400" y="480"/>
                  </a:cubicBezTo>
                  <a:cubicBezTo>
                    <a:pt x="8400" y="457"/>
                    <a:pt x="8400" y="434"/>
                    <a:pt x="8400" y="412"/>
                  </a:cubicBezTo>
                  <a:cubicBezTo>
                    <a:pt x="8400" y="389"/>
                    <a:pt x="8377" y="366"/>
                    <a:pt x="8377" y="343"/>
                  </a:cubicBezTo>
                  <a:cubicBezTo>
                    <a:pt x="8355" y="320"/>
                    <a:pt x="8355" y="297"/>
                    <a:pt x="8332" y="275"/>
                  </a:cubicBezTo>
                  <a:cubicBezTo>
                    <a:pt x="8309" y="252"/>
                    <a:pt x="8286" y="229"/>
                    <a:pt x="8263" y="229"/>
                  </a:cubicBezTo>
                  <a:lnTo>
                    <a:pt x="8241" y="183"/>
                  </a:lnTo>
                  <a:cubicBezTo>
                    <a:pt x="8241" y="183"/>
                    <a:pt x="8218" y="161"/>
                    <a:pt x="8218" y="161"/>
                  </a:cubicBezTo>
                  <a:cubicBezTo>
                    <a:pt x="8195" y="115"/>
                    <a:pt x="8195" y="92"/>
                    <a:pt x="8172" y="69"/>
                  </a:cubicBezTo>
                  <a:cubicBezTo>
                    <a:pt x="8149" y="46"/>
                    <a:pt x="8126" y="46"/>
                    <a:pt x="8104" y="24"/>
                  </a:cubicBezTo>
                  <a:cubicBezTo>
                    <a:pt x="8081" y="24"/>
                    <a:pt x="8058" y="1"/>
                    <a:pt x="80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69463" y="837734"/>
              <a:ext cx="170404" cy="167860"/>
            </a:xfrm>
            <a:custGeom>
              <a:avLst/>
              <a:gdLst/>
              <a:ahLst/>
              <a:cxnLst/>
              <a:rect l="l" t="t" r="r" b="b"/>
              <a:pathLst>
                <a:path w="3082" h="3036" extrusionOk="0">
                  <a:moveTo>
                    <a:pt x="890" y="0"/>
                  </a:moveTo>
                  <a:cubicBezTo>
                    <a:pt x="845" y="0"/>
                    <a:pt x="822" y="23"/>
                    <a:pt x="776" y="23"/>
                  </a:cubicBezTo>
                  <a:lnTo>
                    <a:pt x="685" y="23"/>
                  </a:lnTo>
                  <a:cubicBezTo>
                    <a:pt x="662" y="23"/>
                    <a:pt x="616" y="23"/>
                    <a:pt x="594" y="46"/>
                  </a:cubicBezTo>
                  <a:cubicBezTo>
                    <a:pt x="502" y="68"/>
                    <a:pt x="457" y="114"/>
                    <a:pt x="434" y="183"/>
                  </a:cubicBezTo>
                  <a:cubicBezTo>
                    <a:pt x="411" y="228"/>
                    <a:pt x="365" y="274"/>
                    <a:pt x="320" y="297"/>
                  </a:cubicBezTo>
                  <a:cubicBezTo>
                    <a:pt x="274" y="365"/>
                    <a:pt x="251" y="411"/>
                    <a:pt x="228" y="457"/>
                  </a:cubicBezTo>
                  <a:lnTo>
                    <a:pt x="183" y="525"/>
                  </a:lnTo>
                  <a:cubicBezTo>
                    <a:pt x="137" y="593"/>
                    <a:pt x="91" y="662"/>
                    <a:pt x="69" y="730"/>
                  </a:cubicBezTo>
                  <a:cubicBezTo>
                    <a:pt x="46" y="799"/>
                    <a:pt x="46" y="867"/>
                    <a:pt x="46" y="913"/>
                  </a:cubicBezTo>
                  <a:cubicBezTo>
                    <a:pt x="46" y="982"/>
                    <a:pt x="23" y="1027"/>
                    <a:pt x="23" y="1073"/>
                  </a:cubicBezTo>
                  <a:cubicBezTo>
                    <a:pt x="23" y="1096"/>
                    <a:pt x="0" y="1141"/>
                    <a:pt x="0" y="1164"/>
                  </a:cubicBezTo>
                  <a:cubicBezTo>
                    <a:pt x="0" y="1233"/>
                    <a:pt x="0" y="1301"/>
                    <a:pt x="0" y="1392"/>
                  </a:cubicBezTo>
                  <a:cubicBezTo>
                    <a:pt x="0" y="1461"/>
                    <a:pt x="0" y="1506"/>
                    <a:pt x="0" y="1575"/>
                  </a:cubicBezTo>
                  <a:cubicBezTo>
                    <a:pt x="0" y="1643"/>
                    <a:pt x="0" y="1712"/>
                    <a:pt x="0" y="1758"/>
                  </a:cubicBezTo>
                  <a:lnTo>
                    <a:pt x="0" y="1849"/>
                  </a:lnTo>
                  <a:cubicBezTo>
                    <a:pt x="0" y="1872"/>
                    <a:pt x="0" y="1917"/>
                    <a:pt x="0" y="1940"/>
                  </a:cubicBezTo>
                  <a:cubicBezTo>
                    <a:pt x="0" y="1986"/>
                    <a:pt x="0" y="2054"/>
                    <a:pt x="0" y="2100"/>
                  </a:cubicBezTo>
                  <a:lnTo>
                    <a:pt x="0" y="2168"/>
                  </a:lnTo>
                  <a:cubicBezTo>
                    <a:pt x="0" y="2214"/>
                    <a:pt x="0" y="2260"/>
                    <a:pt x="0" y="2305"/>
                  </a:cubicBezTo>
                  <a:cubicBezTo>
                    <a:pt x="0" y="2351"/>
                    <a:pt x="0" y="2420"/>
                    <a:pt x="0" y="2488"/>
                  </a:cubicBezTo>
                  <a:cubicBezTo>
                    <a:pt x="0" y="2534"/>
                    <a:pt x="0" y="2579"/>
                    <a:pt x="0" y="2625"/>
                  </a:cubicBezTo>
                  <a:cubicBezTo>
                    <a:pt x="0" y="2671"/>
                    <a:pt x="0" y="2739"/>
                    <a:pt x="23" y="2785"/>
                  </a:cubicBezTo>
                  <a:cubicBezTo>
                    <a:pt x="23" y="2808"/>
                    <a:pt x="23" y="2830"/>
                    <a:pt x="23" y="2853"/>
                  </a:cubicBezTo>
                  <a:cubicBezTo>
                    <a:pt x="23" y="2876"/>
                    <a:pt x="46" y="2922"/>
                    <a:pt x="69" y="2944"/>
                  </a:cubicBezTo>
                  <a:lnTo>
                    <a:pt x="114" y="2944"/>
                  </a:lnTo>
                  <a:cubicBezTo>
                    <a:pt x="160" y="2944"/>
                    <a:pt x="206" y="2967"/>
                    <a:pt x="251" y="2967"/>
                  </a:cubicBezTo>
                  <a:cubicBezTo>
                    <a:pt x="274" y="2990"/>
                    <a:pt x="297" y="2990"/>
                    <a:pt x="320" y="2990"/>
                  </a:cubicBezTo>
                  <a:cubicBezTo>
                    <a:pt x="411" y="3013"/>
                    <a:pt x="502" y="3013"/>
                    <a:pt x="616" y="3013"/>
                  </a:cubicBezTo>
                  <a:cubicBezTo>
                    <a:pt x="639" y="3036"/>
                    <a:pt x="685" y="3036"/>
                    <a:pt x="731" y="3036"/>
                  </a:cubicBezTo>
                  <a:lnTo>
                    <a:pt x="753" y="3036"/>
                  </a:lnTo>
                  <a:cubicBezTo>
                    <a:pt x="799" y="3036"/>
                    <a:pt x="845" y="3013"/>
                    <a:pt x="890" y="3013"/>
                  </a:cubicBezTo>
                  <a:lnTo>
                    <a:pt x="982" y="3013"/>
                  </a:lnTo>
                  <a:cubicBezTo>
                    <a:pt x="1050" y="2990"/>
                    <a:pt x="1141" y="2990"/>
                    <a:pt x="1210" y="2967"/>
                  </a:cubicBezTo>
                  <a:cubicBezTo>
                    <a:pt x="1256" y="2944"/>
                    <a:pt x="1301" y="2944"/>
                    <a:pt x="1324" y="2922"/>
                  </a:cubicBezTo>
                  <a:lnTo>
                    <a:pt x="1438" y="2899"/>
                  </a:lnTo>
                  <a:cubicBezTo>
                    <a:pt x="1575" y="2853"/>
                    <a:pt x="1712" y="2808"/>
                    <a:pt x="1849" y="2762"/>
                  </a:cubicBezTo>
                  <a:cubicBezTo>
                    <a:pt x="1917" y="2739"/>
                    <a:pt x="1986" y="2693"/>
                    <a:pt x="2077" y="2648"/>
                  </a:cubicBezTo>
                  <a:cubicBezTo>
                    <a:pt x="2146" y="2602"/>
                    <a:pt x="2214" y="2579"/>
                    <a:pt x="2306" y="2511"/>
                  </a:cubicBezTo>
                  <a:cubicBezTo>
                    <a:pt x="2442" y="2397"/>
                    <a:pt x="2534" y="2305"/>
                    <a:pt x="2625" y="2214"/>
                  </a:cubicBezTo>
                  <a:lnTo>
                    <a:pt x="2671" y="2146"/>
                  </a:lnTo>
                  <a:lnTo>
                    <a:pt x="2716" y="2077"/>
                  </a:lnTo>
                  <a:cubicBezTo>
                    <a:pt x="2739" y="2054"/>
                    <a:pt x="2785" y="2009"/>
                    <a:pt x="2808" y="1963"/>
                  </a:cubicBezTo>
                  <a:lnTo>
                    <a:pt x="2853" y="1917"/>
                  </a:lnTo>
                  <a:cubicBezTo>
                    <a:pt x="2876" y="1872"/>
                    <a:pt x="2922" y="1826"/>
                    <a:pt x="2945" y="1780"/>
                  </a:cubicBezTo>
                  <a:lnTo>
                    <a:pt x="2967" y="1735"/>
                  </a:lnTo>
                  <a:lnTo>
                    <a:pt x="2990" y="1712"/>
                  </a:lnTo>
                  <a:cubicBezTo>
                    <a:pt x="2990" y="1689"/>
                    <a:pt x="2990" y="1643"/>
                    <a:pt x="3013" y="1621"/>
                  </a:cubicBezTo>
                  <a:cubicBezTo>
                    <a:pt x="3036" y="1598"/>
                    <a:pt x="3059" y="1575"/>
                    <a:pt x="3082" y="1552"/>
                  </a:cubicBezTo>
                  <a:cubicBezTo>
                    <a:pt x="3082" y="1506"/>
                    <a:pt x="3082" y="1461"/>
                    <a:pt x="3059" y="1415"/>
                  </a:cubicBezTo>
                  <a:cubicBezTo>
                    <a:pt x="3036" y="1370"/>
                    <a:pt x="3036" y="1347"/>
                    <a:pt x="3013" y="1324"/>
                  </a:cubicBezTo>
                  <a:cubicBezTo>
                    <a:pt x="2967" y="1278"/>
                    <a:pt x="2922" y="1233"/>
                    <a:pt x="2876" y="1210"/>
                  </a:cubicBezTo>
                  <a:lnTo>
                    <a:pt x="2853" y="1187"/>
                  </a:lnTo>
                  <a:cubicBezTo>
                    <a:pt x="2831" y="1164"/>
                    <a:pt x="2808" y="1141"/>
                    <a:pt x="2785" y="1118"/>
                  </a:cubicBezTo>
                  <a:cubicBezTo>
                    <a:pt x="2762" y="1096"/>
                    <a:pt x="2739" y="1073"/>
                    <a:pt x="2716" y="1050"/>
                  </a:cubicBezTo>
                  <a:cubicBezTo>
                    <a:pt x="2648" y="1004"/>
                    <a:pt x="2602" y="936"/>
                    <a:pt x="2534" y="890"/>
                  </a:cubicBezTo>
                  <a:cubicBezTo>
                    <a:pt x="2488" y="845"/>
                    <a:pt x="2442" y="799"/>
                    <a:pt x="2397" y="753"/>
                  </a:cubicBezTo>
                  <a:lnTo>
                    <a:pt x="2374" y="730"/>
                  </a:lnTo>
                  <a:cubicBezTo>
                    <a:pt x="2283" y="662"/>
                    <a:pt x="2214" y="593"/>
                    <a:pt x="2146" y="548"/>
                  </a:cubicBezTo>
                  <a:cubicBezTo>
                    <a:pt x="2077" y="479"/>
                    <a:pt x="2009" y="434"/>
                    <a:pt x="1940" y="388"/>
                  </a:cubicBezTo>
                  <a:cubicBezTo>
                    <a:pt x="1872" y="365"/>
                    <a:pt x="1826" y="320"/>
                    <a:pt x="1781" y="297"/>
                  </a:cubicBezTo>
                  <a:cubicBezTo>
                    <a:pt x="1689" y="228"/>
                    <a:pt x="1598" y="205"/>
                    <a:pt x="1507" y="160"/>
                  </a:cubicBezTo>
                  <a:lnTo>
                    <a:pt x="1484" y="137"/>
                  </a:lnTo>
                  <a:cubicBezTo>
                    <a:pt x="1415" y="114"/>
                    <a:pt x="1347" y="91"/>
                    <a:pt x="1278" y="68"/>
                  </a:cubicBezTo>
                  <a:cubicBezTo>
                    <a:pt x="1233" y="68"/>
                    <a:pt x="1210" y="46"/>
                    <a:pt x="1164" y="46"/>
                  </a:cubicBezTo>
                  <a:lnTo>
                    <a:pt x="1096" y="23"/>
                  </a:lnTo>
                  <a:cubicBezTo>
                    <a:pt x="1027" y="23"/>
                    <a:pt x="982" y="0"/>
                    <a:pt x="9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49227" y="922274"/>
              <a:ext cx="417827" cy="358445"/>
            </a:xfrm>
            <a:custGeom>
              <a:avLst/>
              <a:gdLst/>
              <a:ahLst/>
              <a:cxnLst/>
              <a:rect l="l" t="t" r="r" b="b"/>
              <a:pathLst>
                <a:path w="7557" h="6483" extrusionOk="0">
                  <a:moveTo>
                    <a:pt x="3493" y="0"/>
                  </a:moveTo>
                  <a:cubicBezTo>
                    <a:pt x="3448" y="23"/>
                    <a:pt x="3402" y="46"/>
                    <a:pt x="3379" y="92"/>
                  </a:cubicBezTo>
                  <a:cubicBezTo>
                    <a:pt x="3356" y="114"/>
                    <a:pt x="3356" y="160"/>
                    <a:pt x="3356" y="183"/>
                  </a:cubicBezTo>
                  <a:lnTo>
                    <a:pt x="3333" y="206"/>
                  </a:lnTo>
                  <a:lnTo>
                    <a:pt x="3311" y="251"/>
                  </a:lnTo>
                  <a:cubicBezTo>
                    <a:pt x="3288" y="297"/>
                    <a:pt x="3242" y="343"/>
                    <a:pt x="3219" y="388"/>
                  </a:cubicBezTo>
                  <a:lnTo>
                    <a:pt x="3174" y="434"/>
                  </a:lnTo>
                  <a:cubicBezTo>
                    <a:pt x="3151" y="480"/>
                    <a:pt x="3105" y="525"/>
                    <a:pt x="3082" y="548"/>
                  </a:cubicBezTo>
                  <a:lnTo>
                    <a:pt x="3037" y="617"/>
                  </a:lnTo>
                  <a:lnTo>
                    <a:pt x="2991" y="685"/>
                  </a:lnTo>
                  <a:cubicBezTo>
                    <a:pt x="2900" y="776"/>
                    <a:pt x="2808" y="868"/>
                    <a:pt x="2672" y="982"/>
                  </a:cubicBezTo>
                  <a:cubicBezTo>
                    <a:pt x="2580" y="1050"/>
                    <a:pt x="2512" y="1073"/>
                    <a:pt x="2443" y="1119"/>
                  </a:cubicBezTo>
                  <a:cubicBezTo>
                    <a:pt x="2352" y="1164"/>
                    <a:pt x="2283" y="1210"/>
                    <a:pt x="2215" y="1233"/>
                  </a:cubicBezTo>
                  <a:cubicBezTo>
                    <a:pt x="2078" y="1279"/>
                    <a:pt x="1941" y="1324"/>
                    <a:pt x="1804" y="1370"/>
                  </a:cubicBezTo>
                  <a:lnTo>
                    <a:pt x="1690" y="1393"/>
                  </a:lnTo>
                  <a:cubicBezTo>
                    <a:pt x="1667" y="1415"/>
                    <a:pt x="1622" y="1415"/>
                    <a:pt x="1576" y="1438"/>
                  </a:cubicBezTo>
                  <a:cubicBezTo>
                    <a:pt x="1507" y="1461"/>
                    <a:pt x="1416" y="1461"/>
                    <a:pt x="1348" y="1484"/>
                  </a:cubicBezTo>
                  <a:lnTo>
                    <a:pt x="1256" y="1484"/>
                  </a:lnTo>
                  <a:cubicBezTo>
                    <a:pt x="1188" y="1484"/>
                    <a:pt x="1165" y="1507"/>
                    <a:pt x="1119" y="1507"/>
                  </a:cubicBezTo>
                  <a:lnTo>
                    <a:pt x="1097" y="1507"/>
                  </a:lnTo>
                  <a:cubicBezTo>
                    <a:pt x="1051" y="1507"/>
                    <a:pt x="1005" y="1507"/>
                    <a:pt x="982" y="1484"/>
                  </a:cubicBezTo>
                  <a:cubicBezTo>
                    <a:pt x="868" y="1484"/>
                    <a:pt x="777" y="1484"/>
                    <a:pt x="686" y="1461"/>
                  </a:cubicBezTo>
                  <a:cubicBezTo>
                    <a:pt x="663" y="1461"/>
                    <a:pt x="640" y="1461"/>
                    <a:pt x="617" y="1438"/>
                  </a:cubicBezTo>
                  <a:cubicBezTo>
                    <a:pt x="572" y="1438"/>
                    <a:pt x="526" y="1415"/>
                    <a:pt x="480" y="1415"/>
                  </a:cubicBezTo>
                  <a:cubicBezTo>
                    <a:pt x="412" y="1415"/>
                    <a:pt x="366" y="1461"/>
                    <a:pt x="321" y="1507"/>
                  </a:cubicBezTo>
                  <a:cubicBezTo>
                    <a:pt x="298" y="1552"/>
                    <a:pt x="275" y="1644"/>
                    <a:pt x="321" y="1689"/>
                  </a:cubicBezTo>
                  <a:lnTo>
                    <a:pt x="343" y="1712"/>
                  </a:lnTo>
                  <a:cubicBezTo>
                    <a:pt x="321" y="1758"/>
                    <a:pt x="321" y="1804"/>
                    <a:pt x="321" y="1872"/>
                  </a:cubicBezTo>
                  <a:cubicBezTo>
                    <a:pt x="298" y="1895"/>
                    <a:pt x="298" y="1940"/>
                    <a:pt x="298" y="1986"/>
                  </a:cubicBezTo>
                  <a:cubicBezTo>
                    <a:pt x="275" y="2055"/>
                    <a:pt x="252" y="2146"/>
                    <a:pt x="229" y="2237"/>
                  </a:cubicBezTo>
                  <a:cubicBezTo>
                    <a:pt x="206" y="2374"/>
                    <a:pt x="184" y="2511"/>
                    <a:pt x="161" y="2625"/>
                  </a:cubicBezTo>
                  <a:lnTo>
                    <a:pt x="161" y="2694"/>
                  </a:lnTo>
                  <a:cubicBezTo>
                    <a:pt x="115" y="2922"/>
                    <a:pt x="115" y="3105"/>
                    <a:pt x="92" y="3287"/>
                  </a:cubicBezTo>
                  <a:cubicBezTo>
                    <a:pt x="92" y="3378"/>
                    <a:pt x="92" y="3493"/>
                    <a:pt x="92" y="3607"/>
                  </a:cubicBezTo>
                  <a:cubicBezTo>
                    <a:pt x="92" y="3675"/>
                    <a:pt x="92" y="3744"/>
                    <a:pt x="92" y="3835"/>
                  </a:cubicBezTo>
                  <a:cubicBezTo>
                    <a:pt x="92" y="3981"/>
                    <a:pt x="92" y="4147"/>
                    <a:pt x="92" y="4314"/>
                  </a:cubicBezTo>
                  <a:cubicBezTo>
                    <a:pt x="92" y="4406"/>
                    <a:pt x="69" y="4497"/>
                    <a:pt x="69" y="4588"/>
                  </a:cubicBezTo>
                  <a:cubicBezTo>
                    <a:pt x="69" y="4748"/>
                    <a:pt x="47" y="4885"/>
                    <a:pt x="47" y="5022"/>
                  </a:cubicBezTo>
                  <a:cubicBezTo>
                    <a:pt x="24" y="5159"/>
                    <a:pt x="24" y="5273"/>
                    <a:pt x="24" y="5410"/>
                  </a:cubicBezTo>
                  <a:lnTo>
                    <a:pt x="24" y="5524"/>
                  </a:lnTo>
                  <a:cubicBezTo>
                    <a:pt x="24" y="5593"/>
                    <a:pt x="1" y="5638"/>
                    <a:pt x="1" y="5707"/>
                  </a:cubicBezTo>
                  <a:lnTo>
                    <a:pt x="1" y="5729"/>
                  </a:lnTo>
                  <a:lnTo>
                    <a:pt x="1" y="5775"/>
                  </a:lnTo>
                  <a:cubicBezTo>
                    <a:pt x="1" y="5798"/>
                    <a:pt x="1" y="5821"/>
                    <a:pt x="1" y="5844"/>
                  </a:cubicBezTo>
                  <a:cubicBezTo>
                    <a:pt x="1" y="5866"/>
                    <a:pt x="1" y="5889"/>
                    <a:pt x="1" y="5889"/>
                  </a:cubicBezTo>
                  <a:cubicBezTo>
                    <a:pt x="1" y="5935"/>
                    <a:pt x="1" y="5958"/>
                    <a:pt x="1" y="5981"/>
                  </a:cubicBezTo>
                  <a:cubicBezTo>
                    <a:pt x="24" y="6026"/>
                    <a:pt x="24" y="6072"/>
                    <a:pt x="69" y="6117"/>
                  </a:cubicBezTo>
                  <a:cubicBezTo>
                    <a:pt x="92" y="6140"/>
                    <a:pt x="138" y="6163"/>
                    <a:pt x="161" y="6186"/>
                  </a:cubicBezTo>
                  <a:cubicBezTo>
                    <a:pt x="206" y="6209"/>
                    <a:pt x="229" y="6232"/>
                    <a:pt x="275" y="6254"/>
                  </a:cubicBezTo>
                  <a:cubicBezTo>
                    <a:pt x="298" y="6277"/>
                    <a:pt x="343" y="6300"/>
                    <a:pt x="389" y="6300"/>
                  </a:cubicBezTo>
                  <a:lnTo>
                    <a:pt x="412" y="6323"/>
                  </a:lnTo>
                  <a:lnTo>
                    <a:pt x="480" y="6369"/>
                  </a:lnTo>
                  <a:cubicBezTo>
                    <a:pt x="526" y="6391"/>
                    <a:pt x="594" y="6414"/>
                    <a:pt x="640" y="6437"/>
                  </a:cubicBezTo>
                  <a:cubicBezTo>
                    <a:pt x="663" y="6460"/>
                    <a:pt x="709" y="6460"/>
                    <a:pt x="731" y="6460"/>
                  </a:cubicBezTo>
                  <a:cubicBezTo>
                    <a:pt x="800" y="6460"/>
                    <a:pt x="823" y="6460"/>
                    <a:pt x="868" y="6483"/>
                  </a:cubicBezTo>
                  <a:lnTo>
                    <a:pt x="960" y="6483"/>
                  </a:lnTo>
                  <a:cubicBezTo>
                    <a:pt x="1142" y="6483"/>
                    <a:pt x="1302" y="6437"/>
                    <a:pt x="1439" y="6391"/>
                  </a:cubicBezTo>
                  <a:cubicBezTo>
                    <a:pt x="1599" y="6323"/>
                    <a:pt x="1713" y="6209"/>
                    <a:pt x="1781" y="6117"/>
                  </a:cubicBezTo>
                  <a:cubicBezTo>
                    <a:pt x="1850" y="6026"/>
                    <a:pt x="1895" y="5958"/>
                    <a:pt x="1918" y="5912"/>
                  </a:cubicBezTo>
                  <a:cubicBezTo>
                    <a:pt x="1964" y="5821"/>
                    <a:pt x="1987" y="5729"/>
                    <a:pt x="2010" y="5661"/>
                  </a:cubicBezTo>
                  <a:cubicBezTo>
                    <a:pt x="2032" y="5570"/>
                    <a:pt x="2032" y="5478"/>
                    <a:pt x="2032" y="5387"/>
                  </a:cubicBezTo>
                  <a:cubicBezTo>
                    <a:pt x="2032" y="5341"/>
                    <a:pt x="2032" y="5273"/>
                    <a:pt x="2010" y="5204"/>
                  </a:cubicBezTo>
                  <a:lnTo>
                    <a:pt x="2010" y="5159"/>
                  </a:lnTo>
                  <a:lnTo>
                    <a:pt x="2010" y="5113"/>
                  </a:lnTo>
                  <a:cubicBezTo>
                    <a:pt x="2010" y="5068"/>
                    <a:pt x="2010" y="5022"/>
                    <a:pt x="1987" y="4953"/>
                  </a:cubicBezTo>
                  <a:lnTo>
                    <a:pt x="1987" y="4931"/>
                  </a:lnTo>
                  <a:cubicBezTo>
                    <a:pt x="2055" y="4953"/>
                    <a:pt x="2124" y="4999"/>
                    <a:pt x="2192" y="5045"/>
                  </a:cubicBezTo>
                  <a:cubicBezTo>
                    <a:pt x="2215" y="5068"/>
                    <a:pt x="2261" y="5090"/>
                    <a:pt x="2283" y="5090"/>
                  </a:cubicBezTo>
                  <a:cubicBezTo>
                    <a:pt x="2306" y="5113"/>
                    <a:pt x="2329" y="5113"/>
                    <a:pt x="2329" y="5113"/>
                  </a:cubicBezTo>
                  <a:cubicBezTo>
                    <a:pt x="2352" y="5136"/>
                    <a:pt x="2375" y="5136"/>
                    <a:pt x="2375" y="5159"/>
                  </a:cubicBezTo>
                  <a:lnTo>
                    <a:pt x="2398" y="5159"/>
                  </a:lnTo>
                  <a:cubicBezTo>
                    <a:pt x="2466" y="5204"/>
                    <a:pt x="2557" y="5250"/>
                    <a:pt x="2626" y="5296"/>
                  </a:cubicBezTo>
                  <a:cubicBezTo>
                    <a:pt x="2649" y="5296"/>
                    <a:pt x="2672" y="5296"/>
                    <a:pt x="2694" y="5319"/>
                  </a:cubicBezTo>
                  <a:lnTo>
                    <a:pt x="2717" y="5319"/>
                  </a:lnTo>
                  <a:cubicBezTo>
                    <a:pt x="2786" y="5341"/>
                    <a:pt x="2854" y="5364"/>
                    <a:pt x="2923" y="5387"/>
                  </a:cubicBezTo>
                  <a:cubicBezTo>
                    <a:pt x="3014" y="5410"/>
                    <a:pt x="3105" y="5433"/>
                    <a:pt x="3174" y="5433"/>
                  </a:cubicBezTo>
                  <a:lnTo>
                    <a:pt x="3265" y="5456"/>
                  </a:lnTo>
                  <a:cubicBezTo>
                    <a:pt x="3333" y="5456"/>
                    <a:pt x="3425" y="5456"/>
                    <a:pt x="3493" y="5478"/>
                  </a:cubicBezTo>
                  <a:cubicBezTo>
                    <a:pt x="3539" y="5478"/>
                    <a:pt x="3562" y="5478"/>
                    <a:pt x="3607" y="5456"/>
                  </a:cubicBezTo>
                  <a:cubicBezTo>
                    <a:pt x="3676" y="5456"/>
                    <a:pt x="3767" y="5456"/>
                    <a:pt x="3836" y="5433"/>
                  </a:cubicBezTo>
                  <a:lnTo>
                    <a:pt x="3858" y="5433"/>
                  </a:lnTo>
                  <a:cubicBezTo>
                    <a:pt x="3973" y="5387"/>
                    <a:pt x="4064" y="5364"/>
                    <a:pt x="4178" y="5319"/>
                  </a:cubicBezTo>
                  <a:lnTo>
                    <a:pt x="4201" y="5319"/>
                  </a:lnTo>
                  <a:cubicBezTo>
                    <a:pt x="4246" y="5296"/>
                    <a:pt x="4269" y="5296"/>
                    <a:pt x="4292" y="5273"/>
                  </a:cubicBezTo>
                  <a:cubicBezTo>
                    <a:pt x="4338" y="5273"/>
                    <a:pt x="4361" y="5250"/>
                    <a:pt x="4406" y="5227"/>
                  </a:cubicBezTo>
                  <a:cubicBezTo>
                    <a:pt x="4452" y="5204"/>
                    <a:pt x="4520" y="5159"/>
                    <a:pt x="4566" y="5113"/>
                  </a:cubicBezTo>
                  <a:cubicBezTo>
                    <a:pt x="4612" y="5045"/>
                    <a:pt x="4680" y="4976"/>
                    <a:pt x="4749" y="4908"/>
                  </a:cubicBezTo>
                  <a:cubicBezTo>
                    <a:pt x="4771" y="4862"/>
                    <a:pt x="4817" y="4816"/>
                    <a:pt x="4840" y="4771"/>
                  </a:cubicBezTo>
                  <a:cubicBezTo>
                    <a:pt x="4886" y="4702"/>
                    <a:pt x="4931" y="4588"/>
                    <a:pt x="4977" y="4474"/>
                  </a:cubicBezTo>
                  <a:cubicBezTo>
                    <a:pt x="4977" y="4428"/>
                    <a:pt x="5000" y="4406"/>
                    <a:pt x="5000" y="4360"/>
                  </a:cubicBezTo>
                  <a:cubicBezTo>
                    <a:pt x="5023" y="4314"/>
                    <a:pt x="5045" y="4269"/>
                    <a:pt x="5045" y="4223"/>
                  </a:cubicBezTo>
                  <a:cubicBezTo>
                    <a:pt x="5068" y="4200"/>
                    <a:pt x="5068" y="4155"/>
                    <a:pt x="5068" y="4109"/>
                  </a:cubicBezTo>
                  <a:cubicBezTo>
                    <a:pt x="5068" y="4086"/>
                    <a:pt x="5068" y="4040"/>
                    <a:pt x="5068" y="4018"/>
                  </a:cubicBezTo>
                  <a:cubicBezTo>
                    <a:pt x="5068" y="3972"/>
                    <a:pt x="5091" y="3903"/>
                    <a:pt x="5114" y="3881"/>
                  </a:cubicBezTo>
                  <a:cubicBezTo>
                    <a:pt x="5114" y="3812"/>
                    <a:pt x="5182" y="3766"/>
                    <a:pt x="5228" y="3766"/>
                  </a:cubicBezTo>
                  <a:cubicBezTo>
                    <a:pt x="5251" y="3698"/>
                    <a:pt x="5251" y="3630"/>
                    <a:pt x="5251" y="3561"/>
                  </a:cubicBezTo>
                  <a:cubicBezTo>
                    <a:pt x="5274" y="3561"/>
                    <a:pt x="5296" y="3584"/>
                    <a:pt x="5342" y="3607"/>
                  </a:cubicBezTo>
                  <a:cubicBezTo>
                    <a:pt x="5365" y="3630"/>
                    <a:pt x="5388" y="3630"/>
                    <a:pt x="5411" y="3652"/>
                  </a:cubicBezTo>
                  <a:lnTo>
                    <a:pt x="5456" y="3675"/>
                  </a:lnTo>
                  <a:cubicBezTo>
                    <a:pt x="5525" y="3721"/>
                    <a:pt x="5570" y="3744"/>
                    <a:pt x="5639" y="3766"/>
                  </a:cubicBezTo>
                  <a:cubicBezTo>
                    <a:pt x="5707" y="3812"/>
                    <a:pt x="5799" y="3858"/>
                    <a:pt x="5867" y="3881"/>
                  </a:cubicBezTo>
                  <a:cubicBezTo>
                    <a:pt x="5936" y="3881"/>
                    <a:pt x="6027" y="3903"/>
                    <a:pt x="6095" y="3903"/>
                  </a:cubicBezTo>
                  <a:lnTo>
                    <a:pt x="6118" y="3903"/>
                  </a:lnTo>
                  <a:cubicBezTo>
                    <a:pt x="6209" y="3926"/>
                    <a:pt x="6278" y="3926"/>
                    <a:pt x="6346" y="3926"/>
                  </a:cubicBezTo>
                  <a:cubicBezTo>
                    <a:pt x="6461" y="3926"/>
                    <a:pt x="6552" y="3926"/>
                    <a:pt x="6666" y="3903"/>
                  </a:cubicBezTo>
                  <a:cubicBezTo>
                    <a:pt x="6712" y="3881"/>
                    <a:pt x="6734" y="3881"/>
                    <a:pt x="6780" y="3858"/>
                  </a:cubicBezTo>
                  <a:cubicBezTo>
                    <a:pt x="6826" y="3858"/>
                    <a:pt x="6871" y="3835"/>
                    <a:pt x="6917" y="3812"/>
                  </a:cubicBezTo>
                  <a:cubicBezTo>
                    <a:pt x="7008" y="3766"/>
                    <a:pt x="7100" y="3721"/>
                    <a:pt x="7168" y="3630"/>
                  </a:cubicBezTo>
                  <a:cubicBezTo>
                    <a:pt x="7237" y="3561"/>
                    <a:pt x="7282" y="3493"/>
                    <a:pt x="7328" y="3424"/>
                  </a:cubicBezTo>
                  <a:cubicBezTo>
                    <a:pt x="7374" y="3333"/>
                    <a:pt x="7419" y="3242"/>
                    <a:pt x="7465" y="3150"/>
                  </a:cubicBezTo>
                  <a:cubicBezTo>
                    <a:pt x="7465" y="3082"/>
                    <a:pt x="7510" y="3013"/>
                    <a:pt x="7510" y="2945"/>
                  </a:cubicBezTo>
                  <a:cubicBezTo>
                    <a:pt x="7556" y="2808"/>
                    <a:pt x="7510" y="2694"/>
                    <a:pt x="7488" y="2580"/>
                  </a:cubicBezTo>
                  <a:cubicBezTo>
                    <a:pt x="7465" y="2511"/>
                    <a:pt x="7396" y="2443"/>
                    <a:pt x="7305" y="2443"/>
                  </a:cubicBezTo>
                  <a:lnTo>
                    <a:pt x="7282" y="2443"/>
                  </a:lnTo>
                  <a:cubicBezTo>
                    <a:pt x="7191" y="2351"/>
                    <a:pt x="7077" y="2260"/>
                    <a:pt x="6963" y="2169"/>
                  </a:cubicBezTo>
                  <a:lnTo>
                    <a:pt x="6894" y="2100"/>
                  </a:lnTo>
                  <a:cubicBezTo>
                    <a:pt x="6849" y="2077"/>
                    <a:pt x="6803" y="2032"/>
                    <a:pt x="6780" y="2009"/>
                  </a:cubicBezTo>
                  <a:cubicBezTo>
                    <a:pt x="6712" y="1963"/>
                    <a:pt x="6620" y="1895"/>
                    <a:pt x="6552" y="1849"/>
                  </a:cubicBezTo>
                  <a:cubicBezTo>
                    <a:pt x="6461" y="1781"/>
                    <a:pt x="6392" y="1735"/>
                    <a:pt x="6324" y="1689"/>
                  </a:cubicBezTo>
                  <a:cubicBezTo>
                    <a:pt x="6232" y="1667"/>
                    <a:pt x="6164" y="1598"/>
                    <a:pt x="6072" y="1552"/>
                  </a:cubicBezTo>
                  <a:cubicBezTo>
                    <a:pt x="5981" y="1484"/>
                    <a:pt x="5890" y="1438"/>
                    <a:pt x="5799" y="1370"/>
                  </a:cubicBezTo>
                  <a:cubicBezTo>
                    <a:pt x="5753" y="1347"/>
                    <a:pt x="5684" y="1301"/>
                    <a:pt x="5616" y="1256"/>
                  </a:cubicBezTo>
                  <a:cubicBezTo>
                    <a:pt x="5548" y="1210"/>
                    <a:pt x="5479" y="1164"/>
                    <a:pt x="5388" y="1119"/>
                  </a:cubicBezTo>
                  <a:cubicBezTo>
                    <a:pt x="5342" y="1096"/>
                    <a:pt x="5319" y="1073"/>
                    <a:pt x="5274" y="1027"/>
                  </a:cubicBezTo>
                  <a:cubicBezTo>
                    <a:pt x="5228" y="1005"/>
                    <a:pt x="5205" y="982"/>
                    <a:pt x="5159" y="982"/>
                  </a:cubicBezTo>
                  <a:cubicBezTo>
                    <a:pt x="5091" y="936"/>
                    <a:pt x="5023" y="891"/>
                    <a:pt x="4954" y="845"/>
                  </a:cubicBezTo>
                  <a:cubicBezTo>
                    <a:pt x="4908" y="822"/>
                    <a:pt x="4863" y="799"/>
                    <a:pt x="4817" y="754"/>
                  </a:cubicBezTo>
                  <a:lnTo>
                    <a:pt x="4635" y="662"/>
                  </a:lnTo>
                  <a:lnTo>
                    <a:pt x="4452" y="548"/>
                  </a:lnTo>
                  <a:cubicBezTo>
                    <a:pt x="4406" y="525"/>
                    <a:pt x="4361" y="502"/>
                    <a:pt x="4292" y="457"/>
                  </a:cubicBezTo>
                  <a:cubicBezTo>
                    <a:pt x="4246" y="434"/>
                    <a:pt x="4201" y="411"/>
                    <a:pt x="4132" y="366"/>
                  </a:cubicBezTo>
                  <a:cubicBezTo>
                    <a:pt x="4041" y="297"/>
                    <a:pt x="3927" y="251"/>
                    <a:pt x="3858" y="183"/>
                  </a:cubicBezTo>
                  <a:lnTo>
                    <a:pt x="3836" y="160"/>
                  </a:lnTo>
                  <a:cubicBezTo>
                    <a:pt x="3790" y="114"/>
                    <a:pt x="3744" y="92"/>
                    <a:pt x="3699" y="69"/>
                  </a:cubicBezTo>
                  <a:cubicBezTo>
                    <a:pt x="3676" y="46"/>
                    <a:pt x="3630" y="23"/>
                    <a:pt x="3607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64121" y="1130498"/>
              <a:ext cx="535097" cy="911234"/>
            </a:xfrm>
            <a:custGeom>
              <a:avLst/>
              <a:gdLst/>
              <a:ahLst/>
              <a:cxnLst/>
              <a:rect l="l" t="t" r="r" b="b"/>
              <a:pathLst>
                <a:path w="9678" h="16481" extrusionOk="0">
                  <a:moveTo>
                    <a:pt x="3196" y="0"/>
                  </a:moveTo>
                  <a:cubicBezTo>
                    <a:pt x="3127" y="0"/>
                    <a:pt x="3059" y="46"/>
                    <a:pt x="3013" y="115"/>
                  </a:cubicBezTo>
                  <a:cubicBezTo>
                    <a:pt x="3013" y="137"/>
                    <a:pt x="2990" y="206"/>
                    <a:pt x="2990" y="252"/>
                  </a:cubicBezTo>
                  <a:cubicBezTo>
                    <a:pt x="2990" y="274"/>
                    <a:pt x="2990" y="320"/>
                    <a:pt x="2990" y="343"/>
                  </a:cubicBezTo>
                  <a:cubicBezTo>
                    <a:pt x="2990" y="389"/>
                    <a:pt x="2990" y="434"/>
                    <a:pt x="2967" y="457"/>
                  </a:cubicBezTo>
                  <a:cubicBezTo>
                    <a:pt x="2967" y="503"/>
                    <a:pt x="2945" y="548"/>
                    <a:pt x="2922" y="594"/>
                  </a:cubicBezTo>
                  <a:cubicBezTo>
                    <a:pt x="2922" y="640"/>
                    <a:pt x="2899" y="662"/>
                    <a:pt x="2899" y="708"/>
                  </a:cubicBezTo>
                  <a:cubicBezTo>
                    <a:pt x="2853" y="822"/>
                    <a:pt x="2808" y="936"/>
                    <a:pt x="2762" y="1005"/>
                  </a:cubicBezTo>
                  <a:cubicBezTo>
                    <a:pt x="2739" y="1050"/>
                    <a:pt x="2693" y="1096"/>
                    <a:pt x="2671" y="1142"/>
                  </a:cubicBezTo>
                  <a:cubicBezTo>
                    <a:pt x="2602" y="1210"/>
                    <a:pt x="2534" y="1279"/>
                    <a:pt x="2488" y="1347"/>
                  </a:cubicBezTo>
                  <a:cubicBezTo>
                    <a:pt x="2442" y="1393"/>
                    <a:pt x="2374" y="1438"/>
                    <a:pt x="2328" y="1461"/>
                  </a:cubicBezTo>
                  <a:cubicBezTo>
                    <a:pt x="2283" y="1484"/>
                    <a:pt x="2260" y="1507"/>
                    <a:pt x="2214" y="1507"/>
                  </a:cubicBezTo>
                  <a:cubicBezTo>
                    <a:pt x="2191" y="1530"/>
                    <a:pt x="2168" y="1530"/>
                    <a:pt x="2123" y="1553"/>
                  </a:cubicBezTo>
                  <a:lnTo>
                    <a:pt x="2100" y="1553"/>
                  </a:lnTo>
                  <a:cubicBezTo>
                    <a:pt x="1986" y="1598"/>
                    <a:pt x="1895" y="1621"/>
                    <a:pt x="1780" y="1667"/>
                  </a:cubicBezTo>
                  <a:cubicBezTo>
                    <a:pt x="1666" y="1690"/>
                    <a:pt x="1529" y="1712"/>
                    <a:pt x="1415" y="1712"/>
                  </a:cubicBezTo>
                  <a:cubicBezTo>
                    <a:pt x="1347" y="1690"/>
                    <a:pt x="1255" y="1690"/>
                    <a:pt x="1187" y="1690"/>
                  </a:cubicBezTo>
                  <a:lnTo>
                    <a:pt x="1096" y="1667"/>
                  </a:lnTo>
                  <a:cubicBezTo>
                    <a:pt x="1027" y="1667"/>
                    <a:pt x="936" y="1644"/>
                    <a:pt x="845" y="1621"/>
                  </a:cubicBezTo>
                  <a:cubicBezTo>
                    <a:pt x="776" y="1598"/>
                    <a:pt x="708" y="1575"/>
                    <a:pt x="639" y="1553"/>
                  </a:cubicBezTo>
                  <a:lnTo>
                    <a:pt x="616" y="1553"/>
                  </a:lnTo>
                  <a:cubicBezTo>
                    <a:pt x="548" y="1530"/>
                    <a:pt x="479" y="1507"/>
                    <a:pt x="411" y="1461"/>
                  </a:cubicBezTo>
                  <a:cubicBezTo>
                    <a:pt x="365" y="1438"/>
                    <a:pt x="342" y="1416"/>
                    <a:pt x="297" y="1393"/>
                  </a:cubicBezTo>
                  <a:cubicBezTo>
                    <a:pt x="274" y="1370"/>
                    <a:pt x="251" y="1347"/>
                    <a:pt x="228" y="1347"/>
                  </a:cubicBezTo>
                  <a:cubicBezTo>
                    <a:pt x="205" y="1347"/>
                    <a:pt x="205" y="1347"/>
                    <a:pt x="183" y="1370"/>
                  </a:cubicBezTo>
                  <a:cubicBezTo>
                    <a:pt x="183" y="1347"/>
                    <a:pt x="160" y="1324"/>
                    <a:pt x="114" y="1324"/>
                  </a:cubicBezTo>
                  <a:cubicBezTo>
                    <a:pt x="91" y="1324"/>
                    <a:pt x="69" y="1324"/>
                    <a:pt x="69" y="1347"/>
                  </a:cubicBezTo>
                  <a:cubicBezTo>
                    <a:pt x="23" y="1370"/>
                    <a:pt x="0" y="1438"/>
                    <a:pt x="46" y="1484"/>
                  </a:cubicBezTo>
                  <a:cubicBezTo>
                    <a:pt x="46" y="1507"/>
                    <a:pt x="69" y="1530"/>
                    <a:pt x="69" y="1530"/>
                  </a:cubicBezTo>
                  <a:cubicBezTo>
                    <a:pt x="114" y="1598"/>
                    <a:pt x="137" y="1667"/>
                    <a:pt x="137" y="1735"/>
                  </a:cubicBezTo>
                  <a:lnTo>
                    <a:pt x="160" y="1804"/>
                  </a:lnTo>
                  <a:cubicBezTo>
                    <a:pt x="205" y="1895"/>
                    <a:pt x="228" y="1963"/>
                    <a:pt x="251" y="2055"/>
                  </a:cubicBezTo>
                  <a:lnTo>
                    <a:pt x="274" y="2123"/>
                  </a:lnTo>
                  <a:cubicBezTo>
                    <a:pt x="297" y="2169"/>
                    <a:pt x="320" y="2215"/>
                    <a:pt x="320" y="2260"/>
                  </a:cubicBezTo>
                  <a:cubicBezTo>
                    <a:pt x="342" y="2329"/>
                    <a:pt x="365" y="2374"/>
                    <a:pt x="388" y="2443"/>
                  </a:cubicBezTo>
                  <a:lnTo>
                    <a:pt x="411" y="2488"/>
                  </a:lnTo>
                  <a:lnTo>
                    <a:pt x="434" y="2557"/>
                  </a:lnTo>
                  <a:cubicBezTo>
                    <a:pt x="457" y="2603"/>
                    <a:pt x="479" y="2648"/>
                    <a:pt x="502" y="2717"/>
                  </a:cubicBezTo>
                  <a:cubicBezTo>
                    <a:pt x="548" y="2785"/>
                    <a:pt x="571" y="2854"/>
                    <a:pt x="616" y="2945"/>
                  </a:cubicBezTo>
                  <a:lnTo>
                    <a:pt x="730" y="3219"/>
                  </a:lnTo>
                  <a:lnTo>
                    <a:pt x="776" y="3356"/>
                  </a:lnTo>
                  <a:lnTo>
                    <a:pt x="845" y="3493"/>
                  </a:lnTo>
                  <a:cubicBezTo>
                    <a:pt x="890" y="3607"/>
                    <a:pt x="936" y="3721"/>
                    <a:pt x="982" y="3835"/>
                  </a:cubicBezTo>
                  <a:cubicBezTo>
                    <a:pt x="1050" y="3995"/>
                    <a:pt x="1141" y="4155"/>
                    <a:pt x="1210" y="4314"/>
                  </a:cubicBezTo>
                  <a:lnTo>
                    <a:pt x="1255" y="4429"/>
                  </a:lnTo>
                  <a:cubicBezTo>
                    <a:pt x="1255" y="4474"/>
                    <a:pt x="1278" y="4520"/>
                    <a:pt x="1301" y="4566"/>
                  </a:cubicBezTo>
                  <a:lnTo>
                    <a:pt x="1347" y="4657"/>
                  </a:lnTo>
                  <a:cubicBezTo>
                    <a:pt x="1370" y="4725"/>
                    <a:pt x="1392" y="4771"/>
                    <a:pt x="1415" y="4817"/>
                  </a:cubicBezTo>
                  <a:cubicBezTo>
                    <a:pt x="1461" y="4976"/>
                    <a:pt x="1529" y="5136"/>
                    <a:pt x="1598" y="5296"/>
                  </a:cubicBezTo>
                  <a:cubicBezTo>
                    <a:pt x="1643" y="5410"/>
                    <a:pt x="1689" y="5501"/>
                    <a:pt x="1735" y="5615"/>
                  </a:cubicBezTo>
                  <a:lnTo>
                    <a:pt x="1803" y="5798"/>
                  </a:lnTo>
                  <a:lnTo>
                    <a:pt x="1849" y="5867"/>
                  </a:lnTo>
                  <a:cubicBezTo>
                    <a:pt x="1895" y="6026"/>
                    <a:pt x="1963" y="6163"/>
                    <a:pt x="2032" y="6300"/>
                  </a:cubicBezTo>
                  <a:lnTo>
                    <a:pt x="2054" y="6392"/>
                  </a:lnTo>
                  <a:cubicBezTo>
                    <a:pt x="2123" y="6529"/>
                    <a:pt x="2168" y="6665"/>
                    <a:pt x="2237" y="6802"/>
                  </a:cubicBezTo>
                  <a:cubicBezTo>
                    <a:pt x="2328" y="6985"/>
                    <a:pt x="2397" y="7145"/>
                    <a:pt x="2465" y="7327"/>
                  </a:cubicBezTo>
                  <a:cubicBezTo>
                    <a:pt x="2511" y="7419"/>
                    <a:pt x="2557" y="7510"/>
                    <a:pt x="2602" y="7601"/>
                  </a:cubicBezTo>
                  <a:cubicBezTo>
                    <a:pt x="2625" y="7670"/>
                    <a:pt x="2648" y="7738"/>
                    <a:pt x="2671" y="7807"/>
                  </a:cubicBezTo>
                  <a:cubicBezTo>
                    <a:pt x="2693" y="7852"/>
                    <a:pt x="2716" y="7898"/>
                    <a:pt x="2739" y="7944"/>
                  </a:cubicBezTo>
                  <a:lnTo>
                    <a:pt x="2785" y="8035"/>
                  </a:lnTo>
                  <a:cubicBezTo>
                    <a:pt x="2808" y="8103"/>
                    <a:pt x="2830" y="8149"/>
                    <a:pt x="2853" y="8218"/>
                  </a:cubicBezTo>
                  <a:lnTo>
                    <a:pt x="2899" y="8309"/>
                  </a:lnTo>
                  <a:cubicBezTo>
                    <a:pt x="2945" y="8423"/>
                    <a:pt x="2990" y="8514"/>
                    <a:pt x="3036" y="8628"/>
                  </a:cubicBezTo>
                  <a:lnTo>
                    <a:pt x="3127" y="8834"/>
                  </a:lnTo>
                  <a:cubicBezTo>
                    <a:pt x="3218" y="9016"/>
                    <a:pt x="3287" y="9199"/>
                    <a:pt x="3355" y="9359"/>
                  </a:cubicBezTo>
                  <a:cubicBezTo>
                    <a:pt x="3424" y="9519"/>
                    <a:pt x="3492" y="9678"/>
                    <a:pt x="3561" y="9838"/>
                  </a:cubicBezTo>
                  <a:lnTo>
                    <a:pt x="3584" y="9884"/>
                  </a:lnTo>
                  <a:cubicBezTo>
                    <a:pt x="3652" y="10066"/>
                    <a:pt x="3743" y="10226"/>
                    <a:pt x="3812" y="10409"/>
                  </a:cubicBezTo>
                  <a:cubicBezTo>
                    <a:pt x="3858" y="10523"/>
                    <a:pt x="3903" y="10660"/>
                    <a:pt x="3949" y="10774"/>
                  </a:cubicBezTo>
                  <a:cubicBezTo>
                    <a:pt x="4040" y="10979"/>
                    <a:pt x="4131" y="11208"/>
                    <a:pt x="4223" y="11413"/>
                  </a:cubicBezTo>
                  <a:cubicBezTo>
                    <a:pt x="4246" y="11504"/>
                    <a:pt x="4291" y="11573"/>
                    <a:pt x="4337" y="11664"/>
                  </a:cubicBezTo>
                  <a:cubicBezTo>
                    <a:pt x="4360" y="11733"/>
                    <a:pt x="4405" y="11824"/>
                    <a:pt x="4428" y="11892"/>
                  </a:cubicBezTo>
                  <a:cubicBezTo>
                    <a:pt x="4497" y="12052"/>
                    <a:pt x="4565" y="12212"/>
                    <a:pt x="4634" y="12395"/>
                  </a:cubicBezTo>
                  <a:cubicBezTo>
                    <a:pt x="4725" y="12577"/>
                    <a:pt x="4793" y="12760"/>
                    <a:pt x="4885" y="12942"/>
                  </a:cubicBezTo>
                  <a:cubicBezTo>
                    <a:pt x="4953" y="13079"/>
                    <a:pt x="4999" y="13193"/>
                    <a:pt x="5067" y="13330"/>
                  </a:cubicBezTo>
                  <a:cubicBezTo>
                    <a:pt x="5113" y="13422"/>
                    <a:pt x="5159" y="13536"/>
                    <a:pt x="5204" y="13627"/>
                  </a:cubicBezTo>
                  <a:lnTo>
                    <a:pt x="5273" y="13787"/>
                  </a:lnTo>
                  <a:cubicBezTo>
                    <a:pt x="5318" y="13901"/>
                    <a:pt x="5387" y="14015"/>
                    <a:pt x="5432" y="14106"/>
                  </a:cubicBezTo>
                  <a:lnTo>
                    <a:pt x="5501" y="14243"/>
                  </a:lnTo>
                  <a:cubicBezTo>
                    <a:pt x="5569" y="14403"/>
                    <a:pt x="5638" y="14563"/>
                    <a:pt x="5706" y="14723"/>
                  </a:cubicBezTo>
                  <a:cubicBezTo>
                    <a:pt x="5752" y="14837"/>
                    <a:pt x="5798" y="14951"/>
                    <a:pt x="5843" y="15065"/>
                  </a:cubicBezTo>
                  <a:lnTo>
                    <a:pt x="5912" y="15225"/>
                  </a:lnTo>
                  <a:lnTo>
                    <a:pt x="5957" y="15339"/>
                  </a:lnTo>
                  <a:cubicBezTo>
                    <a:pt x="6049" y="15567"/>
                    <a:pt x="6140" y="15796"/>
                    <a:pt x="6231" y="16001"/>
                  </a:cubicBezTo>
                  <a:cubicBezTo>
                    <a:pt x="6277" y="16069"/>
                    <a:pt x="6300" y="16115"/>
                    <a:pt x="6323" y="16161"/>
                  </a:cubicBezTo>
                  <a:lnTo>
                    <a:pt x="6323" y="16184"/>
                  </a:lnTo>
                  <a:cubicBezTo>
                    <a:pt x="6346" y="16252"/>
                    <a:pt x="6368" y="16321"/>
                    <a:pt x="6391" y="16366"/>
                  </a:cubicBezTo>
                  <a:cubicBezTo>
                    <a:pt x="6437" y="16412"/>
                    <a:pt x="6482" y="16457"/>
                    <a:pt x="6551" y="16480"/>
                  </a:cubicBezTo>
                  <a:lnTo>
                    <a:pt x="6597" y="16480"/>
                  </a:lnTo>
                  <a:cubicBezTo>
                    <a:pt x="6642" y="16480"/>
                    <a:pt x="6688" y="16457"/>
                    <a:pt x="6711" y="16457"/>
                  </a:cubicBezTo>
                  <a:cubicBezTo>
                    <a:pt x="6756" y="16435"/>
                    <a:pt x="6802" y="16412"/>
                    <a:pt x="6848" y="16389"/>
                  </a:cubicBezTo>
                  <a:cubicBezTo>
                    <a:pt x="6870" y="16389"/>
                    <a:pt x="6893" y="16366"/>
                    <a:pt x="6916" y="16366"/>
                  </a:cubicBezTo>
                  <a:cubicBezTo>
                    <a:pt x="6985" y="16321"/>
                    <a:pt x="7053" y="16298"/>
                    <a:pt x="7144" y="16275"/>
                  </a:cubicBezTo>
                  <a:cubicBezTo>
                    <a:pt x="7236" y="16252"/>
                    <a:pt x="7327" y="16229"/>
                    <a:pt x="7418" y="16184"/>
                  </a:cubicBezTo>
                  <a:lnTo>
                    <a:pt x="7487" y="16138"/>
                  </a:lnTo>
                  <a:cubicBezTo>
                    <a:pt x="7532" y="16115"/>
                    <a:pt x="7578" y="16092"/>
                    <a:pt x="7624" y="16092"/>
                  </a:cubicBezTo>
                  <a:cubicBezTo>
                    <a:pt x="7692" y="16047"/>
                    <a:pt x="7761" y="16024"/>
                    <a:pt x="7829" y="16001"/>
                  </a:cubicBezTo>
                  <a:cubicBezTo>
                    <a:pt x="7898" y="15978"/>
                    <a:pt x="7966" y="15955"/>
                    <a:pt x="8012" y="15910"/>
                  </a:cubicBezTo>
                  <a:cubicBezTo>
                    <a:pt x="8057" y="15910"/>
                    <a:pt x="8103" y="15887"/>
                    <a:pt x="8149" y="15864"/>
                  </a:cubicBezTo>
                  <a:cubicBezTo>
                    <a:pt x="8194" y="15864"/>
                    <a:pt x="8217" y="15841"/>
                    <a:pt x="8263" y="15818"/>
                  </a:cubicBezTo>
                  <a:cubicBezTo>
                    <a:pt x="8331" y="15796"/>
                    <a:pt x="8400" y="15750"/>
                    <a:pt x="8468" y="15727"/>
                  </a:cubicBezTo>
                  <a:lnTo>
                    <a:pt x="8491" y="15704"/>
                  </a:lnTo>
                  <a:cubicBezTo>
                    <a:pt x="8537" y="15681"/>
                    <a:pt x="8560" y="15659"/>
                    <a:pt x="8605" y="15659"/>
                  </a:cubicBezTo>
                  <a:lnTo>
                    <a:pt x="8719" y="15590"/>
                  </a:lnTo>
                  <a:cubicBezTo>
                    <a:pt x="8742" y="15590"/>
                    <a:pt x="8765" y="15567"/>
                    <a:pt x="8788" y="15544"/>
                  </a:cubicBezTo>
                  <a:lnTo>
                    <a:pt x="8833" y="15522"/>
                  </a:lnTo>
                  <a:cubicBezTo>
                    <a:pt x="8879" y="15499"/>
                    <a:pt x="8925" y="15476"/>
                    <a:pt x="8970" y="15453"/>
                  </a:cubicBezTo>
                  <a:cubicBezTo>
                    <a:pt x="8993" y="15430"/>
                    <a:pt x="9039" y="15408"/>
                    <a:pt x="9085" y="15385"/>
                  </a:cubicBezTo>
                  <a:cubicBezTo>
                    <a:pt x="9130" y="15362"/>
                    <a:pt x="9153" y="15339"/>
                    <a:pt x="9199" y="15316"/>
                  </a:cubicBezTo>
                  <a:cubicBezTo>
                    <a:pt x="9221" y="15293"/>
                    <a:pt x="9244" y="15271"/>
                    <a:pt x="9267" y="15248"/>
                  </a:cubicBezTo>
                  <a:cubicBezTo>
                    <a:pt x="9336" y="15225"/>
                    <a:pt x="9381" y="15202"/>
                    <a:pt x="9427" y="15179"/>
                  </a:cubicBezTo>
                  <a:cubicBezTo>
                    <a:pt x="9450" y="15179"/>
                    <a:pt x="9473" y="15179"/>
                    <a:pt x="9495" y="15156"/>
                  </a:cubicBezTo>
                  <a:cubicBezTo>
                    <a:pt x="9564" y="15134"/>
                    <a:pt x="9587" y="15111"/>
                    <a:pt x="9632" y="15065"/>
                  </a:cubicBezTo>
                  <a:cubicBezTo>
                    <a:pt x="9678" y="15020"/>
                    <a:pt x="9678" y="14928"/>
                    <a:pt x="9632" y="14860"/>
                  </a:cubicBezTo>
                  <a:cubicBezTo>
                    <a:pt x="9655" y="14837"/>
                    <a:pt x="9655" y="14814"/>
                    <a:pt x="9655" y="14791"/>
                  </a:cubicBezTo>
                  <a:cubicBezTo>
                    <a:pt x="9655" y="14746"/>
                    <a:pt x="9632" y="14677"/>
                    <a:pt x="9587" y="14631"/>
                  </a:cubicBezTo>
                  <a:lnTo>
                    <a:pt x="9587" y="14609"/>
                  </a:lnTo>
                  <a:cubicBezTo>
                    <a:pt x="9564" y="14563"/>
                    <a:pt x="9541" y="14517"/>
                    <a:pt x="9518" y="14472"/>
                  </a:cubicBezTo>
                  <a:lnTo>
                    <a:pt x="9427" y="14266"/>
                  </a:lnTo>
                  <a:lnTo>
                    <a:pt x="9336" y="14038"/>
                  </a:lnTo>
                  <a:cubicBezTo>
                    <a:pt x="9313" y="13970"/>
                    <a:pt x="9267" y="13901"/>
                    <a:pt x="9244" y="13810"/>
                  </a:cubicBezTo>
                  <a:cubicBezTo>
                    <a:pt x="9221" y="13718"/>
                    <a:pt x="9176" y="13650"/>
                    <a:pt x="9130" y="13559"/>
                  </a:cubicBezTo>
                  <a:cubicBezTo>
                    <a:pt x="9107" y="13467"/>
                    <a:pt x="9085" y="13399"/>
                    <a:pt x="9039" y="13330"/>
                  </a:cubicBezTo>
                  <a:cubicBezTo>
                    <a:pt x="9016" y="13239"/>
                    <a:pt x="8970" y="13148"/>
                    <a:pt x="8925" y="13057"/>
                  </a:cubicBezTo>
                  <a:cubicBezTo>
                    <a:pt x="8879" y="12920"/>
                    <a:pt x="8811" y="12783"/>
                    <a:pt x="8742" y="12646"/>
                  </a:cubicBezTo>
                  <a:cubicBezTo>
                    <a:pt x="8697" y="12554"/>
                    <a:pt x="8674" y="12463"/>
                    <a:pt x="8628" y="12372"/>
                  </a:cubicBezTo>
                  <a:cubicBezTo>
                    <a:pt x="8605" y="12303"/>
                    <a:pt x="8582" y="12235"/>
                    <a:pt x="8537" y="12144"/>
                  </a:cubicBezTo>
                  <a:cubicBezTo>
                    <a:pt x="8514" y="12075"/>
                    <a:pt x="8468" y="12007"/>
                    <a:pt x="8445" y="11938"/>
                  </a:cubicBezTo>
                  <a:cubicBezTo>
                    <a:pt x="8400" y="11824"/>
                    <a:pt x="8377" y="11733"/>
                    <a:pt x="8331" y="11641"/>
                  </a:cubicBezTo>
                  <a:cubicBezTo>
                    <a:pt x="8263" y="11504"/>
                    <a:pt x="8194" y="11345"/>
                    <a:pt x="8126" y="11185"/>
                  </a:cubicBezTo>
                  <a:cubicBezTo>
                    <a:pt x="8080" y="11094"/>
                    <a:pt x="8057" y="11025"/>
                    <a:pt x="8012" y="10934"/>
                  </a:cubicBezTo>
                  <a:cubicBezTo>
                    <a:pt x="7989" y="10842"/>
                    <a:pt x="7966" y="10751"/>
                    <a:pt x="7920" y="10683"/>
                  </a:cubicBezTo>
                  <a:lnTo>
                    <a:pt x="7920" y="10637"/>
                  </a:lnTo>
                  <a:cubicBezTo>
                    <a:pt x="7852" y="10500"/>
                    <a:pt x="7783" y="10340"/>
                    <a:pt x="7715" y="10203"/>
                  </a:cubicBezTo>
                  <a:cubicBezTo>
                    <a:pt x="7692" y="10158"/>
                    <a:pt x="7692" y="10112"/>
                    <a:pt x="7669" y="10066"/>
                  </a:cubicBezTo>
                  <a:lnTo>
                    <a:pt x="7624" y="9975"/>
                  </a:lnTo>
                  <a:cubicBezTo>
                    <a:pt x="7601" y="9929"/>
                    <a:pt x="7578" y="9861"/>
                    <a:pt x="7555" y="9815"/>
                  </a:cubicBezTo>
                  <a:lnTo>
                    <a:pt x="7510" y="9724"/>
                  </a:lnTo>
                  <a:cubicBezTo>
                    <a:pt x="7441" y="9610"/>
                    <a:pt x="7395" y="9473"/>
                    <a:pt x="7350" y="9359"/>
                  </a:cubicBezTo>
                  <a:lnTo>
                    <a:pt x="7304" y="9245"/>
                  </a:lnTo>
                  <a:lnTo>
                    <a:pt x="7259" y="9153"/>
                  </a:lnTo>
                  <a:cubicBezTo>
                    <a:pt x="7259" y="9108"/>
                    <a:pt x="7236" y="9062"/>
                    <a:pt x="7213" y="9016"/>
                  </a:cubicBezTo>
                  <a:lnTo>
                    <a:pt x="7190" y="8948"/>
                  </a:lnTo>
                  <a:cubicBezTo>
                    <a:pt x="7167" y="8880"/>
                    <a:pt x="7144" y="8834"/>
                    <a:pt x="7122" y="8788"/>
                  </a:cubicBezTo>
                  <a:cubicBezTo>
                    <a:pt x="7076" y="8674"/>
                    <a:pt x="7030" y="8537"/>
                    <a:pt x="6985" y="8423"/>
                  </a:cubicBezTo>
                  <a:lnTo>
                    <a:pt x="6916" y="8309"/>
                  </a:lnTo>
                  <a:cubicBezTo>
                    <a:pt x="6893" y="8218"/>
                    <a:pt x="6870" y="8149"/>
                    <a:pt x="6825" y="8081"/>
                  </a:cubicBezTo>
                  <a:cubicBezTo>
                    <a:pt x="6802" y="7989"/>
                    <a:pt x="6756" y="7921"/>
                    <a:pt x="6711" y="7830"/>
                  </a:cubicBezTo>
                  <a:cubicBezTo>
                    <a:pt x="6665" y="7693"/>
                    <a:pt x="6597" y="7578"/>
                    <a:pt x="6551" y="7442"/>
                  </a:cubicBezTo>
                  <a:lnTo>
                    <a:pt x="6528" y="7373"/>
                  </a:lnTo>
                  <a:cubicBezTo>
                    <a:pt x="6437" y="7190"/>
                    <a:pt x="6368" y="7008"/>
                    <a:pt x="6277" y="6848"/>
                  </a:cubicBezTo>
                  <a:cubicBezTo>
                    <a:pt x="6209" y="6688"/>
                    <a:pt x="6140" y="6551"/>
                    <a:pt x="6072" y="6414"/>
                  </a:cubicBezTo>
                  <a:cubicBezTo>
                    <a:pt x="6026" y="6277"/>
                    <a:pt x="5957" y="6163"/>
                    <a:pt x="5889" y="6026"/>
                  </a:cubicBezTo>
                  <a:lnTo>
                    <a:pt x="5843" y="5935"/>
                  </a:lnTo>
                  <a:lnTo>
                    <a:pt x="5821" y="5867"/>
                  </a:lnTo>
                  <a:lnTo>
                    <a:pt x="5775" y="5821"/>
                  </a:lnTo>
                  <a:cubicBezTo>
                    <a:pt x="5752" y="5752"/>
                    <a:pt x="5729" y="5661"/>
                    <a:pt x="5684" y="5593"/>
                  </a:cubicBezTo>
                  <a:cubicBezTo>
                    <a:pt x="5615" y="5433"/>
                    <a:pt x="5547" y="5273"/>
                    <a:pt x="5478" y="5113"/>
                  </a:cubicBezTo>
                  <a:lnTo>
                    <a:pt x="5455" y="5045"/>
                  </a:lnTo>
                  <a:cubicBezTo>
                    <a:pt x="5387" y="4908"/>
                    <a:pt x="5341" y="4771"/>
                    <a:pt x="5273" y="4657"/>
                  </a:cubicBezTo>
                  <a:cubicBezTo>
                    <a:pt x="5250" y="4588"/>
                    <a:pt x="5227" y="4520"/>
                    <a:pt x="5204" y="4474"/>
                  </a:cubicBezTo>
                  <a:cubicBezTo>
                    <a:pt x="5136" y="4314"/>
                    <a:pt x="5067" y="4155"/>
                    <a:pt x="4999" y="3995"/>
                  </a:cubicBezTo>
                  <a:lnTo>
                    <a:pt x="4999" y="3949"/>
                  </a:lnTo>
                  <a:cubicBezTo>
                    <a:pt x="4953" y="3881"/>
                    <a:pt x="4930" y="3812"/>
                    <a:pt x="4908" y="3721"/>
                  </a:cubicBezTo>
                  <a:cubicBezTo>
                    <a:pt x="4862" y="3630"/>
                    <a:pt x="4839" y="3561"/>
                    <a:pt x="4793" y="3470"/>
                  </a:cubicBezTo>
                  <a:cubicBezTo>
                    <a:pt x="4748" y="3356"/>
                    <a:pt x="4702" y="3242"/>
                    <a:pt x="4656" y="3128"/>
                  </a:cubicBezTo>
                  <a:cubicBezTo>
                    <a:pt x="4611" y="3013"/>
                    <a:pt x="4565" y="2876"/>
                    <a:pt x="4497" y="2762"/>
                  </a:cubicBezTo>
                  <a:cubicBezTo>
                    <a:pt x="4474" y="2694"/>
                    <a:pt x="4428" y="2625"/>
                    <a:pt x="4405" y="2557"/>
                  </a:cubicBezTo>
                  <a:lnTo>
                    <a:pt x="4314" y="2420"/>
                  </a:lnTo>
                  <a:cubicBezTo>
                    <a:pt x="4291" y="2374"/>
                    <a:pt x="4291" y="2329"/>
                    <a:pt x="4268" y="2306"/>
                  </a:cubicBezTo>
                  <a:lnTo>
                    <a:pt x="4246" y="2237"/>
                  </a:lnTo>
                  <a:cubicBezTo>
                    <a:pt x="4223" y="2192"/>
                    <a:pt x="4223" y="2169"/>
                    <a:pt x="4200" y="2123"/>
                  </a:cubicBezTo>
                  <a:cubicBezTo>
                    <a:pt x="4177" y="2078"/>
                    <a:pt x="4154" y="2055"/>
                    <a:pt x="4131" y="2009"/>
                  </a:cubicBezTo>
                  <a:cubicBezTo>
                    <a:pt x="4131" y="2009"/>
                    <a:pt x="4109" y="1986"/>
                    <a:pt x="4109" y="1986"/>
                  </a:cubicBezTo>
                  <a:cubicBezTo>
                    <a:pt x="4086" y="1941"/>
                    <a:pt x="4086" y="1918"/>
                    <a:pt x="4063" y="1895"/>
                  </a:cubicBezTo>
                  <a:cubicBezTo>
                    <a:pt x="4040" y="1849"/>
                    <a:pt x="4040" y="1804"/>
                    <a:pt x="4017" y="1758"/>
                  </a:cubicBezTo>
                  <a:cubicBezTo>
                    <a:pt x="3994" y="1712"/>
                    <a:pt x="3972" y="1690"/>
                    <a:pt x="3972" y="1644"/>
                  </a:cubicBezTo>
                  <a:lnTo>
                    <a:pt x="3926" y="1575"/>
                  </a:lnTo>
                  <a:cubicBezTo>
                    <a:pt x="3880" y="1416"/>
                    <a:pt x="3812" y="1279"/>
                    <a:pt x="3766" y="1142"/>
                  </a:cubicBezTo>
                  <a:cubicBezTo>
                    <a:pt x="3721" y="1050"/>
                    <a:pt x="3675" y="959"/>
                    <a:pt x="3652" y="891"/>
                  </a:cubicBezTo>
                  <a:cubicBezTo>
                    <a:pt x="3606" y="799"/>
                    <a:pt x="3584" y="731"/>
                    <a:pt x="3538" y="662"/>
                  </a:cubicBezTo>
                  <a:lnTo>
                    <a:pt x="3447" y="457"/>
                  </a:lnTo>
                  <a:lnTo>
                    <a:pt x="3424" y="389"/>
                  </a:lnTo>
                  <a:lnTo>
                    <a:pt x="3401" y="343"/>
                  </a:lnTo>
                  <a:cubicBezTo>
                    <a:pt x="3401" y="320"/>
                    <a:pt x="3378" y="297"/>
                    <a:pt x="3378" y="274"/>
                  </a:cubicBezTo>
                  <a:cubicBezTo>
                    <a:pt x="3378" y="274"/>
                    <a:pt x="3378" y="252"/>
                    <a:pt x="3378" y="252"/>
                  </a:cubicBezTo>
                  <a:cubicBezTo>
                    <a:pt x="3401" y="206"/>
                    <a:pt x="3401" y="160"/>
                    <a:pt x="3378" y="115"/>
                  </a:cubicBezTo>
                  <a:cubicBezTo>
                    <a:pt x="3355" y="69"/>
                    <a:pt x="3333" y="23"/>
                    <a:pt x="3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620593" y="1117892"/>
              <a:ext cx="17693" cy="50203"/>
            </a:xfrm>
            <a:custGeom>
              <a:avLst/>
              <a:gdLst/>
              <a:ahLst/>
              <a:cxnLst/>
              <a:rect l="l" t="t" r="r" b="b"/>
              <a:pathLst>
                <a:path w="320" h="908" extrusionOk="0">
                  <a:moveTo>
                    <a:pt x="160" y="0"/>
                  </a:moveTo>
                  <a:cubicBezTo>
                    <a:pt x="137" y="0"/>
                    <a:pt x="92" y="23"/>
                    <a:pt x="69" y="46"/>
                  </a:cubicBezTo>
                  <a:cubicBezTo>
                    <a:pt x="46" y="69"/>
                    <a:pt x="46" y="92"/>
                    <a:pt x="46" y="137"/>
                  </a:cubicBezTo>
                  <a:cubicBezTo>
                    <a:pt x="46" y="183"/>
                    <a:pt x="46" y="206"/>
                    <a:pt x="69" y="251"/>
                  </a:cubicBezTo>
                  <a:cubicBezTo>
                    <a:pt x="69" y="297"/>
                    <a:pt x="69" y="343"/>
                    <a:pt x="69" y="388"/>
                  </a:cubicBezTo>
                  <a:cubicBezTo>
                    <a:pt x="69" y="457"/>
                    <a:pt x="46" y="525"/>
                    <a:pt x="46" y="617"/>
                  </a:cubicBezTo>
                  <a:cubicBezTo>
                    <a:pt x="46" y="662"/>
                    <a:pt x="23" y="753"/>
                    <a:pt x="0" y="799"/>
                  </a:cubicBezTo>
                  <a:lnTo>
                    <a:pt x="0" y="822"/>
                  </a:lnTo>
                  <a:cubicBezTo>
                    <a:pt x="0" y="845"/>
                    <a:pt x="0" y="890"/>
                    <a:pt x="46" y="890"/>
                  </a:cubicBezTo>
                  <a:cubicBezTo>
                    <a:pt x="57" y="902"/>
                    <a:pt x="69" y="908"/>
                    <a:pt x="80" y="908"/>
                  </a:cubicBezTo>
                  <a:cubicBezTo>
                    <a:pt x="92" y="908"/>
                    <a:pt x="103" y="902"/>
                    <a:pt x="115" y="890"/>
                  </a:cubicBezTo>
                  <a:cubicBezTo>
                    <a:pt x="160" y="822"/>
                    <a:pt x="183" y="753"/>
                    <a:pt x="206" y="685"/>
                  </a:cubicBezTo>
                  <a:cubicBezTo>
                    <a:pt x="229" y="639"/>
                    <a:pt x="229" y="571"/>
                    <a:pt x="251" y="502"/>
                  </a:cubicBezTo>
                  <a:cubicBezTo>
                    <a:pt x="274" y="434"/>
                    <a:pt x="274" y="365"/>
                    <a:pt x="297" y="297"/>
                  </a:cubicBezTo>
                  <a:cubicBezTo>
                    <a:pt x="297" y="274"/>
                    <a:pt x="297" y="228"/>
                    <a:pt x="297" y="206"/>
                  </a:cubicBezTo>
                  <a:cubicBezTo>
                    <a:pt x="297" y="160"/>
                    <a:pt x="320" y="137"/>
                    <a:pt x="297" y="114"/>
                  </a:cubicBezTo>
                  <a:cubicBezTo>
                    <a:pt x="297" y="46"/>
                    <a:pt x="229" y="0"/>
                    <a:pt x="183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46739" y="1000510"/>
              <a:ext cx="71988" cy="281481"/>
            </a:xfrm>
            <a:custGeom>
              <a:avLst/>
              <a:gdLst/>
              <a:ahLst/>
              <a:cxnLst/>
              <a:rect l="l" t="t" r="r" b="b"/>
              <a:pathLst>
                <a:path w="1302" h="5091" extrusionOk="0">
                  <a:moveTo>
                    <a:pt x="571" y="0"/>
                  </a:moveTo>
                  <a:cubicBezTo>
                    <a:pt x="480" y="0"/>
                    <a:pt x="388" y="69"/>
                    <a:pt x="366" y="160"/>
                  </a:cubicBezTo>
                  <a:cubicBezTo>
                    <a:pt x="343" y="183"/>
                    <a:pt x="343" y="229"/>
                    <a:pt x="320" y="274"/>
                  </a:cubicBezTo>
                  <a:cubicBezTo>
                    <a:pt x="320" y="297"/>
                    <a:pt x="320" y="343"/>
                    <a:pt x="320" y="366"/>
                  </a:cubicBezTo>
                  <a:cubicBezTo>
                    <a:pt x="320" y="411"/>
                    <a:pt x="320" y="480"/>
                    <a:pt x="297" y="525"/>
                  </a:cubicBezTo>
                  <a:cubicBezTo>
                    <a:pt x="297" y="525"/>
                    <a:pt x="297" y="548"/>
                    <a:pt x="297" y="548"/>
                  </a:cubicBezTo>
                  <a:cubicBezTo>
                    <a:pt x="297" y="662"/>
                    <a:pt x="297" y="777"/>
                    <a:pt x="274" y="891"/>
                  </a:cubicBezTo>
                  <a:cubicBezTo>
                    <a:pt x="274" y="982"/>
                    <a:pt x="274" y="1096"/>
                    <a:pt x="274" y="1210"/>
                  </a:cubicBezTo>
                  <a:cubicBezTo>
                    <a:pt x="251" y="1393"/>
                    <a:pt x="251" y="1598"/>
                    <a:pt x="251" y="1781"/>
                  </a:cubicBezTo>
                  <a:cubicBezTo>
                    <a:pt x="229" y="1827"/>
                    <a:pt x="229" y="1872"/>
                    <a:pt x="206" y="1895"/>
                  </a:cubicBezTo>
                  <a:cubicBezTo>
                    <a:pt x="206" y="1941"/>
                    <a:pt x="206" y="1963"/>
                    <a:pt x="206" y="2009"/>
                  </a:cubicBezTo>
                  <a:cubicBezTo>
                    <a:pt x="183" y="2078"/>
                    <a:pt x="183" y="2123"/>
                    <a:pt x="183" y="2192"/>
                  </a:cubicBezTo>
                  <a:cubicBezTo>
                    <a:pt x="160" y="2329"/>
                    <a:pt x="137" y="2466"/>
                    <a:pt x="137" y="2625"/>
                  </a:cubicBezTo>
                  <a:cubicBezTo>
                    <a:pt x="137" y="2762"/>
                    <a:pt x="114" y="2922"/>
                    <a:pt x="114" y="3082"/>
                  </a:cubicBezTo>
                  <a:cubicBezTo>
                    <a:pt x="114" y="3150"/>
                    <a:pt x="114" y="3219"/>
                    <a:pt x="92" y="3264"/>
                  </a:cubicBezTo>
                  <a:cubicBezTo>
                    <a:pt x="92" y="3310"/>
                    <a:pt x="92" y="3333"/>
                    <a:pt x="92" y="3379"/>
                  </a:cubicBezTo>
                  <a:cubicBezTo>
                    <a:pt x="92" y="3379"/>
                    <a:pt x="92" y="3401"/>
                    <a:pt x="92" y="3424"/>
                  </a:cubicBezTo>
                  <a:cubicBezTo>
                    <a:pt x="92" y="3470"/>
                    <a:pt x="92" y="3516"/>
                    <a:pt x="69" y="3561"/>
                  </a:cubicBezTo>
                  <a:cubicBezTo>
                    <a:pt x="69" y="3653"/>
                    <a:pt x="46" y="3744"/>
                    <a:pt x="46" y="3835"/>
                  </a:cubicBezTo>
                  <a:cubicBezTo>
                    <a:pt x="23" y="3926"/>
                    <a:pt x="23" y="4041"/>
                    <a:pt x="23" y="4132"/>
                  </a:cubicBezTo>
                  <a:cubicBezTo>
                    <a:pt x="0" y="4292"/>
                    <a:pt x="23" y="4451"/>
                    <a:pt x="92" y="4588"/>
                  </a:cubicBezTo>
                  <a:cubicBezTo>
                    <a:pt x="114" y="4634"/>
                    <a:pt x="137" y="4657"/>
                    <a:pt x="183" y="4702"/>
                  </a:cubicBezTo>
                  <a:cubicBezTo>
                    <a:pt x="206" y="4725"/>
                    <a:pt x="229" y="4748"/>
                    <a:pt x="251" y="4771"/>
                  </a:cubicBezTo>
                  <a:cubicBezTo>
                    <a:pt x="297" y="4817"/>
                    <a:pt x="366" y="4839"/>
                    <a:pt x="434" y="4885"/>
                  </a:cubicBezTo>
                  <a:cubicBezTo>
                    <a:pt x="525" y="4908"/>
                    <a:pt x="617" y="4954"/>
                    <a:pt x="708" y="4976"/>
                  </a:cubicBezTo>
                  <a:cubicBezTo>
                    <a:pt x="754" y="4999"/>
                    <a:pt x="799" y="4999"/>
                    <a:pt x="822" y="5022"/>
                  </a:cubicBezTo>
                  <a:cubicBezTo>
                    <a:pt x="868" y="5045"/>
                    <a:pt x="891" y="5045"/>
                    <a:pt x="913" y="5068"/>
                  </a:cubicBezTo>
                  <a:lnTo>
                    <a:pt x="959" y="5068"/>
                  </a:lnTo>
                  <a:cubicBezTo>
                    <a:pt x="1027" y="5068"/>
                    <a:pt x="1073" y="5091"/>
                    <a:pt x="1142" y="5091"/>
                  </a:cubicBezTo>
                  <a:cubicBezTo>
                    <a:pt x="1142" y="5091"/>
                    <a:pt x="1164" y="5091"/>
                    <a:pt x="1164" y="5068"/>
                  </a:cubicBezTo>
                  <a:cubicBezTo>
                    <a:pt x="1187" y="5068"/>
                    <a:pt x="1210" y="5068"/>
                    <a:pt x="1210" y="5045"/>
                  </a:cubicBezTo>
                  <a:cubicBezTo>
                    <a:pt x="1233" y="4999"/>
                    <a:pt x="1256" y="4976"/>
                    <a:pt x="1279" y="4954"/>
                  </a:cubicBezTo>
                  <a:cubicBezTo>
                    <a:pt x="1301" y="4954"/>
                    <a:pt x="1301" y="4931"/>
                    <a:pt x="1301" y="4931"/>
                  </a:cubicBezTo>
                  <a:cubicBezTo>
                    <a:pt x="1301" y="4908"/>
                    <a:pt x="1301" y="4885"/>
                    <a:pt x="1301" y="4862"/>
                  </a:cubicBezTo>
                  <a:cubicBezTo>
                    <a:pt x="1301" y="4862"/>
                    <a:pt x="1301" y="4862"/>
                    <a:pt x="1301" y="4839"/>
                  </a:cubicBezTo>
                  <a:cubicBezTo>
                    <a:pt x="1301" y="4794"/>
                    <a:pt x="1279" y="4748"/>
                    <a:pt x="1279" y="4702"/>
                  </a:cubicBezTo>
                  <a:cubicBezTo>
                    <a:pt x="1279" y="4588"/>
                    <a:pt x="1256" y="4497"/>
                    <a:pt x="1256" y="4383"/>
                  </a:cubicBezTo>
                  <a:cubicBezTo>
                    <a:pt x="1256" y="4200"/>
                    <a:pt x="1256" y="4041"/>
                    <a:pt x="1256" y="3881"/>
                  </a:cubicBezTo>
                  <a:cubicBezTo>
                    <a:pt x="1233" y="3789"/>
                    <a:pt x="1233" y="3698"/>
                    <a:pt x="1233" y="3607"/>
                  </a:cubicBezTo>
                  <a:cubicBezTo>
                    <a:pt x="1233" y="3516"/>
                    <a:pt x="1233" y="3424"/>
                    <a:pt x="1210" y="3333"/>
                  </a:cubicBezTo>
                  <a:cubicBezTo>
                    <a:pt x="1210" y="3219"/>
                    <a:pt x="1210" y="3128"/>
                    <a:pt x="1210" y="3013"/>
                  </a:cubicBezTo>
                  <a:cubicBezTo>
                    <a:pt x="1187" y="2922"/>
                    <a:pt x="1187" y="2831"/>
                    <a:pt x="1187" y="2740"/>
                  </a:cubicBezTo>
                  <a:cubicBezTo>
                    <a:pt x="1164" y="2625"/>
                    <a:pt x="1164" y="2534"/>
                    <a:pt x="1164" y="2443"/>
                  </a:cubicBezTo>
                  <a:cubicBezTo>
                    <a:pt x="1164" y="2351"/>
                    <a:pt x="1142" y="2260"/>
                    <a:pt x="1142" y="2192"/>
                  </a:cubicBezTo>
                  <a:cubicBezTo>
                    <a:pt x="1142" y="2100"/>
                    <a:pt x="1142" y="2009"/>
                    <a:pt x="1119" y="1918"/>
                  </a:cubicBezTo>
                  <a:cubicBezTo>
                    <a:pt x="1119" y="1827"/>
                    <a:pt x="1096" y="1735"/>
                    <a:pt x="1096" y="1644"/>
                  </a:cubicBezTo>
                  <a:cubicBezTo>
                    <a:pt x="1073" y="1530"/>
                    <a:pt x="1073" y="1416"/>
                    <a:pt x="1050" y="1302"/>
                  </a:cubicBezTo>
                  <a:cubicBezTo>
                    <a:pt x="1050" y="1233"/>
                    <a:pt x="1050" y="1187"/>
                    <a:pt x="1050" y="1119"/>
                  </a:cubicBezTo>
                  <a:cubicBezTo>
                    <a:pt x="1050" y="1050"/>
                    <a:pt x="1027" y="982"/>
                    <a:pt x="1027" y="913"/>
                  </a:cubicBezTo>
                  <a:cubicBezTo>
                    <a:pt x="1027" y="845"/>
                    <a:pt x="1027" y="777"/>
                    <a:pt x="1005" y="708"/>
                  </a:cubicBezTo>
                  <a:cubicBezTo>
                    <a:pt x="1005" y="662"/>
                    <a:pt x="1005" y="594"/>
                    <a:pt x="982" y="525"/>
                  </a:cubicBezTo>
                  <a:cubicBezTo>
                    <a:pt x="982" y="480"/>
                    <a:pt x="982" y="411"/>
                    <a:pt x="982" y="366"/>
                  </a:cubicBezTo>
                  <a:cubicBezTo>
                    <a:pt x="982" y="297"/>
                    <a:pt x="959" y="229"/>
                    <a:pt x="959" y="183"/>
                  </a:cubicBezTo>
                  <a:cubicBezTo>
                    <a:pt x="959" y="137"/>
                    <a:pt x="913" y="92"/>
                    <a:pt x="868" y="92"/>
                  </a:cubicBezTo>
                  <a:cubicBezTo>
                    <a:pt x="845" y="115"/>
                    <a:pt x="799" y="137"/>
                    <a:pt x="799" y="183"/>
                  </a:cubicBezTo>
                  <a:cubicBezTo>
                    <a:pt x="799" y="206"/>
                    <a:pt x="799" y="206"/>
                    <a:pt x="799" y="229"/>
                  </a:cubicBezTo>
                  <a:cubicBezTo>
                    <a:pt x="776" y="115"/>
                    <a:pt x="708" y="23"/>
                    <a:pt x="594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03522" y="1193585"/>
              <a:ext cx="60653" cy="80834"/>
            </a:xfrm>
            <a:custGeom>
              <a:avLst/>
              <a:gdLst/>
              <a:ahLst/>
              <a:cxnLst/>
              <a:rect l="l" t="t" r="r" b="b"/>
              <a:pathLst>
                <a:path w="1097" h="1462" extrusionOk="0">
                  <a:moveTo>
                    <a:pt x="959" y="1"/>
                  </a:moveTo>
                  <a:cubicBezTo>
                    <a:pt x="913" y="1"/>
                    <a:pt x="891" y="1"/>
                    <a:pt x="868" y="24"/>
                  </a:cubicBezTo>
                  <a:cubicBezTo>
                    <a:pt x="845" y="46"/>
                    <a:pt x="822" y="92"/>
                    <a:pt x="822" y="115"/>
                  </a:cubicBezTo>
                  <a:cubicBezTo>
                    <a:pt x="822" y="161"/>
                    <a:pt x="799" y="206"/>
                    <a:pt x="799" y="252"/>
                  </a:cubicBezTo>
                  <a:cubicBezTo>
                    <a:pt x="777" y="275"/>
                    <a:pt x="754" y="320"/>
                    <a:pt x="754" y="343"/>
                  </a:cubicBezTo>
                  <a:cubicBezTo>
                    <a:pt x="731" y="389"/>
                    <a:pt x="708" y="434"/>
                    <a:pt x="685" y="480"/>
                  </a:cubicBezTo>
                  <a:cubicBezTo>
                    <a:pt x="640" y="571"/>
                    <a:pt x="571" y="663"/>
                    <a:pt x="503" y="731"/>
                  </a:cubicBezTo>
                  <a:cubicBezTo>
                    <a:pt x="480" y="777"/>
                    <a:pt x="434" y="822"/>
                    <a:pt x="411" y="868"/>
                  </a:cubicBezTo>
                  <a:cubicBezTo>
                    <a:pt x="366" y="891"/>
                    <a:pt x="320" y="937"/>
                    <a:pt x="297" y="959"/>
                  </a:cubicBezTo>
                  <a:cubicBezTo>
                    <a:pt x="252" y="982"/>
                    <a:pt x="229" y="1005"/>
                    <a:pt x="183" y="1028"/>
                  </a:cubicBezTo>
                  <a:lnTo>
                    <a:pt x="160" y="1028"/>
                  </a:lnTo>
                  <a:cubicBezTo>
                    <a:pt x="137" y="1028"/>
                    <a:pt x="137" y="1051"/>
                    <a:pt x="115" y="1074"/>
                  </a:cubicBezTo>
                  <a:lnTo>
                    <a:pt x="69" y="1074"/>
                  </a:lnTo>
                  <a:cubicBezTo>
                    <a:pt x="23" y="1096"/>
                    <a:pt x="0" y="1119"/>
                    <a:pt x="23" y="1165"/>
                  </a:cubicBezTo>
                  <a:cubicBezTo>
                    <a:pt x="23" y="1188"/>
                    <a:pt x="46" y="1210"/>
                    <a:pt x="46" y="1210"/>
                  </a:cubicBezTo>
                  <a:cubicBezTo>
                    <a:pt x="46" y="1233"/>
                    <a:pt x="69" y="1233"/>
                    <a:pt x="69" y="1256"/>
                  </a:cubicBezTo>
                  <a:cubicBezTo>
                    <a:pt x="69" y="1279"/>
                    <a:pt x="46" y="1325"/>
                    <a:pt x="69" y="1347"/>
                  </a:cubicBezTo>
                  <a:cubicBezTo>
                    <a:pt x="69" y="1370"/>
                    <a:pt x="92" y="1393"/>
                    <a:pt x="92" y="1416"/>
                  </a:cubicBezTo>
                  <a:cubicBezTo>
                    <a:pt x="115" y="1439"/>
                    <a:pt x="137" y="1439"/>
                    <a:pt x="160" y="1462"/>
                  </a:cubicBezTo>
                  <a:lnTo>
                    <a:pt x="252" y="1462"/>
                  </a:lnTo>
                  <a:cubicBezTo>
                    <a:pt x="274" y="1439"/>
                    <a:pt x="297" y="1439"/>
                    <a:pt x="320" y="1439"/>
                  </a:cubicBezTo>
                  <a:cubicBezTo>
                    <a:pt x="343" y="1439"/>
                    <a:pt x="343" y="1439"/>
                    <a:pt x="366" y="1416"/>
                  </a:cubicBezTo>
                  <a:lnTo>
                    <a:pt x="388" y="1416"/>
                  </a:lnTo>
                  <a:cubicBezTo>
                    <a:pt x="434" y="1393"/>
                    <a:pt x="503" y="1370"/>
                    <a:pt x="571" y="1325"/>
                  </a:cubicBezTo>
                  <a:cubicBezTo>
                    <a:pt x="617" y="1302"/>
                    <a:pt x="662" y="1256"/>
                    <a:pt x="708" y="1210"/>
                  </a:cubicBezTo>
                  <a:cubicBezTo>
                    <a:pt x="731" y="1165"/>
                    <a:pt x="754" y="1142"/>
                    <a:pt x="777" y="1096"/>
                  </a:cubicBezTo>
                  <a:cubicBezTo>
                    <a:pt x="822" y="1028"/>
                    <a:pt x="868" y="982"/>
                    <a:pt x="891" y="914"/>
                  </a:cubicBezTo>
                  <a:cubicBezTo>
                    <a:pt x="959" y="777"/>
                    <a:pt x="1028" y="640"/>
                    <a:pt x="1050" y="503"/>
                  </a:cubicBezTo>
                  <a:cubicBezTo>
                    <a:pt x="1073" y="434"/>
                    <a:pt x="1073" y="366"/>
                    <a:pt x="1096" y="297"/>
                  </a:cubicBezTo>
                  <a:cubicBezTo>
                    <a:pt x="1096" y="206"/>
                    <a:pt x="1096" y="138"/>
                    <a:pt x="1073" y="69"/>
                  </a:cubicBezTo>
                  <a:cubicBezTo>
                    <a:pt x="1050" y="24"/>
                    <a:pt x="1005" y="1"/>
                    <a:pt x="959" y="1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471696" y="1111589"/>
              <a:ext cx="170404" cy="111078"/>
            </a:xfrm>
            <a:custGeom>
              <a:avLst/>
              <a:gdLst/>
              <a:ahLst/>
              <a:cxnLst/>
              <a:rect l="l" t="t" r="r" b="b"/>
              <a:pathLst>
                <a:path w="3082" h="2009" extrusionOk="0">
                  <a:moveTo>
                    <a:pt x="2922" y="0"/>
                  </a:moveTo>
                  <a:cubicBezTo>
                    <a:pt x="2899" y="0"/>
                    <a:pt x="2853" y="23"/>
                    <a:pt x="2830" y="23"/>
                  </a:cubicBezTo>
                  <a:cubicBezTo>
                    <a:pt x="2762" y="69"/>
                    <a:pt x="2716" y="160"/>
                    <a:pt x="2693" y="228"/>
                  </a:cubicBezTo>
                  <a:cubicBezTo>
                    <a:pt x="2671" y="297"/>
                    <a:pt x="2648" y="342"/>
                    <a:pt x="2602" y="411"/>
                  </a:cubicBezTo>
                  <a:cubicBezTo>
                    <a:pt x="2579" y="457"/>
                    <a:pt x="2556" y="525"/>
                    <a:pt x="2534" y="571"/>
                  </a:cubicBezTo>
                  <a:cubicBezTo>
                    <a:pt x="2511" y="639"/>
                    <a:pt x="2465" y="685"/>
                    <a:pt x="2420" y="753"/>
                  </a:cubicBezTo>
                  <a:cubicBezTo>
                    <a:pt x="2374" y="799"/>
                    <a:pt x="2328" y="867"/>
                    <a:pt x="2283" y="936"/>
                  </a:cubicBezTo>
                  <a:cubicBezTo>
                    <a:pt x="2260" y="959"/>
                    <a:pt x="2260" y="1004"/>
                    <a:pt x="2237" y="1027"/>
                  </a:cubicBezTo>
                  <a:cubicBezTo>
                    <a:pt x="2237" y="1004"/>
                    <a:pt x="2237" y="1004"/>
                    <a:pt x="2237" y="1004"/>
                  </a:cubicBezTo>
                  <a:cubicBezTo>
                    <a:pt x="2191" y="1073"/>
                    <a:pt x="2123" y="1119"/>
                    <a:pt x="2054" y="1187"/>
                  </a:cubicBezTo>
                  <a:cubicBezTo>
                    <a:pt x="2009" y="1255"/>
                    <a:pt x="1940" y="1301"/>
                    <a:pt x="1872" y="1347"/>
                  </a:cubicBezTo>
                  <a:cubicBezTo>
                    <a:pt x="1758" y="1438"/>
                    <a:pt x="1621" y="1529"/>
                    <a:pt x="1484" y="1575"/>
                  </a:cubicBezTo>
                  <a:cubicBezTo>
                    <a:pt x="1347" y="1644"/>
                    <a:pt x="1210" y="1689"/>
                    <a:pt x="1073" y="1712"/>
                  </a:cubicBezTo>
                  <a:cubicBezTo>
                    <a:pt x="982" y="1712"/>
                    <a:pt x="890" y="1712"/>
                    <a:pt x="799" y="1735"/>
                  </a:cubicBezTo>
                  <a:lnTo>
                    <a:pt x="639" y="1735"/>
                  </a:lnTo>
                  <a:cubicBezTo>
                    <a:pt x="593" y="1735"/>
                    <a:pt x="548" y="1712"/>
                    <a:pt x="502" y="1712"/>
                  </a:cubicBezTo>
                  <a:cubicBezTo>
                    <a:pt x="434" y="1712"/>
                    <a:pt x="365" y="1689"/>
                    <a:pt x="297" y="1666"/>
                  </a:cubicBezTo>
                  <a:cubicBezTo>
                    <a:pt x="205" y="1666"/>
                    <a:pt x="137" y="1644"/>
                    <a:pt x="68" y="1644"/>
                  </a:cubicBezTo>
                  <a:cubicBezTo>
                    <a:pt x="23" y="1644"/>
                    <a:pt x="0" y="1689"/>
                    <a:pt x="0" y="1712"/>
                  </a:cubicBezTo>
                  <a:cubicBezTo>
                    <a:pt x="0" y="1758"/>
                    <a:pt x="23" y="1780"/>
                    <a:pt x="68" y="1780"/>
                  </a:cubicBezTo>
                  <a:cubicBezTo>
                    <a:pt x="91" y="1803"/>
                    <a:pt x="114" y="1803"/>
                    <a:pt x="137" y="1803"/>
                  </a:cubicBezTo>
                  <a:cubicBezTo>
                    <a:pt x="228" y="1803"/>
                    <a:pt x="297" y="1826"/>
                    <a:pt x="388" y="1849"/>
                  </a:cubicBezTo>
                  <a:cubicBezTo>
                    <a:pt x="457" y="1872"/>
                    <a:pt x="548" y="1895"/>
                    <a:pt x="639" y="1917"/>
                  </a:cubicBezTo>
                  <a:cubicBezTo>
                    <a:pt x="730" y="1917"/>
                    <a:pt x="822" y="1940"/>
                    <a:pt x="913" y="1940"/>
                  </a:cubicBezTo>
                  <a:lnTo>
                    <a:pt x="1096" y="1940"/>
                  </a:lnTo>
                  <a:cubicBezTo>
                    <a:pt x="1096" y="1963"/>
                    <a:pt x="1096" y="1963"/>
                    <a:pt x="1096" y="1963"/>
                  </a:cubicBezTo>
                  <a:cubicBezTo>
                    <a:pt x="1141" y="1986"/>
                    <a:pt x="1164" y="1986"/>
                    <a:pt x="1210" y="1986"/>
                  </a:cubicBezTo>
                  <a:cubicBezTo>
                    <a:pt x="1301" y="2009"/>
                    <a:pt x="1392" y="2009"/>
                    <a:pt x="1461" y="2009"/>
                  </a:cubicBezTo>
                  <a:cubicBezTo>
                    <a:pt x="1529" y="2009"/>
                    <a:pt x="1575" y="1986"/>
                    <a:pt x="1621" y="1986"/>
                  </a:cubicBezTo>
                  <a:cubicBezTo>
                    <a:pt x="1689" y="1986"/>
                    <a:pt x="1758" y="1963"/>
                    <a:pt x="1803" y="1963"/>
                  </a:cubicBezTo>
                  <a:cubicBezTo>
                    <a:pt x="1872" y="1940"/>
                    <a:pt x="1917" y="1917"/>
                    <a:pt x="1963" y="1895"/>
                  </a:cubicBezTo>
                  <a:cubicBezTo>
                    <a:pt x="2009" y="1872"/>
                    <a:pt x="2031" y="1849"/>
                    <a:pt x="2077" y="1826"/>
                  </a:cubicBezTo>
                  <a:cubicBezTo>
                    <a:pt x="2168" y="1780"/>
                    <a:pt x="2237" y="1735"/>
                    <a:pt x="2305" y="1666"/>
                  </a:cubicBezTo>
                  <a:cubicBezTo>
                    <a:pt x="2420" y="1575"/>
                    <a:pt x="2534" y="1461"/>
                    <a:pt x="2648" y="1324"/>
                  </a:cubicBezTo>
                  <a:cubicBezTo>
                    <a:pt x="2693" y="1255"/>
                    <a:pt x="2739" y="1187"/>
                    <a:pt x="2785" y="1119"/>
                  </a:cubicBezTo>
                  <a:cubicBezTo>
                    <a:pt x="2830" y="1050"/>
                    <a:pt x="2853" y="959"/>
                    <a:pt x="2899" y="890"/>
                  </a:cubicBezTo>
                  <a:lnTo>
                    <a:pt x="2876" y="890"/>
                  </a:lnTo>
                  <a:cubicBezTo>
                    <a:pt x="2899" y="890"/>
                    <a:pt x="2899" y="890"/>
                    <a:pt x="2899" y="867"/>
                  </a:cubicBezTo>
                  <a:cubicBezTo>
                    <a:pt x="2899" y="890"/>
                    <a:pt x="2899" y="890"/>
                    <a:pt x="2899" y="890"/>
                  </a:cubicBezTo>
                  <a:cubicBezTo>
                    <a:pt x="2967" y="708"/>
                    <a:pt x="3013" y="525"/>
                    <a:pt x="3059" y="342"/>
                  </a:cubicBezTo>
                  <a:cubicBezTo>
                    <a:pt x="3081" y="297"/>
                    <a:pt x="3081" y="251"/>
                    <a:pt x="3081" y="183"/>
                  </a:cubicBezTo>
                  <a:cubicBezTo>
                    <a:pt x="3081" y="137"/>
                    <a:pt x="3059" y="91"/>
                    <a:pt x="3036" y="46"/>
                  </a:cubicBezTo>
                  <a:cubicBezTo>
                    <a:pt x="2990" y="23"/>
                    <a:pt x="2967" y="0"/>
                    <a:pt x="2922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55585" y="1268061"/>
              <a:ext cx="407653" cy="800157"/>
            </a:xfrm>
            <a:custGeom>
              <a:avLst/>
              <a:gdLst/>
              <a:ahLst/>
              <a:cxnLst/>
              <a:rect l="l" t="t" r="r" b="b"/>
              <a:pathLst>
                <a:path w="7373" h="14472" extrusionOk="0">
                  <a:moveTo>
                    <a:pt x="137" y="0"/>
                  </a:moveTo>
                  <a:cubicBezTo>
                    <a:pt x="114" y="0"/>
                    <a:pt x="91" y="0"/>
                    <a:pt x="46" y="46"/>
                  </a:cubicBezTo>
                  <a:cubicBezTo>
                    <a:pt x="23" y="69"/>
                    <a:pt x="23" y="92"/>
                    <a:pt x="0" y="137"/>
                  </a:cubicBezTo>
                  <a:cubicBezTo>
                    <a:pt x="0" y="160"/>
                    <a:pt x="23" y="229"/>
                    <a:pt x="46" y="252"/>
                  </a:cubicBezTo>
                  <a:lnTo>
                    <a:pt x="46" y="274"/>
                  </a:lnTo>
                  <a:cubicBezTo>
                    <a:pt x="69" y="320"/>
                    <a:pt x="91" y="343"/>
                    <a:pt x="91" y="388"/>
                  </a:cubicBezTo>
                  <a:lnTo>
                    <a:pt x="114" y="411"/>
                  </a:lnTo>
                  <a:cubicBezTo>
                    <a:pt x="160" y="503"/>
                    <a:pt x="183" y="594"/>
                    <a:pt x="228" y="685"/>
                  </a:cubicBezTo>
                  <a:cubicBezTo>
                    <a:pt x="274" y="799"/>
                    <a:pt x="297" y="891"/>
                    <a:pt x="342" y="1005"/>
                  </a:cubicBezTo>
                  <a:cubicBezTo>
                    <a:pt x="365" y="1050"/>
                    <a:pt x="365" y="1096"/>
                    <a:pt x="388" y="1142"/>
                  </a:cubicBezTo>
                  <a:cubicBezTo>
                    <a:pt x="411" y="1210"/>
                    <a:pt x="434" y="1301"/>
                    <a:pt x="479" y="1393"/>
                  </a:cubicBezTo>
                  <a:cubicBezTo>
                    <a:pt x="525" y="1507"/>
                    <a:pt x="571" y="1621"/>
                    <a:pt x="639" y="1735"/>
                  </a:cubicBezTo>
                  <a:lnTo>
                    <a:pt x="708" y="1895"/>
                  </a:lnTo>
                  <a:lnTo>
                    <a:pt x="731" y="1941"/>
                  </a:lnTo>
                  <a:cubicBezTo>
                    <a:pt x="753" y="1986"/>
                    <a:pt x="753" y="2009"/>
                    <a:pt x="776" y="2055"/>
                  </a:cubicBezTo>
                  <a:cubicBezTo>
                    <a:pt x="799" y="2078"/>
                    <a:pt x="822" y="2100"/>
                    <a:pt x="845" y="2123"/>
                  </a:cubicBezTo>
                  <a:cubicBezTo>
                    <a:pt x="867" y="2146"/>
                    <a:pt x="890" y="2192"/>
                    <a:pt x="890" y="2237"/>
                  </a:cubicBezTo>
                  <a:cubicBezTo>
                    <a:pt x="936" y="2329"/>
                    <a:pt x="982" y="2420"/>
                    <a:pt x="1004" y="2511"/>
                  </a:cubicBezTo>
                  <a:lnTo>
                    <a:pt x="1027" y="2534"/>
                  </a:lnTo>
                  <a:cubicBezTo>
                    <a:pt x="1073" y="2717"/>
                    <a:pt x="1164" y="2876"/>
                    <a:pt x="1233" y="3013"/>
                  </a:cubicBezTo>
                  <a:lnTo>
                    <a:pt x="1233" y="3036"/>
                  </a:lnTo>
                  <a:cubicBezTo>
                    <a:pt x="1278" y="3127"/>
                    <a:pt x="1301" y="3196"/>
                    <a:pt x="1324" y="3264"/>
                  </a:cubicBezTo>
                  <a:cubicBezTo>
                    <a:pt x="1370" y="3356"/>
                    <a:pt x="1392" y="3424"/>
                    <a:pt x="1438" y="3493"/>
                  </a:cubicBezTo>
                  <a:lnTo>
                    <a:pt x="1507" y="3675"/>
                  </a:lnTo>
                  <a:lnTo>
                    <a:pt x="1644" y="3972"/>
                  </a:lnTo>
                  <a:cubicBezTo>
                    <a:pt x="1689" y="4063"/>
                    <a:pt x="1712" y="4155"/>
                    <a:pt x="1758" y="4246"/>
                  </a:cubicBezTo>
                  <a:cubicBezTo>
                    <a:pt x="1780" y="4314"/>
                    <a:pt x="1803" y="4360"/>
                    <a:pt x="1849" y="4429"/>
                  </a:cubicBezTo>
                  <a:cubicBezTo>
                    <a:pt x="1917" y="4611"/>
                    <a:pt x="1986" y="4794"/>
                    <a:pt x="2054" y="4976"/>
                  </a:cubicBezTo>
                  <a:cubicBezTo>
                    <a:pt x="2123" y="5113"/>
                    <a:pt x="2168" y="5227"/>
                    <a:pt x="2214" y="5364"/>
                  </a:cubicBezTo>
                  <a:cubicBezTo>
                    <a:pt x="2237" y="5410"/>
                    <a:pt x="2260" y="5456"/>
                    <a:pt x="2283" y="5501"/>
                  </a:cubicBezTo>
                  <a:lnTo>
                    <a:pt x="2328" y="5615"/>
                  </a:lnTo>
                  <a:cubicBezTo>
                    <a:pt x="2351" y="5638"/>
                    <a:pt x="2351" y="5684"/>
                    <a:pt x="2374" y="5730"/>
                  </a:cubicBezTo>
                  <a:cubicBezTo>
                    <a:pt x="2397" y="5775"/>
                    <a:pt x="2420" y="5821"/>
                    <a:pt x="2442" y="5867"/>
                  </a:cubicBezTo>
                  <a:lnTo>
                    <a:pt x="2534" y="6118"/>
                  </a:lnTo>
                  <a:lnTo>
                    <a:pt x="2648" y="6369"/>
                  </a:lnTo>
                  <a:cubicBezTo>
                    <a:pt x="2693" y="6460"/>
                    <a:pt x="2716" y="6528"/>
                    <a:pt x="2762" y="6620"/>
                  </a:cubicBezTo>
                  <a:cubicBezTo>
                    <a:pt x="2785" y="6688"/>
                    <a:pt x="2830" y="6780"/>
                    <a:pt x="2876" y="6871"/>
                  </a:cubicBezTo>
                  <a:cubicBezTo>
                    <a:pt x="2899" y="6962"/>
                    <a:pt x="2945" y="7053"/>
                    <a:pt x="2990" y="7145"/>
                  </a:cubicBezTo>
                  <a:lnTo>
                    <a:pt x="3082" y="7373"/>
                  </a:lnTo>
                  <a:cubicBezTo>
                    <a:pt x="3218" y="7670"/>
                    <a:pt x="3333" y="7989"/>
                    <a:pt x="3447" y="8286"/>
                  </a:cubicBezTo>
                  <a:lnTo>
                    <a:pt x="3515" y="8423"/>
                  </a:lnTo>
                  <a:cubicBezTo>
                    <a:pt x="3606" y="8674"/>
                    <a:pt x="3721" y="8902"/>
                    <a:pt x="3812" y="9153"/>
                  </a:cubicBezTo>
                  <a:lnTo>
                    <a:pt x="3949" y="9450"/>
                  </a:lnTo>
                  <a:lnTo>
                    <a:pt x="3995" y="9541"/>
                  </a:lnTo>
                  <a:cubicBezTo>
                    <a:pt x="4040" y="9678"/>
                    <a:pt x="4086" y="9792"/>
                    <a:pt x="4154" y="9929"/>
                  </a:cubicBezTo>
                  <a:cubicBezTo>
                    <a:pt x="4223" y="10089"/>
                    <a:pt x="4291" y="10272"/>
                    <a:pt x="4383" y="10432"/>
                  </a:cubicBezTo>
                  <a:cubicBezTo>
                    <a:pt x="4428" y="10569"/>
                    <a:pt x="4474" y="10705"/>
                    <a:pt x="4542" y="10842"/>
                  </a:cubicBezTo>
                  <a:lnTo>
                    <a:pt x="4588" y="10934"/>
                  </a:lnTo>
                  <a:cubicBezTo>
                    <a:pt x="4656" y="11094"/>
                    <a:pt x="4725" y="11253"/>
                    <a:pt x="4793" y="11436"/>
                  </a:cubicBezTo>
                  <a:cubicBezTo>
                    <a:pt x="4816" y="11504"/>
                    <a:pt x="4862" y="11573"/>
                    <a:pt x="4885" y="11664"/>
                  </a:cubicBezTo>
                  <a:cubicBezTo>
                    <a:pt x="4908" y="11710"/>
                    <a:pt x="4930" y="11733"/>
                    <a:pt x="4930" y="11778"/>
                  </a:cubicBezTo>
                  <a:cubicBezTo>
                    <a:pt x="4953" y="11824"/>
                    <a:pt x="4953" y="11847"/>
                    <a:pt x="4976" y="11892"/>
                  </a:cubicBezTo>
                  <a:lnTo>
                    <a:pt x="5044" y="12029"/>
                  </a:lnTo>
                  <a:cubicBezTo>
                    <a:pt x="5090" y="12166"/>
                    <a:pt x="5136" y="12280"/>
                    <a:pt x="5204" y="12395"/>
                  </a:cubicBezTo>
                  <a:cubicBezTo>
                    <a:pt x="5273" y="12554"/>
                    <a:pt x="5341" y="12714"/>
                    <a:pt x="5410" y="12874"/>
                  </a:cubicBezTo>
                  <a:cubicBezTo>
                    <a:pt x="5478" y="13034"/>
                    <a:pt x="5547" y="13193"/>
                    <a:pt x="5615" y="13330"/>
                  </a:cubicBezTo>
                  <a:cubicBezTo>
                    <a:pt x="5661" y="13399"/>
                    <a:pt x="5684" y="13467"/>
                    <a:pt x="5706" y="13536"/>
                  </a:cubicBezTo>
                  <a:cubicBezTo>
                    <a:pt x="5752" y="13627"/>
                    <a:pt x="5798" y="13718"/>
                    <a:pt x="5843" y="13810"/>
                  </a:cubicBezTo>
                  <a:cubicBezTo>
                    <a:pt x="5866" y="13878"/>
                    <a:pt x="5889" y="13924"/>
                    <a:pt x="5912" y="13969"/>
                  </a:cubicBezTo>
                  <a:lnTo>
                    <a:pt x="5957" y="14038"/>
                  </a:lnTo>
                  <a:lnTo>
                    <a:pt x="5980" y="14106"/>
                  </a:lnTo>
                  <a:cubicBezTo>
                    <a:pt x="6003" y="14152"/>
                    <a:pt x="6026" y="14198"/>
                    <a:pt x="6049" y="14243"/>
                  </a:cubicBezTo>
                  <a:cubicBezTo>
                    <a:pt x="6072" y="14289"/>
                    <a:pt x="6094" y="14312"/>
                    <a:pt x="6094" y="14335"/>
                  </a:cubicBezTo>
                  <a:cubicBezTo>
                    <a:pt x="6117" y="14380"/>
                    <a:pt x="6140" y="14403"/>
                    <a:pt x="6186" y="14426"/>
                  </a:cubicBezTo>
                  <a:cubicBezTo>
                    <a:pt x="6209" y="14449"/>
                    <a:pt x="6254" y="14449"/>
                    <a:pt x="6277" y="14449"/>
                  </a:cubicBezTo>
                  <a:cubicBezTo>
                    <a:pt x="6323" y="14472"/>
                    <a:pt x="6368" y="14472"/>
                    <a:pt x="6414" y="14472"/>
                  </a:cubicBezTo>
                  <a:lnTo>
                    <a:pt x="6551" y="14472"/>
                  </a:lnTo>
                  <a:lnTo>
                    <a:pt x="6597" y="14449"/>
                  </a:lnTo>
                  <a:lnTo>
                    <a:pt x="6756" y="14449"/>
                  </a:lnTo>
                  <a:lnTo>
                    <a:pt x="6779" y="14426"/>
                  </a:lnTo>
                  <a:lnTo>
                    <a:pt x="6871" y="14426"/>
                  </a:lnTo>
                  <a:cubicBezTo>
                    <a:pt x="6916" y="14426"/>
                    <a:pt x="6962" y="14403"/>
                    <a:pt x="7007" y="14403"/>
                  </a:cubicBezTo>
                  <a:lnTo>
                    <a:pt x="7076" y="14403"/>
                  </a:lnTo>
                  <a:cubicBezTo>
                    <a:pt x="7099" y="14380"/>
                    <a:pt x="7122" y="14380"/>
                    <a:pt x="7167" y="14358"/>
                  </a:cubicBezTo>
                  <a:lnTo>
                    <a:pt x="7190" y="14358"/>
                  </a:lnTo>
                  <a:cubicBezTo>
                    <a:pt x="7190" y="14358"/>
                    <a:pt x="7190" y="14358"/>
                    <a:pt x="7213" y="14335"/>
                  </a:cubicBezTo>
                  <a:cubicBezTo>
                    <a:pt x="7213" y="14358"/>
                    <a:pt x="7236" y="14358"/>
                    <a:pt x="7236" y="14358"/>
                  </a:cubicBezTo>
                  <a:lnTo>
                    <a:pt x="7281" y="14358"/>
                  </a:lnTo>
                  <a:cubicBezTo>
                    <a:pt x="7304" y="14335"/>
                    <a:pt x="7327" y="14312"/>
                    <a:pt x="7350" y="14289"/>
                  </a:cubicBezTo>
                  <a:cubicBezTo>
                    <a:pt x="7373" y="14266"/>
                    <a:pt x="7373" y="14221"/>
                    <a:pt x="7373" y="14198"/>
                  </a:cubicBezTo>
                  <a:cubicBezTo>
                    <a:pt x="7350" y="14152"/>
                    <a:pt x="7350" y="14129"/>
                    <a:pt x="7327" y="14084"/>
                  </a:cubicBezTo>
                  <a:lnTo>
                    <a:pt x="7327" y="14061"/>
                  </a:lnTo>
                  <a:lnTo>
                    <a:pt x="7304" y="14015"/>
                  </a:lnTo>
                  <a:lnTo>
                    <a:pt x="7304" y="14038"/>
                  </a:lnTo>
                  <a:cubicBezTo>
                    <a:pt x="7213" y="13741"/>
                    <a:pt x="7076" y="13467"/>
                    <a:pt x="6962" y="13193"/>
                  </a:cubicBezTo>
                  <a:lnTo>
                    <a:pt x="6939" y="13125"/>
                  </a:lnTo>
                  <a:cubicBezTo>
                    <a:pt x="6848" y="12920"/>
                    <a:pt x="6756" y="12714"/>
                    <a:pt x="6688" y="12509"/>
                  </a:cubicBezTo>
                  <a:cubicBezTo>
                    <a:pt x="6597" y="12303"/>
                    <a:pt x="6505" y="12098"/>
                    <a:pt x="6414" y="11892"/>
                  </a:cubicBezTo>
                  <a:cubicBezTo>
                    <a:pt x="6117" y="11185"/>
                    <a:pt x="5821" y="10500"/>
                    <a:pt x="5524" y="9815"/>
                  </a:cubicBezTo>
                  <a:lnTo>
                    <a:pt x="5067" y="8788"/>
                  </a:lnTo>
                  <a:cubicBezTo>
                    <a:pt x="4634" y="7784"/>
                    <a:pt x="4200" y="6780"/>
                    <a:pt x="3789" y="5798"/>
                  </a:cubicBezTo>
                  <a:lnTo>
                    <a:pt x="3538" y="5250"/>
                  </a:lnTo>
                  <a:cubicBezTo>
                    <a:pt x="3196" y="4429"/>
                    <a:pt x="2830" y="3584"/>
                    <a:pt x="2465" y="2762"/>
                  </a:cubicBezTo>
                  <a:cubicBezTo>
                    <a:pt x="2283" y="2329"/>
                    <a:pt x="2077" y="1872"/>
                    <a:pt x="1872" y="1438"/>
                  </a:cubicBezTo>
                  <a:cubicBezTo>
                    <a:pt x="1803" y="1301"/>
                    <a:pt x="1758" y="1187"/>
                    <a:pt x="1689" y="1050"/>
                  </a:cubicBezTo>
                  <a:cubicBezTo>
                    <a:pt x="1552" y="754"/>
                    <a:pt x="1415" y="480"/>
                    <a:pt x="1301" y="183"/>
                  </a:cubicBezTo>
                  <a:cubicBezTo>
                    <a:pt x="1278" y="137"/>
                    <a:pt x="1233" y="115"/>
                    <a:pt x="1187" y="115"/>
                  </a:cubicBezTo>
                  <a:lnTo>
                    <a:pt x="1119" y="115"/>
                  </a:lnTo>
                  <a:cubicBezTo>
                    <a:pt x="1096" y="137"/>
                    <a:pt x="1073" y="160"/>
                    <a:pt x="1050" y="206"/>
                  </a:cubicBezTo>
                  <a:cubicBezTo>
                    <a:pt x="1050" y="206"/>
                    <a:pt x="1050" y="229"/>
                    <a:pt x="1050" y="252"/>
                  </a:cubicBezTo>
                  <a:lnTo>
                    <a:pt x="1004" y="252"/>
                  </a:lnTo>
                  <a:cubicBezTo>
                    <a:pt x="936" y="252"/>
                    <a:pt x="867" y="229"/>
                    <a:pt x="799" y="229"/>
                  </a:cubicBezTo>
                  <a:cubicBezTo>
                    <a:pt x="753" y="229"/>
                    <a:pt x="731" y="229"/>
                    <a:pt x="685" y="206"/>
                  </a:cubicBezTo>
                  <a:lnTo>
                    <a:pt x="571" y="206"/>
                  </a:lnTo>
                  <a:cubicBezTo>
                    <a:pt x="548" y="206"/>
                    <a:pt x="502" y="183"/>
                    <a:pt x="457" y="183"/>
                  </a:cubicBezTo>
                  <a:cubicBezTo>
                    <a:pt x="411" y="160"/>
                    <a:pt x="365" y="115"/>
                    <a:pt x="342" y="92"/>
                  </a:cubicBezTo>
                  <a:cubicBezTo>
                    <a:pt x="297" y="69"/>
                    <a:pt x="274" y="46"/>
                    <a:pt x="251" y="23"/>
                  </a:cubicBezTo>
                  <a:cubicBezTo>
                    <a:pt x="206" y="0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731672" y="1127955"/>
              <a:ext cx="348327" cy="783791"/>
            </a:xfrm>
            <a:custGeom>
              <a:avLst/>
              <a:gdLst/>
              <a:ahLst/>
              <a:cxnLst/>
              <a:rect l="l" t="t" r="r" b="b"/>
              <a:pathLst>
                <a:path w="6300" h="14176" extrusionOk="0">
                  <a:moveTo>
                    <a:pt x="137" y="1"/>
                  </a:moveTo>
                  <a:cubicBezTo>
                    <a:pt x="114" y="1"/>
                    <a:pt x="91" y="1"/>
                    <a:pt x="91" y="24"/>
                  </a:cubicBezTo>
                  <a:cubicBezTo>
                    <a:pt x="46" y="24"/>
                    <a:pt x="23" y="69"/>
                    <a:pt x="23" y="92"/>
                  </a:cubicBezTo>
                  <a:cubicBezTo>
                    <a:pt x="0" y="138"/>
                    <a:pt x="0" y="161"/>
                    <a:pt x="23" y="206"/>
                  </a:cubicBezTo>
                  <a:cubicBezTo>
                    <a:pt x="205" y="617"/>
                    <a:pt x="388" y="1051"/>
                    <a:pt x="548" y="1484"/>
                  </a:cubicBezTo>
                  <a:cubicBezTo>
                    <a:pt x="662" y="1713"/>
                    <a:pt x="753" y="1964"/>
                    <a:pt x="867" y="2192"/>
                  </a:cubicBezTo>
                  <a:cubicBezTo>
                    <a:pt x="959" y="2420"/>
                    <a:pt x="1073" y="2671"/>
                    <a:pt x="1164" y="2900"/>
                  </a:cubicBezTo>
                  <a:cubicBezTo>
                    <a:pt x="1621" y="3927"/>
                    <a:pt x="2054" y="4954"/>
                    <a:pt x="2511" y="5981"/>
                  </a:cubicBezTo>
                  <a:cubicBezTo>
                    <a:pt x="3401" y="8058"/>
                    <a:pt x="4291" y="10112"/>
                    <a:pt x="5204" y="12167"/>
                  </a:cubicBezTo>
                  <a:cubicBezTo>
                    <a:pt x="5296" y="12395"/>
                    <a:pt x="5387" y="12623"/>
                    <a:pt x="5501" y="12829"/>
                  </a:cubicBezTo>
                  <a:cubicBezTo>
                    <a:pt x="5592" y="13034"/>
                    <a:pt x="5684" y="13262"/>
                    <a:pt x="5775" y="13468"/>
                  </a:cubicBezTo>
                  <a:cubicBezTo>
                    <a:pt x="5843" y="13628"/>
                    <a:pt x="5912" y="13787"/>
                    <a:pt x="6003" y="13970"/>
                  </a:cubicBezTo>
                  <a:cubicBezTo>
                    <a:pt x="6003" y="13993"/>
                    <a:pt x="6026" y="14038"/>
                    <a:pt x="6049" y="14061"/>
                  </a:cubicBezTo>
                  <a:cubicBezTo>
                    <a:pt x="6049" y="14084"/>
                    <a:pt x="6072" y="14107"/>
                    <a:pt x="6094" y="14130"/>
                  </a:cubicBezTo>
                  <a:cubicBezTo>
                    <a:pt x="6117" y="14164"/>
                    <a:pt x="6146" y="14175"/>
                    <a:pt x="6174" y="14175"/>
                  </a:cubicBezTo>
                  <a:cubicBezTo>
                    <a:pt x="6203" y="14175"/>
                    <a:pt x="6231" y="14164"/>
                    <a:pt x="6254" y="14152"/>
                  </a:cubicBezTo>
                  <a:cubicBezTo>
                    <a:pt x="6300" y="14107"/>
                    <a:pt x="6300" y="14061"/>
                    <a:pt x="6300" y="14016"/>
                  </a:cubicBezTo>
                  <a:cubicBezTo>
                    <a:pt x="6277" y="13993"/>
                    <a:pt x="6277" y="13970"/>
                    <a:pt x="6277" y="13970"/>
                  </a:cubicBezTo>
                  <a:lnTo>
                    <a:pt x="6277" y="13947"/>
                  </a:lnTo>
                  <a:cubicBezTo>
                    <a:pt x="6254" y="13947"/>
                    <a:pt x="6254" y="13947"/>
                    <a:pt x="6254" y="13924"/>
                  </a:cubicBezTo>
                  <a:cubicBezTo>
                    <a:pt x="6209" y="13764"/>
                    <a:pt x="6140" y="13605"/>
                    <a:pt x="6072" y="13445"/>
                  </a:cubicBezTo>
                  <a:cubicBezTo>
                    <a:pt x="5980" y="13217"/>
                    <a:pt x="5866" y="13011"/>
                    <a:pt x="5775" y="12783"/>
                  </a:cubicBezTo>
                  <a:cubicBezTo>
                    <a:pt x="5592" y="12304"/>
                    <a:pt x="5364" y="11824"/>
                    <a:pt x="5159" y="11345"/>
                  </a:cubicBezTo>
                  <a:cubicBezTo>
                    <a:pt x="4725" y="10318"/>
                    <a:pt x="4291" y="9314"/>
                    <a:pt x="3858" y="8286"/>
                  </a:cubicBezTo>
                  <a:cubicBezTo>
                    <a:pt x="2944" y="6232"/>
                    <a:pt x="2077" y="4155"/>
                    <a:pt x="1164" y="2101"/>
                  </a:cubicBezTo>
                  <a:cubicBezTo>
                    <a:pt x="1004" y="1758"/>
                    <a:pt x="867" y="1393"/>
                    <a:pt x="708" y="1028"/>
                  </a:cubicBezTo>
                  <a:cubicBezTo>
                    <a:pt x="548" y="708"/>
                    <a:pt x="411" y="389"/>
                    <a:pt x="274" y="69"/>
                  </a:cubicBezTo>
                  <a:cubicBezTo>
                    <a:pt x="251" y="24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740463" y="1090136"/>
              <a:ext cx="368563" cy="816578"/>
            </a:xfrm>
            <a:custGeom>
              <a:avLst/>
              <a:gdLst/>
              <a:ahLst/>
              <a:cxnLst/>
              <a:rect l="l" t="t" r="r" b="b"/>
              <a:pathLst>
                <a:path w="6666" h="14769" extrusionOk="0">
                  <a:moveTo>
                    <a:pt x="571" y="0"/>
                  </a:moveTo>
                  <a:cubicBezTo>
                    <a:pt x="549" y="0"/>
                    <a:pt x="526" y="0"/>
                    <a:pt x="503" y="23"/>
                  </a:cubicBezTo>
                  <a:cubicBezTo>
                    <a:pt x="457" y="46"/>
                    <a:pt x="434" y="114"/>
                    <a:pt x="412" y="160"/>
                  </a:cubicBezTo>
                  <a:cubicBezTo>
                    <a:pt x="389" y="206"/>
                    <a:pt x="389" y="274"/>
                    <a:pt x="366" y="320"/>
                  </a:cubicBezTo>
                  <a:cubicBezTo>
                    <a:pt x="343" y="365"/>
                    <a:pt x="320" y="388"/>
                    <a:pt x="275" y="434"/>
                  </a:cubicBezTo>
                  <a:cubicBezTo>
                    <a:pt x="252" y="479"/>
                    <a:pt x="206" y="525"/>
                    <a:pt x="161" y="548"/>
                  </a:cubicBezTo>
                  <a:cubicBezTo>
                    <a:pt x="138" y="594"/>
                    <a:pt x="92" y="639"/>
                    <a:pt x="69" y="685"/>
                  </a:cubicBezTo>
                  <a:cubicBezTo>
                    <a:pt x="46" y="730"/>
                    <a:pt x="46" y="753"/>
                    <a:pt x="24" y="799"/>
                  </a:cubicBezTo>
                  <a:cubicBezTo>
                    <a:pt x="1" y="822"/>
                    <a:pt x="1" y="845"/>
                    <a:pt x="1" y="867"/>
                  </a:cubicBezTo>
                  <a:cubicBezTo>
                    <a:pt x="1" y="913"/>
                    <a:pt x="24" y="936"/>
                    <a:pt x="46" y="936"/>
                  </a:cubicBezTo>
                  <a:cubicBezTo>
                    <a:pt x="69" y="959"/>
                    <a:pt x="92" y="959"/>
                    <a:pt x="115" y="959"/>
                  </a:cubicBezTo>
                  <a:cubicBezTo>
                    <a:pt x="115" y="982"/>
                    <a:pt x="115" y="982"/>
                    <a:pt x="115" y="1004"/>
                  </a:cubicBezTo>
                  <a:cubicBezTo>
                    <a:pt x="115" y="1027"/>
                    <a:pt x="138" y="1073"/>
                    <a:pt x="138" y="1096"/>
                  </a:cubicBezTo>
                  <a:cubicBezTo>
                    <a:pt x="161" y="1210"/>
                    <a:pt x="183" y="1301"/>
                    <a:pt x="206" y="1415"/>
                  </a:cubicBezTo>
                  <a:cubicBezTo>
                    <a:pt x="252" y="1507"/>
                    <a:pt x="298" y="1621"/>
                    <a:pt x="320" y="1712"/>
                  </a:cubicBezTo>
                  <a:cubicBezTo>
                    <a:pt x="366" y="1803"/>
                    <a:pt x="412" y="1895"/>
                    <a:pt x="434" y="1963"/>
                  </a:cubicBezTo>
                  <a:cubicBezTo>
                    <a:pt x="457" y="2009"/>
                    <a:pt x="480" y="2032"/>
                    <a:pt x="503" y="2077"/>
                  </a:cubicBezTo>
                  <a:cubicBezTo>
                    <a:pt x="503" y="2100"/>
                    <a:pt x="526" y="2123"/>
                    <a:pt x="526" y="2146"/>
                  </a:cubicBezTo>
                  <a:cubicBezTo>
                    <a:pt x="549" y="2168"/>
                    <a:pt x="549" y="2191"/>
                    <a:pt x="571" y="2191"/>
                  </a:cubicBezTo>
                  <a:cubicBezTo>
                    <a:pt x="594" y="2237"/>
                    <a:pt x="617" y="2237"/>
                    <a:pt x="663" y="2237"/>
                  </a:cubicBezTo>
                  <a:cubicBezTo>
                    <a:pt x="686" y="2260"/>
                    <a:pt x="686" y="2260"/>
                    <a:pt x="708" y="2260"/>
                  </a:cubicBezTo>
                  <a:cubicBezTo>
                    <a:pt x="686" y="2283"/>
                    <a:pt x="686" y="2328"/>
                    <a:pt x="686" y="2374"/>
                  </a:cubicBezTo>
                  <a:cubicBezTo>
                    <a:pt x="708" y="2442"/>
                    <a:pt x="731" y="2511"/>
                    <a:pt x="754" y="2579"/>
                  </a:cubicBezTo>
                  <a:cubicBezTo>
                    <a:pt x="777" y="2648"/>
                    <a:pt x="800" y="2716"/>
                    <a:pt x="845" y="2785"/>
                  </a:cubicBezTo>
                  <a:cubicBezTo>
                    <a:pt x="868" y="2830"/>
                    <a:pt x="891" y="2899"/>
                    <a:pt x="914" y="2945"/>
                  </a:cubicBezTo>
                  <a:cubicBezTo>
                    <a:pt x="937" y="3036"/>
                    <a:pt x="982" y="3127"/>
                    <a:pt x="1028" y="3218"/>
                  </a:cubicBezTo>
                  <a:cubicBezTo>
                    <a:pt x="1119" y="3447"/>
                    <a:pt x="1211" y="3652"/>
                    <a:pt x="1302" y="3880"/>
                  </a:cubicBezTo>
                  <a:cubicBezTo>
                    <a:pt x="1462" y="4268"/>
                    <a:pt x="1644" y="4634"/>
                    <a:pt x="1827" y="5022"/>
                  </a:cubicBezTo>
                  <a:cubicBezTo>
                    <a:pt x="1895" y="5181"/>
                    <a:pt x="1964" y="5364"/>
                    <a:pt x="2055" y="5524"/>
                  </a:cubicBezTo>
                  <a:cubicBezTo>
                    <a:pt x="2055" y="5524"/>
                    <a:pt x="2055" y="5524"/>
                    <a:pt x="2078" y="5547"/>
                  </a:cubicBezTo>
                  <a:cubicBezTo>
                    <a:pt x="2124" y="5706"/>
                    <a:pt x="2192" y="5866"/>
                    <a:pt x="2261" y="6026"/>
                  </a:cubicBezTo>
                  <a:cubicBezTo>
                    <a:pt x="2306" y="6140"/>
                    <a:pt x="2352" y="6231"/>
                    <a:pt x="2397" y="6345"/>
                  </a:cubicBezTo>
                  <a:cubicBezTo>
                    <a:pt x="2420" y="6391"/>
                    <a:pt x="2443" y="6437"/>
                    <a:pt x="2443" y="6482"/>
                  </a:cubicBezTo>
                  <a:cubicBezTo>
                    <a:pt x="2466" y="6528"/>
                    <a:pt x="2489" y="6551"/>
                    <a:pt x="2489" y="6574"/>
                  </a:cubicBezTo>
                  <a:cubicBezTo>
                    <a:pt x="2489" y="6597"/>
                    <a:pt x="2512" y="6597"/>
                    <a:pt x="2512" y="6619"/>
                  </a:cubicBezTo>
                  <a:cubicBezTo>
                    <a:pt x="2512" y="6642"/>
                    <a:pt x="2534" y="6665"/>
                    <a:pt x="2557" y="6711"/>
                  </a:cubicBezTo>
                  <a:cubicBezTo>
                    <a:pt x="2580" y="6734"/>
                    <a:pt x="2603" y="6734"/>
                    <a:pt x="2649" y="6756"/>
                  </a:cubicBezTo>
                  <a:cubicBezTo>
                    <a:pt x="2671" y="6848"/>
                    <a:pt x="2717" y="6939"/>
                    <a:pt x="2763" y="7053"/>
                  </a:cubicBezTo>
                  <a:cubicBezTo>
                    <a:pt x="2831" y="7236"/>
                    <a:pt x="2900" y="7418"/>
                    <a:pt x="2991" y="7601"/>
                  </a:cubicBezTo>
                  <a:cubicBezTo>
                    <a:pt x="3151" y="8012"/>
                    <a:pt x="3333" y="8423"/>
                    <a:pt x="3516" y="8833"/>
                  </a:cubicBezTo>
                  <a:cubicBezTo>
                    <a:pt x="3653" y="9176"/>
                    <a:pt x="3835" y="9541"/>
                    <a:pt x="3995" y="9883"/>
                  </a:cubicBezTo>
                  <a:cubicBezTo>
                    <a:pt x="4018" y="10020"/>
                    <a:pt x="4064" y="10134"/>
                    <a:pt x="4109" y="10271"/>
                  </a:cubicBezTo>
                  <a:cubicBezTo>
                    <a:pt x="4132" y="10363"/>
                    <a:pt x="4178" y="10477"/>
                    <a:pt x="4223" y="10568"/>
                  </a:cubicBezTo>
                  <a:cubicBezTo>
                    <a:pt x="4292" y="10751"/>
                    <a:pt x="4383" y="10956"/>
                    <a:pt x="4452" y="11139"/>
                  </a:cubicBezTo>
                  <a:cubicBezTo>
                    <a:pt x="4612" y="11527"/>
                    <a:pt x="4794" y="11938"/>
                    <a:pt x="4954" y="12326"/>
                  </a:cubicBezTo>
                  <a:cubicBezTo>
                    <a:pt x="5022" y="12508"/>
                    <a:pt x="5091" y="12668"/>
                    <a:pt x="5182" y="12851"/>
                  </a:cubicBezTo>
                  <a:cubicBezTo>
                    <a:pt x="5205" y="12919"/>
                    <a:pt x="5251" y="13010"/>
                    <a:pt x="5296" y="13079"/>
                  </a:cubicBezTo>
                  <a:cubicBezTo>
                    <a:pt x="5319" y="13170"/>
                    <a:pt x="5365" y="13262"/>
                    <a:pt x="5433" y="13330"/>
                  </a:cubicBezTo>
                  <a:cubicBezTo>
                    <a:pt x="5433" y="13353"/>
                    <a:pt x="5433" y="13399"/>
                    <a:pt x="5433" y="13421"/>
                  </a:cubicBezTo>
                  <a:cubicBezTo>
                    <a:pt x="5433" y="13467"/>
                    <a:pt x="5456" y="13535"/>
                    <a:pt x="5479" y="13604"/>
                  </a:cubicBezTo>
                  <a:cubicBezTo>
                    <a:pt x="5502" y="13672"/>
                    <a:pt x="5525" y="13741"/>
                    <a:pt x="5547" y="13809"/>
                  </a:cubicBezTo>
                  <a:cubicBezTo>
                    <a:pt x="5593" y="13901"/>
                    <a:pt x="5639" y="13992"/>
                    <a:pt x="5684" y="14083"/>
                  </a:cubicBezTo>
                  <a:cubicBezTo>
                    <a:pt x="5730" y="14175"/>
                    <a:pt x="5753" y="14243"/>
                    <a:pt x="5798" y="14312"/>
                  </a:cubicBezTo>
                  <a:cubicBezTo>
                    <a:pt x="5798" y="14334"/>
                    <a:pt x="5821" y="14357"/>
                    <a:pt x="5821" y="14380"/>
                  </a:cubicBezTo>
                  <a:cubicBezTo>
                    <a:pt x="5844" y="14426"/>
                    <a:pt x="5867" y="14494"/>
                    <a:pt x="5890" y="14540"/>
                  </a:cubicBezTo>
                  <a:cubicBezTo>
                    <a:pt x="5935" y="14585"/>
                    <a:pt x="5958" y="14654"/>
                    <a:pt x="6004" y="14700"/>
                  </a:cubicBezTo>
                  <a:cubicBezTo>
                    <a:pt x="6050" y="14722"/>
                    <a:pt x="6072" y="14745"/>
                    <a:pt x="6118" y="14768"/>
                  </a:cubicBezTo>
                  <a:lnTo>
                    <a:pt x="6255" y="14768"/>
                  </a:lnTo>
                  <a:cubicBezTo>
                    <a:pt x="6278" y="14745"/>
                    <a:pt x="6301" y="14745"/>
                    <a:pt x="6301" y="14745"/>
                  </a:cubicBezTo>
                  <a:cubicBezTo>
                    <a:pt x="6323" y="14745"/>
                    <a:pt x="6346" y="14722"/>
                    <a:pt x="6346" y="14722"/>
                  </a:cubicBezTo>
                  <a:lnTo>
                    <a:pt x="6415" y="14722"/>
                  </a:lnTo>
                  <a:cubicBezTo>
                    <a:pt x="6438" y="14722"/>
                    <a:pt x="6483" y="14722"/>
                    <a:pt x="6506" y="14700"/>
                  </a:cubicBezTo>
                  <a:cubicBezTo>
                    <a:pt x="6529" y="14700"/>
                    <a:pt x="6575" y="14654"/>
                    <a:pt x="6597" y="14631"/>
                  </a:cubicBezTo>
                  <a:cubicBezTo>
                    <a:pt x="6597" y="14608"/>
                    <a:pt x="6620" y="14585"/>
                    <a:pt x="6620" y="14563"/>
                  </a:cubicBezTo>
                  <a:cubicBezTo>
                    <a:pt x="6643" y="14517"/>
                    <a:pt x="6643" y="14471"/>
                    <a:pt x="6643" y="14448"/>
                  </a:cubicBezTo>
                  <a:cubicBezTo>
                    <a:pt x="6643" y="14426"/>
                    <a:pt x="6643" y="14403"/>
                    <a:pt x="6643" y="14380"/>
                  </a:cubicBezTo>
                  <a:cubicBezTo>
                    <a:pt x="6666" y="14357"/>
                    <a:pt x="6666" y="14334"/>
                    <a:pt x="6666" y="14312"/>
                  </a:cubicBezTo>
                  <a:cubicBezTo>
                    <a:pt x="6666" y="14289"/>
                    <a:pt x="6666" y="14266"/>
                    <a:pt x="6643" y="14220"/>
                  </a:cubicBezTo>
                  <a:cubicBezTo>
                    <a:pt x="6643" y="14197"/>
                    <a:pt x="6643" y="14197"/>
                    <a:pt x="6620" y="14175"/>
                  </a:cubicBezTo>
                  <a:cubicBezTo>
                    <a:pt x="6620" y="14152"/>
                    <a:pt x="6620" y="14129"/>
                    <a:pt x="6597" y="14106"/>
                  </a:cubicBezTo>
                  <a:cubicBezTo>
                    <a:pt x="6575" y="14015"/>
                    <a:pt x="6552" y="13946"/>
                    <a:pt x="6529" y="13878"/>
                  </a:cubicBezTo>
                  <a:cubicBezTo>
                    <a:pt x="6506" y="13832"/>
                    <a:pt x="6460" y="13764"/>
                    <a:pt x="6415" y="13718"/>
                  </a:cubicBezTo>
                  <a:cubicBezTo>
                    <a:pt x="6415" y="13695"/>
                    <a:pt x="6392" y="13695"/>
                    <a:pt x="6392" y="13672"/>
                  </a:cubicBezTo>
                  <a:cubicBezTo>
                    <a:pt x="6369" y="13650"/>
                    <a:pt x="6369" y="13604"/>
                    <a:pt x="6346" y="13558"/>
                  </a:cubicBezTo>
                  <a:cubicBezTo>
                    <a:pt x="6301" y="13467"/>
                    <a:pt x="6255" y="13376"/>
                    <a:pt x="6209" y="13262"/>
                  </a:cubicBezTo>
                  <a:cubicBezTo>
                    <a:pt x="6141" y="13079"/>
                    <a:pt x="6072" y="12896"/>
                    <a:pt x="6004" y="12714"/>
                  </a:cubicBezTo>
                  <a:cubicBezTo>
                    <a:pt x="5981" y="12668"/>
                    <a:pt x="5958" y="12600"/>
                    <a:pt x="5913" y="12554"/>
                  </a:cubicBezTo>
                  <a:cubicBezTo>
                    <a:pt x="5913" y="12508"/>
                    <a:pt x="5890" y="12463"/>
                    <a:pt x="5867" y="12417"/>
                  </a:cubicBezTo>
                  <a:cubicBezTo>
                    <a:pt x="5844" y="12371"/>
                    <a:pt x="5821" y="12326"/>
                    <a:pt x="5821" y="12280"/>
                  </a:cubicBezTo>
                  <a:cubicBezTo>
                    <a:pt x="5776" y="12212"/>
                    <a:pt x="5753" y="12143"/>
                    <a:pt x="5730" y="12075"/>
                  </a:cubicBezTo>
                  <a:cubicBezTo>
                    <a:pt x="5684" y="11938"/>
                    <a:pt x="5616" y="11801"/>
                    <a:pt x="5570" y="11664"/>
                  </a:cubicBezTo>
                  <a:cubicBezTo>
                    <a:pt x="5456" y="11367"/>
                    <a:pt x="5342" y="11093"/>
                    <a:pt x="5228" y="10796"/>
                  </a:cubicBezTo>
                  <a:cubicBezTo>
                    <a:pt x="5205" y="10728"/>
                    <a:pt x="5182" y="10682"/>
                    <a:pt x="5159" y="10614"/>
                  </a:cubicBezTo>
                  <a:cubicBezTo>
                    <a:pt x="5159" y="10637"/>
                    <a:pt x="5159" y="10659"/>
                    <a:pt x="5159" y="10659"/>
                  </a:cubicBezTo>
                  <a:cubicBezTo>
                    <a:pt x="5137" y="10614"/>
                    <a:pt x="5114" y="10545"/>
                    <a:pt x="5091" y="10477"/>
                  </a:cubicBezTo>
                  <a:cubicBezTo>
                    <a:pt x="5068" y="10408"/>
                    <a:pt x="5045" y="10340"/>
                    <a:pt x="5022" y="10271"/>
                  </a:cubicBezTo>
                  <a:cubicBezTo>
                    <a:pt x="5000" y="10249"/>
                    <a:pt x="4977" y="10226"/>
                    <a:pt x="4954" y="10203"/>
                  </a:cubicBezTo>
                  <a:cubicBezTo>
                    <a:pt x="4954" y="10180"/>
                    <a:pt x="4954" y="10180"/>
                    <a:pt x="4954" y="10157"/>
                  </a:cubicBezTo>
                  <a:cubicBezTo>
                    <a:pt x="4931" y="10089"/>
                    <a:pt x="4908" y="10020"/>
                    <a:pt x="4885" y="9975"/>
                  </a:cubicBezTo>
                  <a:cubicBezTo>
                    <a:pt x="4863" y="9929"/>
                    <a:pt x="4840" y="9861"/>
                    <a:pt x="4817" y="9815"/>
                  </a:cubicBezTo>
                  <a:cubicBezTo>
                    <a:pt x="4794" y="9724"/>
                    <a:pt x="4748" y="9632"/>
                    <a:pt x="4703" y="9541"/>
                  </a:cubicBezTo>
                  <a:cubicBezTo>
                    <a:pt x="4634" y="9358"/>
                    <a:pt x="4543" y="9153"/>
                    <a:pt x="4452" y="8970"/>
                  </a:cubicBezTo>
                  <a:cubicBezTo>
                    <a:pt x="4269" y="8560"/>
                    <a:pt x="4087" y="8149"/>
                    <a:pt x="3904" y="7738"/>
                  </a:cubicBezTo>
                  <a:cubicBezTo>
                    <a:pt x="3813" y="7532"/>
                    <a:pt x="3721" y="7327"/>
                    <a:pt x="3630" y="7099"/>
                  </a:cubicBezTo>
                  <a:cubicBezTo>
                    <a:pt x="3630" y="7053"/>
                    <a:pt x="3607" y="7007"/>
                    <a:pt x="3584" y="6985"/>
                  </a:cubicBezTo>
                  <a:cubicBezTo>
                    <a:pt x="3562" y="6962"/>
                    <a:pt x="3562" y="6939"/>
                    <a:pt x="3539" y="6916"/>
                  </a:cubicBezTo>
                  <a:lnTo>
                    <a:pt x="3516" y="6916"/>
                  </a:lnTo>
                  <a:cubicBezTo>
                    <a:pt x="3493" y="6848"/>
                    <a:pt x="3470" y="6802"/>
                    <a:pt x="3447" y="6756"/>
                  </a:cubicBezTo>
                  <a:cubicBezTo>
                    <a:pt x="3470" y="6711"/>
                    <a:pt x="3470" y="6688"/>
                    <a:pt x="3470" y="6642"/>
                  </a:cubicBezTo>
                  <a:cubicBezTo>
                    <a:pt x="3425" y="6551"/>
                    <a:pt x="3402" y="6460"/>
                    <a:pt x="3356" y="6368"/>
                  </a:cubicBezTo>
                  <a:lnTo>
                    <a:pt x="3265" y="6186"/>
                  </a:lnTo>
                  <a:cubicBezTo>
                    <a:pt x="3219" y="6094"/>
                    <a:pt x="3174" y="6003"/>
                    <a:pt x="3128" y="5889"/>
                  </a:cubicBezTo>
                  <a:cubicBezTo>
                    <a:pt x="3082" y="5798"/>
                    <a:pt x="3037" y="5706"/>
                    <a:pt x="2968" y="5615"/>
                  </a:cubicBezTo>
                  <a:cubicBezTo>
                    <a:pt x="2968" y="5569"/>
                    <a:pt x="2945" y="5547"/>
                    <a:pt x="2922" y="5501"/>
                  </a:cubicBezTo>
                  <a:cubicBezTo>
                    <a:pt x="2808" y="5227"/>
                    <a:pt x="2694" y="4953"/>
                    <a:pt x="2580" y="4679"/>
                  </a:cubicBezTo>
                  <a:cubicBezTo>
                    <a:pt x="2443" y="4383"/>
                    <a:pt x="2306" y="4063"/>
                    <a:pt x="2192" y="3743"/>
                  </a:cubicBezTo>
                  <a:cubicBezTo>
                    <a:pt x="2169" y="3721"/>
                    <a:pt x="2169" y="3675"/>
                    <a:pt x="2146" y="3652"/>
                  </a:cubicBezTo>
                  <a:cubicBezTo>
                    <a:pt x="2146" y="3629"/>
                    <a:pt x="2124" y="3606"/>
                    <a:pt x="2124" y="3606"/>
                  </a:cubicBezTo>
                  <a:cubicBezTo>
                    <a:pt x="2101" y="3561"/>
                    <a:pt x="2101" y="3561"/>
                    <a:pt x="2055" y="3538"/>
                  </a:cubicBezTo>
                  <a:lnTo>
                    <a:pt x="2032" y="3538"/>
                  </a:lnTo>
                  <a:cubicBezTo>
                    <a:pt x="2009" y="3447"/>
                    <a:pt x="1964" y="3378"/>
                    <a:pt x="1941" y="3287"/>
                  </a:cubicBezTo>
                  <a:cubicBezTo>
                    <a:pt x="1895" y="3196"/>
                    <a:pt x="1850" y="3104"/>
                    <a:pt x="1827" y="2990"/>
                  </a:cubicBezTo>
                  <a:cubicBezTo>
                    <a:pt x="1781" y="2899"/>
                    <a:pt x="1758" y="2808"/>
                    <a:pt x="1713" y="2716"/>
                  </a:cubicBezTo>
                  <a:cubicBezTo>
                    <a:pt x="1621" y="2534"/>
                    <a:pt x="1553" y="2328"/>
                    <a:pt x="1462" y="2123"/>
                  </a:cubicBezTo>
                  <a:cubicBezTo>
                    <a:pt x="1393" y="1940"/>
                    <a:pt x="1348" y="1780"/>
                    <a:pt x="1279" y="1598"/>
                  </a:cubicBezTo>
                  <a:cubicBezTo>
                    <a:pt x="1188" y="1438"/>
                    <a:pt x="1119" y="1255"/>
                    <a:pt x="1051" y="1096"/>
                  </a:cubicBezTo>
                  <a:cubicBezTo>
                    <a:pt x="1028" y="1050"/>
                    <a:pt x="1005" y="1004"/>
                    <a:pt x="982" y="959"/>
                  </a:cubicBezTo>
                  <a:cubicBezTo>
                    <a:pt x="937" y="867"/>
                    <a:pt x="914" y="776"/>
                    <a:pt x="868" y="685"/>
                  </a:cubicBezTo>
                  <a:cubicBezTo>
                    <a:pt x="868" y="639"/>
                    <a:pt x="845" y="616"/>
                    <a:pt x="823" y="571"/>
                  </a:cubicBezTo>
                  <a:cubicBezTo>
                    <a:pt x="800" y="571"/>
                    <a:pt x="800" y="548"/>
                    <a:pt x="777" y="548"/>
                  </a:cubicBezTo>
                  <a:cubicBezTo>
                    <a:pt x="777" y="525"/>
                    <a:pt x="754" y="525"/>
                    <a:pt x="754" y="525"/>
                  </a:cubicBezTo>
                  <a:lnTo>
                    <a:pt x="731" y="525"/>
                  </a:lnTo>
                  <a:cubicBezTo>
                    <a:pt x="731" y="457"/>
                    <a:pt x="731" y="388"/>
                    <a:pt x="708" y="342"/>
                  </a:cubicBezTo>
                  <a:lnTo>
                    <a:pt x="708" y="183"/>
                  </a:lnTo>
                  <a:cubicBezTo>
                    <a:pt x="708" y="160"/>
                    <a:pt x="686" y="137"/>
                    <a:pt x="686" y="91"/>
                  </a:cubicBezTo>
                  <a:cubicBezTo>
                    <a:pt x="686" y="69"/>
                    <a:pt x="663" y="46"/>
                    <a:pt x="640" y="23"/>
                  </a:cubicBezTo>
                  <a:cubicBezTo>
                    <a:pt x="617" y="0"/>
                    <a:pt x="594" y="0"/>
                    <a:pt x="57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768219" y="1308424"/>
              <a:ext cx="208333" cy="463551"/>
            </a:xfrm>
            <a:custGeom>
              <a:avLst/>
              <a:gdLst/>
              <a:ahLst/>
              <a:cxnLst/>
              <a:rect l="l" t="t" r="r" b="b"/>
              <a:pathLst>
                <a:path w="3768" h="8384" extrusionOk="0">
                  <a:moveTo>
                    <a:pt x="47" y="1"/>
                  </a:moveTo>
                  <a:cubicBezTo>
                    <a:pt x="24" y="24"/>
                    <a:pt x="1" y="46"/>
                    <a:pt x="24" y="69"/>
                  </a:cubicBezTo>
                  <a:cubicBezTo>
                    <a:pt x="69" y="206"/>
                    <a:pt x="115" y="320"/>
                    <a:pt x="184" y="435"/>
                  </a:cubicBezTo>
                  <a:cubicBezTo>
                    <a:pt x="229" y="571"/>
                    <a:pt x="275" y="686"/>
                    <a:pt x="321" y="800"/>
                  </a:cubicBezTo>
                  <a:cubicBezTo>
                    <a:pt x="435" y="1074"/>
                    <a:pt x="549" y="1325"/>
                    <a:pt x="640" y="1599"/>
                  </a:cubicBezTo>
                  <a:cubicBezTo>
                    <a:pt x="846" y="2101"/>
                    <a:pt x="1051" y="2603"/>
                    <a:pt x="1256" y="3105"/>
                  </a:cubicBezTo>
                  <a:cubicBezTo>
                    <a:pt x="1667" y="4087"/>
                    <a:pt x="2078" y="5068"/>
                    <a:pt x="2512" y="6050"/>
                  </a:cubicBezTo>
                  <a:cubicBezTo>
                    <a:pt x="2649" y="6392"/>
                    <a:pt x="2808" y="6757"/>
                    <a:pt x="2968" y="7122"/>
                  </a:cubicBezTo>
                  <a:cubicBezTo>
                    <a:pt x="3037" y="7328"/>
                    <a:pt x="3128" y="7533"/>
                    <a:pt x="3219" y="7739"/>
                  </a:cubicBezTo>
                  <a:cubicBezTo>
                    <a:pt x="3288" y="7921"/>
                    <a:pt x="3379" y="8127"/>
                    <a:pt x="3470" y="8309"/>
                  </a:cubicBezTo>
                  <a:cubicBezTo>
                    <a:pt x="3508" y="8347"/>
                    <a:pt x="3560" y="8384"/>
                    <a:pt x="3603" y="8384"/>
                  </a:cubicBezTo>
                  <a:cubicBezTo>
                    <a:pt x="3613" y="8384"/>
                    <a:pt x="3622" y="8382"/>
                    <a:pt x="3630" y="8378"/>
                  </a:cubicBezTo>
                  <a:cubicBezTo>
                    <a:pt x="3676" y="8378"/>
                    <a:pt x="3721" y="8332"/>
                    <a:pt x="3744" y="8309"/>
                  </a:cubicBezTo>
                  <a:cubicBezTo>
                    <a:pt x="3744" y="8286"/>
                    <a:pt x="3767" y="8241"/>
                    <a:pt x="3744" y="8195"/>
                  </a:cubicBezTo>
                  <a:cubicBezTo>
                    <a:pt x="3676" y="7944"/>
                    <a:pt x="3562" y="7716"/>
                    <a:pt x="3470" y="7488"/>
                  </a:cubicBezTo>
                  <a:cubicBezTo>
                    <a:pt x="3356" y="7236"/>
                    <a:pt x="3242" y="6985"/>
                    <a:pt x="3128" y="6734"/>
                  </a:cubicBezTo>
                  <a:cubicBezTo>
                    <a:pt x="2923" y="6301"/>
                    <a:pt x="2740" y="5867"/>
                    <a:pt x="2535" y="5433"/>
                  </a:cubicBezTo>
                  <a:cubicBezTo>
                    <a:pt x="2329" y="4931"/>
                    <a:pt x="2101" y="4406"/>
                    <a:pt x="1873" y="3904"/>
                  </a:cubicBezTo>
                  <a:cubicBezTo>
                    <a:pt x="1644" y="3425"/>
                    <a:pt x="1439" y="2945"/>
                    <a:pt x="1211" y="2466"/>
                  </a:cubicBezTo>
                  <a:cubicBezTo>
                    <a:pt x="1119" y="2261"/>
                    <a:pt x="1028" y="2078"/>
                    <a:pt x="937" y="1873"/>
                  </a:cubicBezTo>
                  <a:cubicBezTo>
                    <a:pt x="846" y="1667"/>
                    <a:pt x="754" y="1462"/>
                    <a:pt x="663" y="1256"/>
                  </a:cubicBezTo>
                  <a:cubicBezTo>
                    <a:pt x="572" y="1051"/>
                    <a:pt x="480" y="845"/>
                    <a:pt x="366" y="640"/>
                  </a:cubicBezTo>
                  <a:cubicBezTo>
                    <a:pt x="275" y="435"/>
                    <a:pt x="184" y="229"/>
                    <a:pt x="115" y="24"/>
                  </a:cubicBezTo>
                  <a:cubicBezTo>
                    <a:pt x="92" y="1"/>
                    <a:pt x="69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977716" y="1798133"/>
              <a:ext cx="37929" cy="66901"/>
            </a:xfrm>
            <a:custGeom>
              <a:avLst/>
              <a:gdLst/>
              <a:ahLst/>
              <a:cxnLst/>
              <a:rect l="l" t="t" r="r" b="b"/>
              <a:pathLst>
                <a:path w="686" h="1210" extrusionOk="0">
                  <a:moveTo>
                    <a:pt x="92" y="0"/>
                  </a:moveTo>
                  <a:cubicBezTo>
                    <a:pt x="47" y="23"/>
                    <a:pt x="24" y="46"/>
                    <a:pt x="24" y="91"/>
                  </a:cubicBezTo>
                  <a:cubicBezTo>
                    <a:pt x="1" y="114"/>
                    <a:pt x="24" y="160"/>
                    <a:pt x="24" y="183"/>
                  </a:cubicBezTo>
                  <a:cubicBezTo>
                    <a:pt x="115" y="342"/>
                    <a:pt x="184" y="525"/>
                    <a:pt x="252" y="685"/>
                  </a:cubicBezTo>
                  <a:cubicBezTo>
                    <a:pt x="275" y="776"/>
                    <a:pt x="321" y="845"/>
                    <a:pt x="343" y="936"/>
                  </a:cubicBezTo>
                  <a:cubicBezTo>
                    <a:pt x="366" y="982"/>
                    <a:pt x="366" y="1004"/>
                    <a:pt x="389" y="1050"/>
                  </a:cubicBezTo>
                  <a:cubicBezTo>
                    <a:pt x="412" y="1096"/>
                    <a:pt x="435" y="1141"/>
                    <a:pt x="457" y="1164"/>
                  </a:cubicBezTo>
                  <a:cubicBezTo>
                    <a:pt x="503" y="1210"/>
                    <a:pt x="549" y="1210"/>
                    <a:pt x="594" y="1210"/>
                  </a:cubicBezTo>
                  <a:cubicBezTo>
                    <a:pt x="640" y="1187"/>
                    <a:pt x="686" y="1141"/>
                    <a:pt x="686" y="1096"/>
                  </a:cubicBezTo>
                  <a:cubicBezTo>
                    <a:pt x="686" y="1050"/>
                    <a:pt x="686" y="1004"/>
                    <a:pt x="663" y="982"/>
                  </a:cubicBezTo>
                  <a:cubicBezTo>
                    <a:pt x="640" y="936"/>
                    <a:pt x="640" y="890"/>
                    <a:pt x="617" y="867"/>
                  </a:cubicBezTo>
                  <a:cubicBezTo>
                    <a:pt x="572" y="776"/>
                    <a:pt x="526" y="685"/>
                    <a:pt x="480" y="594"/>
                  </a:cubicBezTo>
                  <a:cubicBezTo>
                    <a:pt x="412" y="411"/>
                    <a:pt x="343" y="251"/>
                    <a:pt x="252" y="69"/>
                  </a:cubicBezTo>
                  <a:cubicBezTo>
                    <a:pt x="229" y="23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073645" y="1877641"/>
              <a:ext cx="95983" cy="119924"/>
            </a:xfrm>
            <a:custGeom>
              <a:avLst/>
              <a:gdLst/>
              <a:ahLst/>
              <a:cxnLst/>
              <a:rect l="l" t="t" r="r" b="b"/>
              <a:pathLst>
                <a:path w="1736" h="2169" extrusionOk="0">
                  <a:moveTo>
                    <a:pt x="1028" y="0"/>
                  </a:moveTo>
                  <a:cubicBezTo>
                    <a:pt x="959" y="0"/>
                    <a:pt x="891" y="23"/>
                    <a:pt x="868" y="69"/>
                  </a:cubicBezTo>
                  <a:cubicBezTo>
                    <a:pt x="845" y="91"/>
                    <a:pt x="822" y="114"/>
                    <a:pt x="800" y="137"/>
                  </a:cubicBezTo>
                  <a:cubicBezTo>
                    <a:pt x="800" y="160"/>
                    <a:pt x="800" y="160"/>
                    <a:pt x="800" y="160"/>
                  </a:cubicBezTo>
                  <a:cubicBezTo>
                    <a:pt x="777" y="183"/>
                    <a:pt x="754" y="205"/>
                    <a:pt x="731" y="228"/>
                  </a:cubicBezTo>
                  <a:cubicBezTo>
                    <a:pt x="685" y="251"/>
                    <a:pt x="640" y="297"/>
                    <a:pt x="594" y="320"/>
                  </a:cubicBezTo>
                  <a:cubicBezTo>
                    <a:pt x="526" y="342"/>
                    <a:pt x="457" y="411"/>
                    <a:pt x="412" y="457"/>
                  </a:cubicBezTo>
                  <a:cubicBezTo>
                    <a:pt x="366" y="479"/>
                    <a:pt x="343" y="525"/>
                    <a:pt x="320" y="548"/>
                  </a:cubicBezTo>
                  <a:cubicBezTo>
                    <a:pt x="297" y="571"/>
                    <a:pt x="297" y="593"/>
                    <a:pt x="275" y="616"/>
                  </a:cubicBezTo>
                  <a:cubicBezTo>
                    <a:pt x="229" y="616"/>
                    <a:pt x="183" y="593"/>
                    <a:pt x="138" y="593"/>
                  </a:cubicBezTo>
                  <a:cubicBezTo>
                    <a:pt x="126" y="588"/>
                    <a:pt x="113" y="585"/>
                    <a:pt x="101" y="585"/>
                  </a:cubicBezTo>
                  <a:cubicBezTo>
                    <a:pt x="62" y="585"/>
                    <a:pt x="24" y="611"/>
                    <a:pt x="24" y="662"/>
                  </a:cubicBezTo>
                  <a:cubicBezTo>
                    <a:pt x="1" y="708"/>
                    <a:pt x="24" y="776"/>
                    <a:pt x="92" y="776"/>
                  </a:cubicBezTo>
                  <a:cubicBezTo>
                    <a:pt x="115" y="799"/>
                    <a:pt x="138" y="799"/>
                    <a:pt x="183" y="822"/>
                  </a:cubicBezTo>
                  <a:cubicBezTo>
                    <a:pt x="229" y="845"/>
                    <a:pt x="275" y="867"/>
                    <a:pt x="297" y="890"/>
                  </a:cubicBezTo>
                  <a:cubicBezTo>
                    <a:pt x="320" y="913"/>
                    <a:pt x="343" y="913"/>
                    <a:pt x="343" y="936"/>
                  </a:cubicBezTo>
                  <a:cubicBezTo>
                    <a:pt x="434" y="1004"/>
                    <a:pt x="503" y="1096"/>
                    <a:pt x="571" y="1164"/>
                  </a:cubicBezTo>
                  <a:cubicBezTo>
                    <a:pt x="617" y="1233"/>
                    <a:pt x="640" y="1278"/>
                    <a:pt x="685" y="1324"/>
                  </a:cubicBezTo>
                  <a:cubicBezTo>
                    <a:pt x="727" y="1387"/>
                    <a:pt x="769" y="1449"/>
                    <a:pt x="793" y="1530"/>
                  </a:cubicBezTo>
                  <a:lnTo>
                    <a:pt x="793" y="1530"/>
                  </a:lnTo>
                  <a:cubicBezTo>
                    <a:pt x="787" y="1516"/>
                    <a:pt x="777" y="1507"/>
                    <a:pt x="777" y="1507"/>
                  </a:cubicBezTo>
                  <a:lnTo>
                    <a:pt x="777" y="1507"/>
                  </a:lnTo>
                  <a:cubicBezTo>
                    <a:pt x="822" y="1621"/>
                    <a:pt x="868" y="1758"/>
                    <a:pt x="891" y="1872"/>
                  </a:cubicBezTo>
                  <a:cubicBezTo>
                    <a:pt x="891" y="1917"/>
                    <a:pt x="891" y="1940"/>
                    <a:pt x="891" y="1963"/>
                  </a:cubicBezTo>
                  <a:cubicBezTo>
                    <a:pt x="891" y="1986"/>
                    <a:pt x="891" y="2054"/>
                    <a:pt x="914" y="2077"/>
                  </a:cubicBezTo>
                  <a:cubicBezTo>
                    <a:pt x="914" y="2100"/>
                    <a:pt x="937" y="2146"/>
                    <a:pt x="959" y="2146"/>
                  </a:cubicBezTo>
                  <a:cubicBezTo>
                    <a:pt x="982" y="2168"/>
                    <a:pt x="1028" y="2168"/>
                    <a:pt x="1051" y="2168"/>
                  </a:cubicBezTo>
                  <a:cubicBezTo>
                    <a:pt x="1165" y="2146"/>
                    <a:pt x="1165" y="2031"/>
                    <a:pt x="1165" y="1940"/>
                  </a:cubicBezTo>
                  <a:cubicBezTo>
                    <a:pt x="1165" y="1895"/>
                    <a:pt x="1165" y="1826"/>
                    <a:pt x="1165" y="1780"/>
                  </a:cubicBezTo>
                  <a:lnTo>
                    <a:pt x="1188" y="1780"/>
                  </a:lnTo>
                  <a:cubicBezTo>
                    <a:pt x="1200" y="1787"/>
                    <a:pt x="1215" y="1789"/>
                    <a:pt x="1232" y="1789"/>
                  </a:cubicBezTo>
                  <a:cubicBezTo>
                    <a:pt x="1279" y="1789"/>
                    <a:pt x="1337" y="1768"/>
                    <a:pt x="1370" y="1735"/>
                  </a:cubicBezTo>
                  <a:cubicBezTo>
                    <a:pt x="1416" y="1689"/>
                    <a:pt x="1416" y="1643"/>
                    <a:pt x="1439" y="1598"/>
                  </a:cubicBezTo>
                  <a:cubicBezTo>
                    <a:pt x="1462" y="1552"/>
                    <a:pt x="1484" y="1529"/>
                    <a:pt x="1507" y="1484"/>
                  </a:cubicBezTo>
                  <a:cubicBezTo>
                    <a:pt x="1553" y="1392"/>
                    <a:pt x="1598" y="1301"/>
                    <a:pt x="1644" y="1187"/>
                  </a:cubicBezTo>
                  <a:cubicBezTo>
                    <a:pt x="1667" y="1141"/>
                    <a:pt x="1690" y="1096"/>
                    <a:pt x="1690" y="1050"/>
                  </a:cubicBezTo>
                  <a:cubicBezTo>
                    <a:pt x="1713" y="982"/>
                    <a:pt x="1713" y="936"/>
                    <a:pt x="1735" y="867"/>
                  </a:cubicBezTo>
                  <a:cubicBezTo>
                    <a:pt x="1735" y="822"/>
                    <a:pt x="1735" y="776"/>
                    <a:pt x="1735" y="730"/>
                  </a:cubicBezTo>
                  <a:cubicBezTo>
                    <a:pt x="1713" y="685"/>
                    <a:pt x="1713" y="662"/>
                    <a:pt x="1713" y="616"/>
                  </a:cubicBezTo>
                  <a:cubicBezTo>
                    <a:pt x="1690" y="593"/>
                    <a:pt x="1690" y="571"/>
                    <a:pt x="1690" y="548"/>
                  </a:cubicBezTo>
                  <a:cubicBezTo>
                    <a:pt x="1667" y="479"/>
                    <a:pt x="1644" y="434"/>
                    <a:pt x="1621" y="388"/>
                  </a:cubicBezTo>
                  <a:cubicBezTo>
                    <a:pt x="1598" y="365"/>
                    <a:pt x="1576" y="320"/>
                    <a:pt x="1530" y="274"/>
                  </a:cubicBezTo>
                  <a:cubicBezTo>
                    <a:pt x="1507" y="228"/>
                    <a:pt x="1462" y="205"/>
                    <a:pt x="1416" y="183"/>
                  </a:cubicBezTo>
                  <a:cubicBezTo>
                    <a:pt x="1370" y="160"/>
                    <a:pt x="1347" y="137"/>
                    <a:pt x="1302" y="114"/>
                  </a:cubicBezTo>
                  <a:cubicBezTo>
                    <a:pt x="1279" y="91"/>
                    <a:pt x="1233" y="69"/>
                    <a:pt x="1210" y="46"/>
                  </a:cubicBezTo>
                  <a:cubicBezTo>
                    <a:pt x="1165" y="46"/>
                    <a:pt x="1142" y="23"/>
                    <a:pt x="1119" y="23"/>
                  </a:cubicBezTo>
                  <a:cubicBezTo>
                    <a:pt x="1096" y="0"/>
                    <a:pt x="1051" y="0"/>
                    <a:pt x="102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7940" y="1948302"/>
              <a:ext cx="73259" cy="99743"/>
            </a:xfrm>
            <a:custGeom>
              <a:avLst/>
              <a:gdLst/>
              <a:ahLst/>
              <a:cxnLst/>
              <a:rect l="l" t="t" r="r" b="b"/>
              <a:pathLst>
                <a:path w="1325" h="1804" extrusionOk="0">
                  <a:moveTo>
                    <a:pt x="776" y="0"/>
                  </a:moveTo>
                  <a:cubicBezTo>
                    <a:pt x="731" y="0"/>
                    <a:pt x="685" y="0"/>
                    <a:pt x="639" y="46"/>
                  </a:cubicBezTo>
                  <a:cubicBezTo>
                    <a:pt x="616" y="69"/>
                    <a:pt x="594" y="114"/>
                    <a:pt x="594" y="160"/>
                  </a:cubicBezTo>
                  <a:cubicBezTo>
                    <a:pt x="594" y="183"/>
                    <a:pt x="594" y="183"/>
                    <a:pt x="594" y="183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51"/>
                    <a:pt x="502" y="274"/>
                    <a:pt x="502" y="297"/>
                  </a:cubicBezTo>
                  <a:cubicBezTo>
                    <a:pt x="480" y="343"/>
                    <a:pt x="480" y="388"/>
                    <a:pt x="502" y="434"/>
                  </a:cubicBezTo>
                  <a:cubicBezTo>
                    <a:pt x="525" y="457"/>
                    <a:pt x="525" y="480"/>
                    <a:pt x="548" y="502"/>
                  </a:cubicBezTo>
                  <a:cubicBezTo>
                    <a:pt x="525" y="480"/>
                    <a:pt x="480" y="480"/>
                    <a:pt x="434" y="480"/>
                  </a:cubicBezTo>
                  <a:cubicBezTo>
                    <a:pt x="388" y="480"/>
                    <a:pt x="365" y="480"/>
                    <a:pt x="343" y="502"/>
                  </a:cubicBezTo>
                  <a:cubicBezTo>
                    <a:pt x="320" y="525"/>
                    <a:pt x="320" y="548"/>
                    <a:pt x="297" y="571"/>
                  </a:cubicBezTo>
                  <a:cubicBezTo>
                    <a:pt x="297" y="594"/>
                    <a:pt x="297" y="617"/>
                    <a:pt x="297" y="639"/>
                  </a:cubicBezTo>
                  <a:cubicBezTo>
                    <a:pt x="297" y="662"/>
                    <a:pt x="320" y="685"/>
                    <a:pt x="320" y="708"/>
                  </a:cubicBezTo>
                  <a:cubicBezTo>
                    <a:pt x="297" y="685"/>
                    <a:pt x="251" y="662"/>
                    <a:pt x="228" y="662"/>
                  </a:cubicBezTo>
                  <a:cubicBezTo>
                    <a:pt x="183" y="662"/>
                    <a:pt x="137" y="639"/>
                    <a:pt x="114" y="639"/>
                  </a:cubicBezTo>
                  <a:cubicBezTo>
                    <a:pt x="46" y="639"/>
                    <a:pt x="0" y="685"/>
                    <a:pt x="0" y="753"/>
                  </a:cubicBezTo>
                  <a:cubicBezTo>
                    <a:pt x="0" y="799"/>
                    <a:pt x="46" y="845"/>
                    <a:pt x="114" y="845"/>
                  </a:cubicBezTo>
                  <a:lnTo>
                    <a:pt x="160" y="845"/>
                  </a:lnTo>
                  <a:cubicBezTo>
                    <a:pt x="183" y="845"/>
                    <a:pt x="183" y="868"/>
                    <a:pt x="206" y="868"/>
                  </a:cubicBezTo>
                  <a:cubicBezTo>
                    <a:pt x="228" y="890"/>
                    <a:pt x="251" y="890"/>
                    <a:pt x="297" y="913"/>
                  </a:cubicBezTo>
                  <a:cubicBezTo>
                    <a:pt x="320" y="936"/>
                    <a:pt x="365" y="982"/>
                    <a:pt x="388" y="1027"/>
                  </a:cubicBezTo>
                  <a:cubicBezTo>
                    <a:pt x="457" y="1096"/>
                    <a:pt x="502" y="1187"/>
                    <a:pt x="548" y="1278"/>
                  </a:cubicBezTo>
                  <a:cubicBezTo>
                    <a:pt x="571" y="1347"/>
                    <a:pt x="594" y="1438"/>
                    <a:pt x="616" y="1507"/>
                  </a:cubicBezTo>
                  <a:cubicBezTo>
                    <a:pt x="616" y="1552"/>
                    <a:pt x="616" y="1598"/>
                    <a:pt x="639" y="1621"/>
                  </a:cubicBezTo>
                  <a:cubicBezTo>
                    <a:pt x="639" y="1666"/>
                    <a:pt x="639" y="1712"/>
                    <a:pt x="662" y="1735"/>
                  </a:cubicBezTo>
                  <a:cubicBezTo>
                    <a:pt x="685" y="1781"/>
                    <a:pt x="731" y="1803"/>
                    <a:pt x="776" y="1803"/>
                  </a:cubicBezTo>
                  <a:cubicBezTo>
                    <a:pt x="845" y="1803"/>
                    <a:pt x="890" y="1781"/>
                    <a:pt x="913" y="1735"/>
                  </a:cubicBezTo>
                  <a:cubicBezTo>
                    <a:pt x="936" y="1689"/>
                    <a:pt x="936" y="1644"/>
                    <a:pt x="936" y="1598"/>
                  </a:cubicBezTo>
                  <a:cubicBezTo>
                    <a:pt x="959" y="1552"/>
                    <a:pt x="959" y="1507"/>
                    <a:pt x="959" y="1461"/>
                  </a:cubicBezTo>
                  <a:cubicBezTo>
                    <a:pt x="1004" y="1461"/>
                    <a:pt x="1050" y="1438"/>
                    <a:pt x="1073" y="1415"/>
                  </a:cubicBezTo>
                  <a:cubicBezTo>
                    <a:pt x="1096" y="1370"/>
                    <a:pt x="1119" y="1347"/>
                    <a:pt x="1119" y="1301"/>
                  </a:cubicBezTo>
                  <a:cubicBezTo>
                    <a:pt x="1119" y="1278"/>
                    <a:pt x="1119" y="1233"/>
                    <a:pt x="1119" y="1210"/>
                  </a:cubicBezTo>
                  <a:cubicBezTo>
                    <a:pt x="1164" y="1210"/>
                    <a:pt x="1210" y="1164"/>
                    <a:pt x="1233" y="1142"/>
                  </a:cubicBezTo>
                  <a:cubicBezTo>
                    <a:pt x="1301" y="1005"/>
                    <a:pt x="1301" y="868"/>
                    <a:pt x="1324" y="731"/>
                  </a:cubicBezTo>
                  <a:cubicBezTo>
                    <a:pt x="1324" y="662"/>
                    <a:pt x="1301" y="571"/>
                    <a:pt x="1301" y="502"/>
                  </a:cubicBezTo>
                  <a:cubicBezTo>
                    <a:pt x="1278" y="457"/>
                    <a:pt x="1256" y="411"/>
                    <a:pt x="1256" y="388"/>
                  </a:cubicBezTo>
                  <a:cubicBezTo>
                    <a:pt x="1233" y="343"/>
                    <a:pt x="1210" y="297"/>
                    <a:pt x="1187" y="274"/>
                  </a:cubicBezTo>
                  <a:cubicBezTo>
                    <a:pt x="1141" y="229"/>
                    <a:pt x="1096" y="183"/>
                    <a:pt x="1050" y="137"/>
                  </a:cubicBezTo>
                  <a:cubicBezTo>
                    <a:pt x="1027" y="114"/>
                    <a:pt x="1004" y="92"/>
                    <a:pt x="959" y="69"/>
                  </a:cubicBezTo>
                  <a:cubicBezTo>
                    <a:pt x="936" y="46"/>
                    <a:pt x="890" y="0"/>
                    <a:pt x="82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045889" y="1930609"/>
              <a:ext cx="64413" cy="93772"/>
            </a:xfrm>
            <a:custGeom>
              <a:avLst/>
              <a:gdLst/>
              <a:ahLst/>
              <a:cxnLst/>
              <a:rect l="l" t="t" r="r" b="b"/>
              <a:pathLst>
                <a:path w="1165" h="1696" extrusionOk="0">
                  <a:moveTo>
                    <a:pt x="115" y="1"/>
                  </a:moveTo>
                  <a:cubicBezTo>
                    <a:pt x="69" y="1"/>
                    <a:pt x="23" y="46"/>
                    <a:pt x="1" y="92"/>
                  </a:cubicBezTo>
                  <a:cubicBezTo>
                    <a:pt x="1" y="138"/>
                    <a:pt x="23" y="206"/>
                    <a:pt x="92" y="229"/>
                  </a:cubicBezTo>
                  <a:lnTo>
                    <a:pt x="137" y="229"/>
                  </a:lnTo>
                  <a:cubicBezTo>
                    <a:pt x="137" y="252"/>
                    <a:pt x="160" y="252"/>
                    <a:pt x="183" y="252"/>
                  </a:cubicBezTo>
                  <a:cubicBezTo>
                    <a:pt x="229" y="320"/>
                    <a:pt x="274" y="366"/>
                    <a:pt x="320" y="434"/>
                  </a:cubicBezTo>
                  <a:cubicBezTo>
                    <a:pt x="320" y="434"/>
                    <a:pt x="320" y="412"/>
                    <a:pt x="320" y="412"/>
                  </a:cubicBezTo>
                  <a:cubicBezTo>
                    <a:pt x="366" y="480"/>
                    <a:pt x="411" y="549"/>
                    <a:pt x="457" y="594"/>
                  </a:cubicBezTo>
                  <a:cubicBezTo>
                    <a:pt x="480" y="640"/>
                    <a:pt x="503" y="685"/>
                    <a:pt x="548" y="731"/>
                  </a:cubicBezTo>
                  <a:cubicBezTo>
                    <a:pt x="617" y="822"/>
                    <a:pt x="662" y="937"/>
                    <a:pt x="708" y="1051"/>
                  </a:cubicBezTo>
                  <a:cubicBezTo>
                    <a:pt x="731" y="1119"/>
                    <a:pt x="754" y="1165"/>
                    <a:pt x="777" y="1256"/>
                  </a:cubicBezTo>
                  <a:cubicBezTo>
                    <a:pt x="799" y="1302"/>
                    <a:pt x="822" y="1370"/>
                    <a:pt x="822" y="1439"/>
                  </a:cubicBezTo>
                  <a:cubicBezTo>
                    <a:pt x="822" y="1462"/>
                    <a:pt x="822" y="1507"/>
                    <a:pt x="822" y="1530"/>
                  </a:cubicBezTo>
                  <a:cubicBezTo>
                    <a:pt x="822" y="1598"/>
                    <a:pt x="868" y="1667"/>
                    <a:pt x="936" y="1690"/>
                  </a:cubicBezTo>
                  <a:cubicBezTo>
                    <a:pt x="952" y="1694"/>
                    <a:pt x="968" y="1696"/>
                    <a:pt x="983" y="1696"/>
                  </a:cubicBezTo>
                  <a:cubicBezTo>
                    <a:pt x="1057" y="1696"/>
                    <a:pt x="1123" y="1651"/>
                    <a:pt x="1142" y="1576"/>
                  </a:cubicBezTo>
                  <a:cubicBezTo>
                    <a:pt x="1165" y="1484"/>
                    <a:pt x="1142" y="1393"/>
                    <a:pt x="1119" y="1302"/>
                  </a:cubicBezTo>
                  <a:cubicBezTo>
                    <a:pt x="1096" y="1210"/>
                    <a:pt x="1073" y="1119"/>
                    <a:pt x="1028" y="1051"/>
                  </a:cubicBezTo>
                  <a:cubicBezTo>
                    <a:pt x="1005" y="959"/>
                    <a:pt x="959" y="868"/>
                    <a:pt x="936" y="800"/>
                  </a:cubicBezTo>
                  <a:cubicBezTo>
                    <a:pt x="891" y="731"/>
                    <a:pt x="868" y="685"/>
                    <a:pt x="822" y="640"/>
                  </a:cubicBezTo>
                  <a:cubicBezTo>
                    <a:pt x="731" y="503"/>
                    <a:pt x="640" y="389"/>
                    <a:pt x="548" y="297"/>
                  </a:cubicBezTo>
                  <a:cubicBezTo>
                    <a:pt x="480" y="229"/>
                    <a:pt x="411" y="160"/>
                    <a:pt x="366" y="115"/>
                  </a:cubicBezTo>
                  <a:cubicBezTo>
                    <a:pt x="343" y="115"/>
                    <a:pt x="320" y="92"/>
                    <a:pt x="297" y="69"/>
                  </a:cubicBezTo>
                  <a:cubicBezTo>
                    <a:pt x="252" y="46"/>
                    <a:pt x="206" y="46"/>
                    <a:pt x="183" y="2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096369" y="2011389"/>
              <a:ext cx="51807" cy="68228"/>
            </a:xfrm>
            <a:custGeom>
              <a:avLst/>
              <a:gdLst/>
              <a:ahLst/>
              <a:cxnLst/>
              <a:rect l="l" t="t" r="r" b="b"/>
              <a:pathLst>
                <a:path w="937" h="1234" extrusionOk="0">
                  <a:moveTo>
                    <a:pt x="138" y="1"/>
                  </a:moveTo>
                  <a:cubicBezTo>
                    <a:pt x="92" y="1"/>
                    <a:pt x="46" y="46"/>
                    <a:pt x="23" y="92"/>
                  </a:cubicBezTo>
                  <a:cubicBezTo>
                    <a:pt x="1" y="160"/>
                    <a:pt x="46" y="206"/>
                    <a:pt x="115" y="229"/>
                  </a:cubicBezTo>
                  <a:cubicBezTo>
                    <a:pt x="115" y="229"/>
                    <a:pt x="138" y="252"/>
                    <a:pt x="160" y="252"/>
                  </a:cubicBezTo>
                  <a:cubicBezTo>
                    <a:pt x="160" y="252"/>
                    <a:pt x="183" y="274"/>
                    <a:pt x="206" y="274"/>
                  </a:cubicBezTo>
                  <a:cubicBezTo>
                    <a:pt x="252" y="320"/>
                    <a:pt x="274" y="366"/>
                    <a:pt x="320" y="389"/>
                  </a:cubicBezTo>
                  <a:cubicBezTo>
                    <a:pt x="411" y="503"/>
                    <a:pt x="480" y="640"/>
                    <a:pt x="526" y="754"/>
                  </a:cubicBezTo>
                  <a:cubicBezTo>
                    <a:pt x="571" y="868"/>
                    <a:pt x="594" y="959"/>
                    <a:pt x="617" y="1073"/>
                  </a:cubicBezTo>
                  <a:cubicBezTo>
                    <a:pt x="617" y="1073"/>
                    <a:pt x="617" y="1096"/>
                    <a:pt x="617" y="1119"/>
                  </a:cubicBezTo>
                  <a:cubicBezTo>
                    <a:pt x="640" y="1142"/>
                    <a:pt x="640" y="1165"/>
                    <a:pt x="662" y="1187"/>
                  </a:cubicBezTo>
                  <a:cubicBezTo>
                    <a:pt x="685" y="1210"/>
                    <a:pt x="731" y="1233"/>
                    <a:pt x="777" y="1233"/>
                  </a:cubicBezTo>
                  <a:cubicBezTo>
                    <a:pt x="799" y="1233"/>
                    <a:pt x="845" y="1210"/>
                    <a:pt x="868" y="1187"/>
                  </a:cubicBezTo>
                  <a:cubicBezTo>
                    <a:pt x="914" y="1165"/>
                    <a:pt x="936" y="1119"/>
                    <a:pt x="914" y="1073"/>
                  </a:cubicBezTo>
                  <a:cubicBezTo>
                    <a:pt x="914" y="1028"/>
                    <a:pt x="914" y="959"/>
                    <a:pt x="891" y="891"/>
                  </a:cubicBezTo>
                  <a:cubicBezTo>
                    <a:pt x="891" y="845"/>
                    <a:pt x="868" y="777"/>
                    <a:pt x="845" y="708"/>
                  </a:cubicBezTo>
                  <a:cubicBezTo>
                    <a:pt x="799" y="617"/>
                    <a:pt x="731" y="503"/>
                    <a:pt x="662" y="411"/>
                  </a:cubicBezTo>
                  <a:cubicBezTo>
                    <a:pt x="617" y="320"/>
                    <a:pt x="548" y="252"/>
                    <a:pt x="457" y="183"/>
                  </a:cubicBezTo>
                  <a:cubicBezTo>
                    <a:pt x="434" y="137"/>
                    <a:pt x="366" y="92"/>
                    <a:pt x="320" y="69"/>
                  </a:cubicBezTo>
                  <a:cubicBezTo>
                    <a:pt x="274" y="46"/>
                    <a:pt x="229" y="23"/>
                    <a:pt x="16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668530" y="2059326"/>
              <a:ext cx="106102" cy="103558"/>
            </a:xfrm>
            <a:custGeom>
              <a:avLst/>
              <a:gdLst/>
              <a:ahLst/>
              <a:cxnLst/>
              <a:rect l="l" t="t" r="r" b="b"/>
              <a:pathLst>
                <a:path w="1919" h="1873" extrusionOk="0">
                  <a:moveTo>
                    <a:pt x="1621" y="1"/>
                  </a:moveTo>
                  <a:cubicBezTo>
                    <a:pt x="1576" y="1"/>
                    <a:pt x="1530" y="24"/>
                    <a:pt x="1507" y="69"/>
                  </a:cubicBezTo>
                  <a:cubicBezTo>
                    <a:pt x="1484" y="161"/>
                    <a:pt x="1439" y="229"/>
                    <a:pt x="1416" y="320"/>
                  </a:cubicBezTo>
                  <a:cubicBezTo>
                    <a:pt x="1416" y="320"/>
                    <a:pt x="1416" y="320"/>
                    <a:pt x="1416" y="298"/>
                  </a:cubicBezTo>
                  <a:lnTo>
                    <a:pt x="1393" y="298"/>
                  </a:lnTo>
                  <a:cubicBezTo>
                    <a:pt x="1393" y="275"/>
                    <a:pt x="1393" y="252"/>
                    <a:pt x="1370" y="252"/>
                  </a:cubicBezTo>
                  <a:cubicBezTo>
                    <a:pt x="1347" y="183"/>
                    <a:pt x="1302" y="138"/>
                    <a:pt x="1233" y="138"/>
                  </a:cubicBezTo>
                  <a:cubicBezTo>
                    <a:pt x="1218" y="130"/>
                    <a:pt x="1200" y="128"/>
                    <a:pt x="1182" y="128"/>
                  </a:cubicBezTo>
                  <a:cubicBezTo>
                    <a:pt x="1145" y="128"/>
                    <a:pt x="1104" y="138"/>
                    <a:pt x="1074" y="138"/>
                  </a:cubicBezTo>
                  <a:cubicBezTo>
                    <a:pt x="1005" y="161"/>
                    <a:pt x="959" y="161"/>
                    <a:pt x="914" y="183"/>
                  </a:cubicBezTo>
                  <a:cubicBezTo>
                    <a:pt x="822" y="206"/>
                    <a:pt x="731" y="252"/>
                    <a:pt x="663" y="298"/>
                  </a:cubicBezTo>
                  <a:cubicBezTo>
                    <a:pt x="640" y="275"/>
                    <a:pt x="640" y="275"/>
                    <a:pt x="617" y="252"/>
                  </a:cubicBezTo>
                  <a:cubicBezTo>
                    <a:pt x="601" y="236"/>
                    <a:pt x="562" y="220"/>
                    <a:pt x="524" y="220"/>
                  </a:cubicBezTo>
                  <a:cubicBezTo>
                    <a:pt x="509" y="220"/>
                    <a:pt x="493" y="222"/>
                    <a:pt x="480" y="229"/>
                  </a:cubicBezTo>
                  <a:cubicBezTo>
                    <a:pt x="457" y="229"/>
                    <a:pt x="412" y="229"/>
                    <a:pt x="389" y="252"/>
                  </a:cubicBezTo>
                  <a:cubicBezTo>
                    <a:pt x="343" y="252"/>
                    <a:pt x="320" y="275"/>
                    <a:pt x="275" y="298"/>
                  </a:cubicBezTo>
                  <a:cubicBezTo>
                    <a:pt x="183" y="366"/>
                    <a:pt x="138" y="480"/>
                    <a:pt x="92" y="572"/>
                  </a:cubicBezTo>
                  <a:cubicBezTo>
                    <a:pt x="46" y="663"/>
                    <a:pt x="24" y="754"/>
                    <a:pt x="1" y="868"/>
                  </a:cubicBezTo>
                  <a:cubicBezTo>
                    <a:pt x="1" y="982"/>
                    <a:pt x="24" y="1096"/>
                    <a:pt x="69" y="1211"/>
                  </a:cubicBezTo>
                  <a:cubicBezTo>
                    <a:pt x="92" y="1302"/>
                    <a:pt x="161" y="1370"/>
                    <a:pt x="206" y="1462"/>
                  </a:cubicBezTo>
                  <a:cubicBezTo>
                    <a:pt x="229" y="1485"/>
                    <a:pt x="252" y="1507"/>
                    <a:pt x="275" y="1553"/>
                  </a:cubicBezTo>
                  <a:cubicBezTo>
                    <a:pt x="297" y="1576"/>
                    <a:pt x="343" y="1599"/>
                    <a:pt x="366" y="1621"/>
                  </a:cubicBezTo>
                  <a:cubicBezTo>
                    <a:pt x="389" y="1644"/>
                    <a:pt x="412" y="1667"/>
                    <a:pt x="457" y="1667"/>
                  </a:cubicBezTo>
                  <a:cubicBezTo>
                    <a:pt x="526" y="1713"/>
                    <a:pt x="594" y="1736"/>
                    <a:pt x="663" y="1758"/>
                  </a:cubicBezTo>
                  <a:cubicBezTo>
                    <a:pt x="754" y="1804"/>
                    <a:pt x="822" y="1827"/>
                    <a:pt x="914" y="1827"/>
                  </a:cubicBezTo>
                  <a:cubicBezTo>
                    <a:pt x="1074" y="1850"/>
                    <a:pt x="1233" y="1873"/>
                    <a:pt x="1393" y="1873"/>
                  </a:cubicBezTo>
                  <a:lnTo>
                    <a:pt x="1599" y="1873"/>
                  </a:lnTo>
                  <a:cubicBezTo>
                    <a:pt x="1644" y="1873"/>
                    <a:pt x="1690" y="1850"/>
                    <a:pt x="1735" y="1850"/>
                  </a:cubicBezTo>
                  <a:cubicBezTo>
                    <a:pt x="1804" y="1827"/>
                    <a:pt x="1850" y="1804"/>
                    <a:pt x="1895" y="1736"/>
                  </a:cubicBezTo>
                  <a:cubicBezTo>
                    <a:pt x="1918" y="1690"/>
                    <a:pt x="1918" y="1644"/>
                    <a:pt x="1895" y="1599"/>
                  </a:cubicBezTo>
                  <a:cubicBezTo>
                    <a:pt x="1872" y="1576"/>
                    <a:pt x="1872" y="1553"/>
                    <a:pt x="1850" y="1530"/>
                  </a:cubicBezTo>
                  <a:cubicBezTo>
                    <a:pt x="1781" y="1416"/>
                    <a:pt x="1735" y="1279"/>
                    <a:pt x="1690" y="1165"/>
                  </a:cubicBezTo>
                  <a:cubicBezTo>
                    <a:pt x="1644" y="982"/>
                    <a:pt x="1621" y="777"/>
                    <a:pt x="1621" y="594"/>
                  </a:cubicBezTo>
                  <a:cubicBezTo>
                    <a:pt x="1644" y="526"/>
                    <a:pt x="1644" y="435"/>
                    <a:pt x="1667" y="366"/>
                  </a:cubicBezTo>
                  <a:cubicBezTo>
                    <a:pt x="1690" y="298"/>
                    <a:pt x="1713" y="229"/>
                    <a:pt x="1735" y="161"/>
                  </a:cubicBezTo>
                  <a:cubicBezTo>
                    <a:pt x="1735" y="138"/>
                    <a:pt x="1735" y="115"/>
                    <a:pt x="1735" y="69"/>
                  </a:cubicBezTo>
                  <a:cubicBezTo>
                    <a:pt x="1713" y="47"/>
                    <a:pt x="1690" y="24"/>
                    <a:pt x="166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96286" y="2150224"/>
              <a:ext cx="102286" cy="77019"/>
            </a:xfrm>
            <a:custGeom>
              <a:avLst/>
              <a:gdLst/>
              <a:ahLst/>
              <a:cxnLst/>
              <a:rect l="l" t="t" r="r" b="b"/>
              <a:pathLst>
                <a:path w="1850" h="1393" extrusionOk="0">
                  <a:moveTo>
                    <a:pt x="1302" y="0"/>
                  </a:moveTo>
                  <a:cubicBezTo>
                    <a:pt x="1256" y="0"/>
                    <a:pt x="1233" y="23"/>
                    <a:pt x="1188" y="46"/>
                  </a:cubicBezTo>
                  <a:cubicBezTo>
                    <a:pt x="1142" y="69"/>
                    <a:pt x="1119" y="92"/>
                    <a:pt x="1097" y="137"/>
                  </a:cubicBezTo>
                  <a:cubicBezTo>
                    <a:pt x="1074" y="114"/>
                    <a:pt x="1051" y="114"/>
                    <a:pt x="1005" y="114"/>
                  </a:cubicBezTo>
                  <a:lnTo>
                    <a:pt x="982" y="114"/>
                  </a:lnTo>
                  <a:cubicBezTo>
                    <a:pt x="937" y="92"/>
                    <a:pt x="914" y="46"/>
                    <a:pt x="845" y="46"/>
                  </a:cubicBezTo>
                  <a:cubicBezTo>
                    <a:pt x="832" y="39"/>
                    <a:pt x="819" y="36"/>
                    <a:pt x="805" y="36"/>
                  </a:cubicBezTo>
                  <a:cubicBezTo>
                    <a:pt x="773" y="36"/>
                    <a:pt x="741" y="53"/>
                    <a:pt x="709" y="69"/>
                  </a:cubicBezTo>
                  <a:cubicBezTo>
                    <a:pt x="686" y="69"/>
                    <a:pt x="663" y="69"/>
                    <a:pt x="640" y="46"/>
                  </a:cubicBezTo>
                  <a:lnTo>
                    <a:pt x="549" y="46"/>
                  </a:lnTo>
                  <a:cubicBezTo>
                    <a:pt x="514" y="35"/>
                    <a:pt x="480" y="29"/>
                    <a:pt x="446" y="29"/>
                  </a:cubicBezTo>
                  <a:cubicBezTo>
                    <a:pt x="412" y="29"/>
                    <a:pt x="378" y="35"/>
                    <a:pt x="343" y="46"/>
                  </a:cubicBezTo>
                  <a:cubicBezTo>
                    <a:pt x="275" y="46"/>
                    <a:pt x="184" y="69"/>
                    <a:pt x="138" y="92"/>
                  </a:cubicBezTo>
                  <a:cubicBezTo>
                    <a:pt x="92" y="137"/>
                    <a:pt x="69" y="183"/>
                    <a:pt x="47" y="229"/>
                  </a:cubicBezTo>
                  <a:cubicBezTo>
                    <a:pt x="24" y="274"/>
                    <a:pt x="1" y="343"/>
                    <a:pt x="1" y="411"/>
                  </a:cubicBezTo>
                  <a:cubicBezTo>
                    <a:pt x="1" y="457"/>
                    <a:pt x="1" y="480"/>
                    <a:pt x="1" y="525"/>
                  </a:cubicBezTo>
                  <a:cubicBezTo>
                    <a:pt x="1" y="594"/>
                    <a:pt x="24" y="639"/>
                    <a:pt x="47" y="708"/>
                  </a:cubicBezTo>
                  <a:cubicBezTo>
                    <a:pt x="69" y="799"/>
                    <a:pt x="115" y="868"/>
                    <a:pt x="184" y="936"/>
                  </a:cubicBezTo>
                  <a:cubicBezTo>
                    <a:pt x="206" y="982"/>
                    <a:pt x="252" y="1027"/>
                    <a:pt x="320" y="1073"/>
                  </a:cubicBezTo>
                  <a:cubicBezTo>
                    <a:pt x="366" y="1096"/>
                    <a:pt x="412" y="1119"/>
                    <a:pt x="457" y="1142"/>
                  </a:cubicBezTo>
                  <a:cubicBezTo>
                    <a:pt x="503" y="1164"/>
                    <a:pt x="549" y="1187"/>
                    <a:pt x="572" y="1210"/>
                  </a:cubicBezTo>
                  <a:cubicBezTo>
                    <a:pt x="617" y="1233"/>
                    <a:pt x="663" y="1233"/>
                    <a:pt x="686" y="1256"/>
                  </a:cubicBezTo>
                  <a:cubicBezTo>
                    <a:pt x="777" y="1279"/>
                    <a:pt x="868" y="1301"/>
                    <a:pt x="960" y="1324"/>
                  </a:cubicBezTo>
                  <a:cubicBezTo>
                    <a:pt x="1005" y="1347"/>
                    <a:pt x="1051" y="1347"/>
                    <a:pt x="1097" y="1370"/>
                  </a:cubicBezTo>
                  <a:lnTo>
                    <a:pt x="1211" y="1370"/>
                  </a:lnTo>
                  <a:cubicBezTo>
                    <a:pt x="1256" y="1393"/>
                    <a:pt x="1302" y="1393"/>
                    <a:pt x="1348" y="1393"/>
                  </a:cubicBezTo>
                  <a:cubicBezTo>
                    <a:pt x="1416" y="1393"/>
                    <a:pt x="1507" y="1393"/>
                    <a:pt x="1576" y="1370"/>
                  </a:cubicBezTo>
                  <a:cubicBezTo>
                    <a:pt x="1622" y="1370"/>
                    <a:pt x="1667" y="1347"/>
                    <a:pt x="1736" y="1347"/>
                  </a:cubicBezTo>
                  <a:cubicBezTo>
                    <a:pt x="1736" y="1324"/>
                    <a:pt x="1758" y="1324"/>
                    <a:pt x="1781" y="1324"/>
                  </a:cubicBezTo>
                  <a:cubicBezTo>
                    <a:pt x="1804" y="1279"/>
                    <a:pt x="1827" y="1256"/>
                    <a:pt x="1827" y="1233"/>
                  </a:cubicBezTo>
                  <a:cubicBezTo>
                    <a:pt x="1850" y="1187"/>
                    <a:pt x="1827" y="1142"/>
                    <a:pt x="1804" y="1096"/>
                  </a:cubicBezTo>
                  <a:cubicBezTo>
                    <a:pt x="1781" y="1073"/>
                    <a:pt x="1758" y="1050"/>
                    <a:pt x="1736" y="1027"/>
                  </a:cubicBezTo>
                  <a:cubicBezTo>
                    <a:pt x="1713" y="1005"/>
                    <a:pt x="1713" y="982"/>
                    <a:pt x="1690" y="959"/>
                  </a:cubicBezTo>
                  <a:cubicBezTo>
                    <a:pt x="1644" y="890"/>
                    <a:pt x="1622" y="799"/>
                    <a:pt x="1599" y="708"/>
                  </a:cubicBezTo>
                  <a:cubicBezTo>
                    <a:pt x="1576" y="617"/>
                    <a:pt x="1553" y="525"/>
                    <a:pt x="1553" y="434"/>
                  </a:cubicBezTo>
                  <a:cubicBezTo>
                    <a:pt x="1553" y="388"/>
                    <a:pt x="1553" y="343"/>
                    <a:pt x="1576" y="297"/>
                  </a:cubicBezTo>
                  <a:cubicBezTo>
                    <a:pt x="1599" y="251"/>
                    <a:pt x="1622" y="229"/>
                    <a:pt x="1644" y="183"/>
                  </a:cubicBezTo>
                  <a:cubicBezTo>
                    <a:pt x="1667" y="137"/>
                    <a:pt x="1622" y="92"/>
                    <a:pt x="1599" y="69"/>
                  </a:cubicBezTo>
                  <a:cubicBezTo>
                    <a:pt x="1586" y="63"/>
                    <a:pt x="1574" y="60"/>
                    <a:pt x="1562" y="60"/>
                  </a:cubicBezTo>
                  <a:cubicBezTo>
                    <a:pt x="1530" y="60"/>
                    <a:pt x="1501" y="81"/>
                    <a:pt x="1485" y="114"/>
                  </a:cubicBezTo>
                  <a:cubicBezTo>
                    <a:pt x="1485" y="114"/>
                    <a:pt x="1485" y="114"/>
                    <a:pt x="1485" y="137"/>
                  </a:cubicBezTo>
                  <a:cubicBezTo>
                    <a:pt x="1462" y="114"/>
                    <a:pt x="1462" y="92"/>
                    <a:pt x="1439" y="92"/>
                  </a:cubicBezTo>
                  <a:cubicBezTo>
                    <a:pt x="1416" y="46"/>
                    <a:pt x="1370" y="23"/>
                    <a:pt x="1325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58184" y="2029082"/>
              <a:ext cx="146463" cy="278938"/>
            </a:xfrm>
            <a:custGeom>
              <a:avLst/>
              <a:gdLst/>
              <a:ahLst/>
              <a:cxnLst/>
              <a:rect l="l" t="t" r="r" b="b"/>
              <a:pathLst>
                <a:path w="2649" h="5045" extrusionOk="0">
                  <a:moveTo>
                    <a:pt x="572" y="0"/>
                  </a:moveTo>
                  <a:cubicBezTo>
                    <a:pt x="526" y="0"/>
                    <a:pt x="457" y="46"/>
                    <a:pt x="412" y="91"/>
                  </a:cubicBezTo>
                  <a:cubicBezTo>
                    <a:pt x="412" y="114"/>
                    <a:pt x="389" y="137"/>
                    <a:pt x="366" y="160"/>
                  </a:cubicBezTo>
                  <a:cubicBezTo>
                    <a:pt x="343" y="205"/>
                    <a:pt x="321" y="251"/>
                    <a:pt x="298" y="274"/>
                  </a:cubicBezTo>
                  <a:lnTo>
                    <a:pt x="321" y="274"/>
                  </a:lnTo>
                  <a:cubicBezTo>
                    <a:pt x="321" y="274"/>
                    <a:pt x="298" y="274"/>
                    <a:pt x="298" y="297"/>
                  </a:cubicBezTo>
                  <a:cubicBezTo>
                    <a:pt x="298" y="297"/>
                    <a:pt x="298" y="320"/>
                    <a:pt x="298" y="320"/>
                  </a:cubicBezTo>
                  <a:cubicBezTo>
                    <a:pt x="252" y="365"/>
                    <a:pt x="229" y="434"/>
                    <a:pt x="206" y="479"/>
                  </a:cubicBezTo>
                  <a:cubicBezTo>
                    <a:pt x="188" y="470"/>
                    <a:pt x="165" y="464"/>
                    <a:pt x="141" y="464"/>
                  </a:cubicBezTo>
                  <a:cubicBezTo>
                    <a:pt x="108" y="464"/>
                    <a:pt x="73" y="475"/>
                    <a:pt x="47" y="502"/>
                  </a:cubicBezTo>
                  <a:cubicBezTo>
                    <a:pt x="1" y="548"/>
                    <a:pt x="1" y="616"/>
                    <a:pt x="47" y="662"/>
                  </a:cubicBezTo>
                  <a:cubicBezTo>
                    <a:pt x="138" y="799"/>
                    <a:pt x="229" y="959"/>
                    <a:pt x="343" y="1119"/>
                  </a:cubicBezTo>
                  <a:cubicBezTo>
                    <a:pt x="389" y="1210"/>
                    <a:pt x="435" y="1301"/>
                    <a:pt x="503" y="1370"/>
                  </a:cubicBezTo>
                  <a:cubicBezTo>
                    <a:pt x="549" y="1461"/>
                    <a:pt x="617" y="1552"/>
                    <a:pt x="663" y="1643"/>
                  </a:cubicBezTo>
                  <a:cubicBezTo>
                    <a:pt x="846" y="1940"/>
                    <a:pt x="1028" y="2260"/>
                    <a:pt x="1188" y="2579"/>
                  </a:cubicBezTo>
                  <a:cubicBezTo>
                    <a:pt x="1256" y="2739"/>
                    <a:pt x="1325" y="2899"/>
                    <a:pt x="1371" y="3059"/>
                  </a:cubicBezTo>
                  <a:cubicBezTo>
                    <a:pt x="1439" y="3218"/>
                    <a:pt x="1507" y="3378"/>
                    <a:pt x="1553" y="3538"/>
                  </a:cubicBezTo>
                  <a:cubicBezTo>
                    <a:pt x="1599" y="3675"/>
                    <a:pt x="1644" y="3812"/>
                    <a:pt x="1690" y="3926"/>
                  </a:cubicBezTo>
                  <a:cubicBezTo>
                    <a:pt x="1713" y="4040"/>
                    <a:pt x="1736" y="4154"/>
                    <a:pt x="1759" y="4268"/>
                  </a:cubicBezTo>
                  <a:cubicBezTo>
                    <a:pt x="1781" y="4383"/>
                    <a:pt x="1827" y="4497"/>
                    <a:pt x="1827" y="4611"/>
                  </a:cubicBezTo>
                  <a:cubicBezTo>
                    <a:pt x="1827" y="4679"/>
                    <a:pt x="1804" y="4748"/>
                    <a:pt x="1804" y="4816"/>
                  </a:cubicBezTo>
                  <a:cubicBezTo>
                    <a:pt x="1804" y="4839"/>
                    <a:pt x="1804" y="4862"/>
                    <a:pt x="1804" y="4908"/>
                  </a:cubicBezTo>
                  <a:cubicBezTo>
                    <a:pt x="1804" y="4953"/>
                    <a:pt x="1827" y="4976"/>
                    <a:pt x="1850" y="5022"/>
                  </a:cubicBezTo>
                  <a:cubicBezTo>
                    <a:pt x="1895" y="5044"/>
                    <a:pt x="1941" y="5044"/>
                    <a:pt x="1964" y="5044"/>
                  </a:cubicBezTo>
                  <a:cubicBezTo>
                    <a:pt x="2010" y="5022"/>
                    <a:pt x="2032" y="4999"/>
                    <a:pt x="2055" y="4976"/>
                  </a:cubicBezTo>
                  <a:cubicBezTo>
                    <a:pt x="2078" y="4953"/>
                    <a:pt x="2101" y="4908"/>
                    <a:pt x="2101" y="4885"/>
                  </a:cubicBezTo>
                  <a:cubicBezTo>
                    <a:pt x="2124" y="4839"/>
                    <a:pt x="2124" y="4816"/>
                    <a:pt x="2124" y="4793"/>
                  </a:cubicBezTo>
                  <a:cubicBezTo>
                    <a:pt x="2147" y="4793"/>
                    <a:pt x="2192" y="4771"/>
                    <a:pt x="2215" y="4748"/>
                  </a:cubicBezTo>
                  <a:cubicBezTo>
                    <a:pt x="2284" y="4702"/>
                    <a:pt x="2306" y="4611"/>
                    <a:pt x="2352" y="4519"/>
                  </a:cubicBezTo>
                  <a:cubicBezTo>
                    <a:pt x="2352" y="4474"/>
                    <a:pt x="2375" y="4428"/>
                    <a:pt x="2375" y="4383"/>
                  </a:cubicBezTo>
                  <a:cubicBezTo>
                    <a:pt x="2398" y="4337"/>
                    <a:pt x="2398" y="4314"/>
                    <a:pt x="2420" y="4268"/>
                  </a:cubicBezTo>
                  <a:lnTo>
                    <a:pt x="2443" y="4268"/>
                  </a:lnTo>
                  <a:cubicBezTo>
                    <a:pt x="2489" y="4268"/>
                    <a:pt x="2512" y="4223"/>
                    <a:pt x="2535" y="4200"/>
                  </a:cubicBezTo>
                  <a:cubicBezTo>
                    <a:pt x="2603" y="4131"/>
                    <a:pt x="2603" y="4040"/>
                    <a:pt x="2626" y="3949"/>
                  </a:cubicBezTo>
                  <a:cubicBezTo>
                    <a:pt x="2649" y="3743"/>
                    <a:pt x="2649" y="3538"/>
                    <a:pt x="2603" y="3333"/>
                  </a:cubicBezTo>
                  <a:cubicBezTo>
                    <a:pt x="2580" y="3241"/>
                    <a:pt x="2557" y="3127"/>
                    <a:pt x="2535" y="3036"/>
                  </a:cubicBezTo>
                  <a:cubicBezTo>
                    <a:pt x="2512" y="2990"/>
                    <a:pt x="2489" y="2967"/>
                    <a:pt x="2466" y="2922"/>
                  </a:cubicBezTo>
                  <a:cubicBezTo>
                    <a:pt x="2466" y="2899"/>
                    <a:pt x="2443" y="2876"/>
                    <a:pt x="2420" y="2853"/>
                  </a:cubicBezTo>
                  <a:cubicBezTo>
                    <a:pt x="2420" y="2830"/>
                    <a:pt x="2398" y="2808"/>
                    <a:pt x="2375" y="2785"/>
                  </a:cubicBezTo>
                  <a:lnTo>
                    <a:pt x="2352" y="2785"/>
                  </a:lnTo>
                  <a:cubicBezTo>
                    <a:pt x="2329" y="2762"/>
                    <a:pt x="2306" y="2739"/>
                    <a:pt x="2284" y="2739"/>
                  </a:cubicBezTo>
                  <a:cubicBezTo>
                    <a:pt x="2261" y="2716"/>
                    <a:pt x="2261" y="2671"/>
                    <a:pt x="2261" y="2648"/>
                  </a:cubicBezTo>
                  <a:cubicBezTo>
                    <a:pt x="2192" y="2465"/>
                    <a:pt x="2147" y="2283"/>
                    <a:pt x="2055" y="2123"/>
                  </a:cubicBezTo>
                  <a:cubicBezTo>
                    <a:pt x="2010" y="2032"/>
                    <a:pt x="1964" y="1963"/>
                    <a:pt x="1918" y="1872"/>
                  </a:cubicBezTo>
                  <a:cubicBezTo>
                    <a:pt x="1850" y="1803"/>
                    <a:pt x="1804" y="1712"/>
                    <a:pt x="1759" y="1643"/>
                  </a:cubicBezTo>
                  <a:cubicBezTo>
                    <a:pt x="1713" y="1552"/>
                    <a:pt x="1644" y="1484"/>
                    <a:pt x="1599" y="1415"/>
                  </a:cubicBezTo>
                  <a:cubicBezTo>
                    <a:pt x="1553" y="1324"/>
                    <a:pt x="1485" y="1255"/>
                    <a:pt x="1416" y="1164"/>
                  </a:cubicBezTo>
                  <a:cubicBezTo>
                    <a:pt x="1348" y="1027"/>
                    <a:pt x="1256" y="913"/>
                    <a:pt x="1165" y="799"/>
                  </a:cubicBezTo>
                  <a:cubicBezTo>
                    <a:pt x="1074" y="639"/>
                    <a:pt x="982" y="479"/>
                    <a:pt x="868" y="320"/>
                  </a:cubicBezTo>
                  <a:cubicBezTo>
                    <a:pt x="846" y="274"/>
                    <a:pt x="800" y="228"/>
                    <a:pt x="777" y="160"/>
                  </a:cubicBezTo>
                  <a:cubicBezTo>
                    <a:pt x="731" y="91"/>
                    <a:pt x="709" y="46"/>
                    <a:pt x="640" y="23"/>
                  </a:cubicBezTo>
                  <a:cubicBezTo>
                    <a:pt x="617" y="0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58184" y="2061869"/>
              <a:ext cx="109861" cy="253726"/>
            </a:xfrm>
            <a:custGeom>
              <a:avLst/>
              <a:gdLst/>
              <a:ahLst/>
              <a:cxnLst/>
              <a:rect l="l" t="t" r="r" b="b"/>
              <a:pathLst>
                <a:path w="1987" h="4589" extrusionOk="0">
                  <a:moveTo>
                    <a:pt x="1704" y="2776"/>
                  </a:moveTo>
                  <a:cubicBezTo>
                    <a:pt x="1707" y="2787"/>
                    <a:pt x="1710" y="2797"/>
                    <a:pt x="1713" y="2808"/>
                  </a:cubicBezTo>
                  <a:cubicBezTo>
                    <a:pt x="1713" y="2791"/>
                    <a:pt x="1713" y="2787"/>
                    <a:pt x="1704" y="2776"/>
                  </a:cubicBezTo>
                  <a:close/>
                  <a:moveTo>
                    <a:pt x="1439" y="3036"/>
                  </a:moveTo>
                  <a:cubicBezTo>
                    <a:pt x="1439" y="3057"/>
                    <a:pt x="1439" y="3059"/>
                    <a:pt x="1456" y="3076"/>
                  </a:cubicBezTo>
                  <a:lnTo>
                    <a:pt x="1456" y="3076"/>
                  </a:lnTo>
                  <a:cubicBezTo>
                    <a:pt x="1452" y="3064"/>
                    <a:pt x="1447" y="3051"/>
                    <a:pt x="1439" y="3036"/>
                  </a:cubicBezTo>
                  <a:close/>
                  <a:moveTo>
                    <a:pt x="1462" y="3105"/>
                  </a:moveTo>
                  <a:cubicBezTo>
                    <a:pt x="1462" y="3122"/>
                    <a:pt x="1462" y="3126"/>
                    <a:pt x="1471" y="3136"/>
                  </a:cubicBezTo>
                  <a:lnTo>
                    <a:pt x="1471" y="3136"/>
                  </a:lnTo>
                  <a:cubicBezTo>
                    <a:pt x="1466" y="3125"/>
                    <a:pt x="1462" y="3115"/>
                    <a:pt x="1462" y="3105"/>
                  </a:cubicBezTo>
                  <a:close/>
                  <a:moveTo>
                    <a:pt x="69" y="1"/>
                  </a:moveTo>
                  <a:cubicBezTo>
                    <a:pt x="24" y="23"/>
                    <a:pt x="1" y="92"/>
                    <a:pt x="24" y="115"/>
                  </a:cubicBezTo>
                  <a:cubicBezTo>
                    <a:pt x="69" y="229"/>
                    <a:pt x="138" y="297"/>
                    <a:pt x="184" y="389"/>
                  </a:cubicBezTo>
                  <a:cubicBezTo>
                    <a:pt x="184" y="389"/>
                    <a:pt x="184" y="389"/>
                    <a:pt x="184" y="366"/>
                  </a:cubicBezTo>
                  <a:cubicBezTo>
                    <a:pt x="229" y="457"/>
                    <a:pt x="275" y="548"/>
                    <a:pt x="343" y="640"/>
                  </a:cubicBezTo>
                  <a:cubicBezTo>
                    <a:pt x="389" y="731"/>
                    <a:pt x="435" y="845"/>
                    <a:pt x="480" y="936"/>
                  </a:cubicBezTo>
                  <a:cubicBezTo>
                    <a:pt x="572" y="1119"/>
                    <a:pt x="686" y="1324"/>
                    <a:pt x="800" y="1507"/>
                  </a:cubicBezTo>
                  <a:cubicBezTo>
                    <a:pt x="914" y="1735"/>
                    <a:pt x="1028" y="1963"/>
                    <a:pt x="1142" y="2192"/>
                  </a:cubicBezTo>
                  <a:cubicBezTo>
                    <a:pt x="1188" y="2329"/>
                    <a:pt x="1234" y="2466"/>
                    <a:pt x="1302" y="2603"/>
                  </a:cubicBezTo>
                  <a:cubicBezTo>
                    <a:pt x="1348" y="2717"/>
                    <a:pt x="1371" y="2831"/>
                    <a:pt x="1416" y="2968"/>
                  </a:cubicBezTo>
                  <a:cubicBezTo>
                    <a:pt x="1439" y="2991"/>
                    <a:pt x="1439" y="3036"/>
                    <a:pt x="1462" y="3082"/>
                  </a:cubicBezTo>
                  <a:cubicBezTo>
                    <a:pt x="1460" y="3080"/>
                    <a:pt x="1458" y="3078"/>
                    <a:pt x="1456" y="3076"/>
                  </a:cubicBezTo>
                  <a:lnTo>
                    <a:pt x="1456" y="3076"/>
                  </a:lnTo>
                  <a:cubicBezTo>
                    <a:pt x="1464" y="3100"/>
                    <a:pt x="1469" y="3120"/>
                    <a:pt x="1485" y="3150"/>
                  </a:cubicBezTo>
                  <a:cubicBezTo>
                    <a:pt x="1479" y="3144"/>
                    <a:pt x="1474" y="3140"/>
                    <a:pt x="1471" y="3136"/>
                  </a:cubicBezTo>
                  <a:lnTo>
                    <a:pt x="1471" y="3136"/>
                  </a:lnTo>
                  <a:cubicBezTo>
                    <a:pt x="1477" y="3152"/>
                    <a:pt x="1485" y="3170"/>
                    <a:pt x="1485" y="3196"/>
                  </a:cubicBezTo>
                  <a:cubicBezTo>
                    <a:pt x="1485" y="3196"/>
                    <a:pt x="1485" y="3173"/>
                    <a:pt x="1485" y="3173"/>
                  </a:cubicBezTo>
                  <a:cubicBezTo>
                    <a:pt x="1507" y="3265"/>
                    <a:pt x="1530" y="3356"/>
                    <a:pt x="1553" y="3447"/>
                  </a:cubicBezTo>
                  <a:cubicBezTo>
                    <a:pt x="1576" y="3538"/>
                    <a:pt x="1599" y="3653"/>
                    <a:pt x="1622" y="3744"/>
                  </a:cubicBezTo>
                  <a:cubicBezTo>
                    <a:pt x="1667" y="3926"/>
                    <a:pt x="1713" y="4109"/>
                    <a:pt x="1736" y="4315"/>
                  </a:cubicBezTo>
                  <a:cubicBezTo>
                    <a:pt x="1713" y="4360"/>
                    <a:pt x="1713" y="4429"/>
                    <a:pt x="1713" y="4474"/>
                  </a:cubicBezTo>
                  <a:cubicBezTo>
                    <a:pt x="1713" y="4520"/>
                    <a:pt x="1759" y="4566"/>
                    <a:pt x="1804" y="4588"/>
                  </a:cubicBezTo>
                  <a:cubicBezTo>
                    <a:pt x="1827" y="4588"/>
                    <a:pt x="1873" y="4588"/>
                    <a:pt x="1895" y="4566"/>
                  </a:cubicBezTo>
                  <a:cubicBezTo>
                    <a:pt x="1941" y="4520"/>
                    <a:pt x="1941" y="4474"/>
                    <a:pt x="1964" y="4429"/>
                  </a:cubicBezTo>
                  <a:cubicBezTo>
                    <a:pt x="1964" y="4383"/>
                    <a:pt x="1987" y="4315"/>
                    <a:pt x="1987" y="4246"/>
                  </a:cubicBezTo>
                  <a:cubicBezTo>
                    <a:pt x="1987" y="4132"/>
                    <a:pt x="1964" y="4041"/>
                    <a:pt x="1964" y="3949"/>
                  </a:cubicBezTo>
                  <a:cubicBezTo>
                    <a:pt x="1941" y="3858"/>
                    <a:pt x="1941" y="3767"/>
                    <a:pt x="1918" y="3698"/>
                  </a:cubicBezTo>
                  <a:cubicBezTo>
                    <a:pt x="1918" y="3607"/>
                    <a:pt x="1895" y="3516"/>
                    <a:pt x="1873" y="3424"/>
                  </a:cubicBezTo>
                  <a:cubicBezTo>
                    <a:pt x="1850" y="3242"/>
                    <a:pt x="1781" y="3059"/>
                    <a:pt x="1736" y="2899"/>
                  </a:cubicBezTo>
                  <a:cubicBezTo>
                    <a:pt x="1736" y="2854"/>
                    <a:pt x="1713" y="2808"/>
                    <a:pt x="1690" y="2762"/>
                  </a:cubicBezTo>
                  <a:lnTo>
                    <a:pt x="1690" y="2762"/>
                  </a:lnTo>
                  <a:cubicBezTo>
                    <a:pt x="1696" y="2768"/>
                    <a:pt x="1700" y="2773"/>
                    <a:pt x="1704" y="2776"/>
                  </a:cubicBezTo>
                  <a:lnTo>
                    <a:pt x="1704" y="2776"/>
                  </a:lnTo>
                  <a:cubicBezTo>
                    <a:pt x="1658" y="2627"/>
                    <a:pt x="1596" y="2478"/>
                    <a:pt x="1553" y="2329"/>
                  </a:cubicBezTo>
                  <a:cubicBezTo>
                    <a:pt x="1485" y="2192"/>
                    <a:pt x="1416" y="2055"/>
                    <a:pt x="1348" y="1895"/>
                  </a:cubicBezTo>
                  <a:cubicBezTo>
                    <a:pt x="1302" y="1781"/>
                    <a:pt x="1234" y="1644"/>
                    <a:pt x="1142" y="1507"/>
                  </a:cubicBezTo>
                  <a:cubicBezTo>
                    <a:pt x="1074" y="1393"/>
                    <a:pt x="982" y="1279"/>
                    <a:pt x="914" y="1142"/>
                  </a:cubicBezTo>
                  <a:cubicBezTo>
                    <a:pt x="891" y="1119"/>
                    <a:pt x="891" y="1119"/>
                    <a:pt x="868" y="1096"/>
                  </a:cubicBezTo>
                  <a:lnTo>
                    <a:pt x="891" y="1096"/>
                  </a:lnTo>
                  <a:cubicBezTo>
                    <a:pt x="800" y="982"/>
                    <a:pt x="731" y="845"/>
                    <a:pt x="663" y="731"/>
                  </a:cubicBezTo>
                  <a:cubicBezTo>
                    <a:pt x="617" y="662"/>
                    <a:pt x="572" y="617"/>
                    <a:pt x="549" y="548"/>
                  </a:cubicBezTo>
                  <a:cubicBezTo>
                    <a:pt x="503" y="503"/>
                    <a:pt x="457" y="457"/>
                    <a:pt x="435" y="411"/>
                  </a:cubicBezTo>
                  <a:cubicBezTo>
                    <a:pt x="343" y="297"/>
                    <a:pt x="275" y="206"/>
                    <a:pt x="206" y="115"/>
                  </a:cubicBezTo>
                  <a:cubicBezTo>
                    <a:pt x="206" y="92"/>
                    <a:pt x="184" y="69"/>
                    <a:pt x="184" y="46"/>
                  </a:cubicBezTo>
                  <a:cubicBezTo>
                    <a:pt x="161" y="23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235204" y="2103503"/>
              <a:ext cx="60598" cy="109861"/>
            </a:xfrm>
            <a:custGeom>
              <a:avLst/>
              <a:gdLst/>
              <a:ahLst/>
              <a:cxnLst/>
              <a:rect l="l" t="t" r="r" b="b"/>
              <a:pathLst>
                <a:path w="1096" h="1987" extrusionOk="0">
                  <a:moveTo>
                    <a:pt x="69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92" y="206"/>
                    <a:pt x="160" y="297"/>
                    <a:pt x="229" y="389"/>
                  </a:cubicBezTo>
                  <a:cubicBezTo>
                    <a:pt x="251" y="412"/>
                    <a:pt x="274" y="434"/>
                    <a:pt x="274" y="457"/>
                  </a:cubicBezTo>
                  <a:cubicBezTo>
                    <a:pt x="297" y="480"/>
                    <a:pt x="320" y="526"/>
                    <a:pt x="343" y="549"/>
                  </a:cubicBezTo>
                  <a:cubicBezTo>
                    <a:pt x="366" y="571"/>
                    <a:pt x="388" y="617"/>
                    <a:pt x="411" y="663"/>
                  </a:cubicBezTo>
                  <a:cubicBezTo>
                    <a:pt x="434" y="708"/>
                    <a:pt x="457" y="754"/>
                    <a:pt x="480" y="777"/>
                  </a:cubicBezTo>
                  <a:cubicBezTo>
                    <a:pt x="525" y="822"/>
                    <a:pt x="548" y="891"/>
                    <a:pt x="571" y="937"/>
                  </a:cubicBezTo>
                  <a:cubicBezTo>
                    <a:pt x="571" y="937"/>
                    <a:pt x="594" y="959"/>
                    <a:pt x="594" y="982"/>
                  </a:cubicBezTo>
                  <a:cubicBezTo>
                    <a:pt x="617" y="1005"/>
                    <a:pt x="639" y="1051"/>
                    <a:pt x="639" y="1074"/>
                  </a:cubicBezTo>
                  <a:cubicBezTo>
                    <a:pt x="662" y="1119"/>
                    <a:pt x="685" y="1165"/>
                    <a:pt x="708" y="1210"/>
                  </a:cubicBezTo>
                  <a:cubicBezTo>
                    <a:pt x="731" y="1256"/>
                    <a:pt x="754" y="1302"/>
                    <a:pt x="776" y="1347"/>
                  </a:cubicBezTo>
                  <a:cubicBezTo>
                    <a:pt x="799" y="1370"/>
                    <a:pt x="799" y="1393"/>
                    <a:pt x="799" y="1416"/>
                  </a:cubicBezTo>
                  <a:cubicBezTo>
                    <a:pt x="822" y="1439"/>
                    <a:pt x="822" y="1462"/>
                    <a:pt x="845" y="1484"/>
                  </a:cubicBezTo>
                  <a:cubicBezTo>
                    <a:pt x="845" y="1530"/>
                    <a:pt x="868" y="1553"/>
                    <a:pt x="868" y="1576"/>
                  </a:cubicBezTo>
                  <a:cubicBezTo>
                    <a:pt x="891" y="1599"/>
                    <a:pt x="891" y="1621"/>
                    <a:pt x="913" y="1667"/>
                  </a:cubicBezTo>
                  <a:cubicBezTo>
                    <a:pt x="913" y="1667"/>
                    <a:pt x="913" y="1690"/>
                    <a:pt x="913" y="1713"/>
                  </a:cubicBezTo>
                  <a:lnTo>
                    <a:pt x="936" y="1758"/>
                  </a:lnTo>
                  <a:cubicBezTo>
                    <a:pt x="936" y="1735"/>
                    <a:pt x="936" y="1735"/>
                    <a:pt x="936" y="1735"/>
                  </a:cubicBezTo>
                  <a:cubicBezTo>
                    <a:pt x="936" y="1758"/>
                    <a:pt x="936" y="1804"/>
                    <a:pt x="959" y="1827"/>
                  </a:cubicBezTo>
                  <a:cubicBezTo>
                    <a:pt x="959" y="1872"/>
                    <a:pt x="959" y="1895"/>
                    <a:pt x="982" y="1941"/>
                  </a:cubicBezTo>
                  <a:cubicBezTo>
                    <a:pt x="982" y="1964"/>
                    <a:pt x="1005" y="1987"/>
                    <a:pt x="1027" y="1987"/>
                  </a:cubicBezTo>
                  <a:cubicBezTo>
                    <a:pt x="1050" y="1987"/>
                    <a:pt x="1096" y="1964"/>
                    <a:pt x="1096" y="1941"/>
                  </a:cubicBezTo>
                  <a:cubicBezTo>
                    <a:pt x="1096" y="1872"/>
                    <a:pt x="1073" y="1804"/>
                    <a:pt x="1050" y="1735"/>
                  </a:cubicBezTo>
                  <a:cubicBezTo>
                    <a:pt x="1050" y="1713"/>
                    <a:pt x="1027" y="1667"/>
                    <a:pt x="1027" y="1644"/>
                  </a:cubicBezTo>
                  <a:cubicBezTo>
                    <a:pt x="1005" y="1599"/>
                    <a:pt x="1005" y="1553"/>
                    <a:pt x="982" y="1530"/>
                  </a:cubicBezTo>
                  <a:cubicBezTo>
                    <a:pt x="959" y="1462"/>
                    <a:pt x="936" y="1370"/>
                    <a:pt x="913" y="1302"/>
                  </a:cubicBezTo>
                  <a:cubicBezTo>
                    <a:pt x="868" y="1233"/>
                    <a:pt x="822" y="1142"/>
                    <a:pt x="799" y="1074"/>
                  </a:cubicBezTo>
                  <a:cubicBezTo>
                    <a:pt x="776" y="1028"/>
                    <a:pt x="776" y="1005"/>
                    <a:pt x="754" y="982"/>
                  </a:cubicBezTo>
                  <a:cubicBezTo>
                    <a:pt x="731" y="937"/>
                    <a:pt x="731" y="914"/>
                    <a:pt x="708" y="868"/>
                  </a:cubicBezTo>
                  <a:cubicBezTo>
                    <a:pt x="662" y="800"/>
                    <a:pt x="617" y="731"/>
                    <a:pt x="571" y="663"/>
                  </a:cubicBezTo>
                  <a:cubicBezTo>
                    <a:pt x="548" y="594"/>
                    <a:pt x="502" y="526"/>
                    <a:pt x="457" y="457"/>
                  </a:cubicBezTo>
                  <a:cubicBezTo>
                    <a:pt x="411" y="389"/>
                    <a:pt x="366" y="320"/>
                    <a:pt x="320" y="275"/>
                  </a:cubicBezTo>
                  <a:cubicBezTo>
                    <a:pt x="251" y="183"/>
                    <a:pt x="206" y="115"/>
                    <a:pt x="137" y="24"/>
                  </a:cubicBezTo>
                  <a:cubicBezTo>
                    <a:pt x="114" y="24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1158184" y="2065685"/>
              <a:ext cx="43016" cy="63141"/>
            </a:xfrm>
            <a:custGeom>
              <a:avLst/>
              <a:gdLst/>
              <a:ahLst/>
              <a:cxnLst/>
              <a:rect l="l" t="t" r="r" b="b"/>
              <a:pathLst>
                <a:path w="778" h="1142" extrusionOk="0">
                  <a:moveTo>
                    <a:pt x="69" y="0"/>
                  </a:moveTo>
                  <a:cubicBezTo>
                    <a:pt x="47" y="0"/>
                    <a:pt x="24" y="23"/>
                    <a:pt x="24" y="23"/>
                  </a:cubicBezTo>
                  <a:cubicBezTo>
                    <a:pt x="1" y="46"/>
                    <a:pt x="1" y="68"/>
                    <a:pt x="24" y="91"/>
                  </a:cubicBezTo>
                  <a:cubicBezTo>
                    <a:pt x="92" y="183"/>
                    <a:pt x="161" y="297"/>
                    <a:pt x="229" y="388"/>
                  </a:cubicBezTo>
                  <a:cubicBezTo>
                    <a:pt x="275" y="479"/>
                    <a:pt x="343" y="571"/>
                    <a:pt x="389" y="639"/>
                  </a:cubicBezTo>
                  <a:cubicBezTo>
                    <a:pt x="435" y="730"/>
                    <a:pt x="480" y="799"/>
                    <a:pt x="526" y="867"/>
                  </a:cubicBezTo>
                  <a:cubicBezTo>
                    <a:pt x="572" y="936"/>
                    <a:pt x="617" y="1027"/>
                    <a:pt x="663" y="1118"/>
                  </a:cubicBezTo>
                  <a:cubicBezTo>
                    <a:pt x="663" y="1118"/>
                    <a:pt x="686" y="1141"/>
                    <a:pt x="686" y="1141"/>
                  </a:cubicBezTo>
                  <a:lnTo>
                    <a:pt x="731" y="1141"/>
                  </a:lnTo>
                  <a:cubicBezTo>
                    <a:pt x="754" y="1118"/>
                    <a:pt x="777" y="1096"/>
                    <a:pt x="754" y="1073"/>
                  </a:cubicBezTo>
                  <a:cubicBezTo>
                    <a:pt x="663" y="890"/>
                    <a:pt x="572" y="708"/>
                    <a:pt x="457" y="548"/>
                  </a:cubicBezTo>
                  <a:cubicBezTo>
                    <a:pt x="412" y="457"/>
                    <a:pt x="343" y="365"/>
                    <a:pt x="275" y="297"/>
                  </a:cubicBezTo>
                  <a:cubicBezTo>
                    <a:pt x="229" y="205"/>
                    <a:pt x="161" y="114"/>
                    <a:pt x="115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154425" y="2066901"/>
              <a:ext cx="53078" cy="75471"/>
            </a:xfrm>
            <a:custGeom>
              <a:avLst/>
              <a:gdLst/>
              <a:ahLst/>
              <a:cxnLst/>
              <a:rect l="l" t="t" r="r" b="b"/>
              <a:pathLst>
                <a:path w="960" h="1365" extrusionOk="0">
                  <a:moveTo>
                    <a:pt x="23" y="1"/>
                  </a:moveTo>
                  <a:cubicBezTo>
                    <a:pt x="1" y="24"/>
                    <a:pt x="1" y="69"/>
                    <a:pt x="23" y="115"/>
                  </a:cubicBezTo>
                  <a:cubicBezTo>
                    <a:pt x="92" y="229"/>
                    <a:pt x="183" y="343"/>
                    <a:pt x="274" y="457"/>
                  </a:cubicBezTo>
                  <a:cubicBezTo>
                    <a:pt x="320" y="526"/>
                    <a:pt x="343" y="571"/>
                    <a:pt x="389" y="640"/>
                  </a:cubicBezTo>
                  <a:cubicBezTo>
                    <a:pt x="434" y="686"/>
                    <a:pt x="457" y="754"/>
                    <a:pt x="503" y="800"/>
                  </a:cubicBezTo>
                  <a:cubicBezTo>
                    <a:pt x="548" y="891"/>
                    <a:pt x="594" y="959"/>
                    <a:pt x="640" y="1051"/>
                  </a:cubicBezTo>
                  <a:cubicBezTo>
                    <a:pt x="708" y="1142"/>
                    <a:pt x="777" y="1233"/>
                    <a:pt x="845" y="1348"/>
                  </a:cubicBezTo>
                  <a:cubicBezTo>
                    <a:pt x="856" y="1359"/>
                    <a:pt x="874" y="1365"/>
                    <a:pt x="891" y="1365"/>
                  </a:cubicBezTo>
                  <a:cubicBezTo>
                    <a:pt x="908" y="1365"/>
                    <a:pt x="925" y="1359"/>
                    <a:pt x="936" y="1348"/>
                  </a:cubicBezTo>
                  <a:cubicBezTo>
                    <a:pt x="936" y="1348"/>
                    <a:pt x="959" y="1325"/>
                    <a:pt x="959" y="1302"/>
                  </a:cubicBezTo>
                  <a:cubicBezTo>
                    <a:pt x="959" y="1279"/>
                    <a:pt x="959" y="1279"/>
                    <a:pt x="936" y="1256"/>
                  </a:cubicBezTo>
                  <a:cubicBezTo>
                    <a:pt x="914" y="1211"/>
                    <a:pt x="868" y="1165"/>
                    <a:pt x="845" y="1119"/>
                  </a:cubicBezTo>
                  <a:cubicBezTo>
                    <a:pt x="799" y="1028"/>
                    <a:pt x="754" y="937"/>
                    <a:pt x="685" y="868"/>
                  </a:cubicBezTo>
                  <a:cubicBezTo>
                    <a:pt x="662" y="823"/>
                    <a:pt x="640" y="777"/>
                    <a:pt x="617" y="731"/>
                  </a:cubicBezTo>
                  <a:cubicBezTo>
                    <a:pt x="594" y="686"/>
                    <a:pt x="548" y="640"/>
                    <a:pt x="525" y="594"/>
                  </a:cubicBezTo>
                  <a:cubicBezTo>
                    <a:pt x="480" y="503"/>
                    <a:pt x="411" y="412"/>
                    <a:pt x="343" y="343"/>
                  </a:cubicBezTo>
                  <a:cubicBezTo>
                    <a:pt x="274" y="229"/>
                    <a:pt x="206" y="115"/>
                    <a:pt x="115" y="24"/>
                  </a:cubicBezTo>
                  <a:cubicBezTo>
                    <a:pt x="115" y="1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155696" y="2069444"/>
              <a:ext cx="83322" cy="130982"/>
            </a:xfrm>
            <a:custGeom>
              <a:avLst/>
              <a:gdLst/>
              <a:ahLst/>
              <a:cxnLst/>
              <a:rect l="l" t="t" r="r" b="b"/>
              <a:pathLst>
                <a:path w="1507" h="2369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69"/>
                    <a:pt x="0" y="92"/>
                  </a:cubicBezTo>
                  <a:cubicBezTo>
                    <a:pt x="114" y="229"/>
                    <a:pt x="229" y="366"/>
                    <a:pt x="320" y="503"/>
                  </a:cubicBezTo>
                  <a:cubicBezTo>
                    <a:pt x="343" y="548"/>
                    <a:pt x="366" y="571"/>
                    <a:pt x="388" y="594"/>
                  </a:cubicBezTo>
                  <a:cubicBezTo>
                    <a:pt x="434" y="640"/>
                    <a:pt x="457" y="685"/>
                    <a:pt x="480" y="731"/>
                  </a:cubicBezTo>
                  <a:cubicBezTo>
                    <a:pt x="525" y="799"/>
                    <a:pt x="571" y="868"/>
                    <a:pt x="594" y="936"/>
                  </a:cubicBezTo>
                  <a:cubicBezTo>
                    <a:pt x="594" y="936"/>
                    <a:pt x="594" y="913"/>
                    <a:pt x="594" y="913"/>
                  </a:cubicBezTo>
                  <a:cubicBezTo>
                    <a:pt x="639" y="982"/>
                    <a:pt x="662" y="1028"/>
                    <a:pt x="708" y="1073"/>
                  </a:cubicBezTo>
                  <a:cubicBezTo>
                    <a:pt x="708" y="1119"/>
                    <a:pt x="731" y="1142"/>
                    <a:pt x="754" y="1165"/>
                  </a:cubicBezTo>
                  <a:cubicBezTo>
                    <a:pt x="776" y="1187"/>
                    <a:pt x="776" y="1210"/>
                    <a:pt x="799" y="1233"/>
                  </a:cubicBezTo>
                  <a:cubicBezTo>
                    <a:pt x="868" y="1370"/>
                    <a:pt x="936" y="1484"/>
                    <a:pt x="1005" y="1598"/>
                  </a:cubicBezTo>
                  <a:cubicBezTo>
                    <a:pt x="1027" y="1667"/>
                    <a:pt x="1050" y="1712"/>
                    <a:pt x="1096" y="1781"/>
                  </a:cubicBezTo>
                  <a:cubicBezTo>
                    <a:pt x="1119" y="1849"/>
                    <a:pt x="1142" y="1895"/>
                    <a:pt x="1187" y="1963"/>
                  </a:cubicBezTo>
                  <a:cubicBezTo>
                    <a:pt x="1256" y="2078"/>
                    <a:pt x="1324" y="2215"/>
                    <a:pt x="1393" y="2329"/>
                  </a:cubicBezTo>
                  <a:cubicBezTo>
                    <a:pt x="1393" y="2351"/>
                    <a:pt x="1393" y="2351"/>
                    <a:pt x="1416" y="2351"/>
                  </a:cubicBezTo>
                  <a:cubicBezTo>
                    <a:pt x="1427" y="2363"/>
                    <a:pt x="1433" y="2369"/>
                    <a:pt x="1438" y="2369"/>
                  </a:cubicBezTo>
                  <a:cubicBezTo>
                    <a:pt x="1444" y="2369"/>
                    <a:pt x="1450" y="2363"/>
                    <a:pt x="1461" y="2351"/>
                  </a:cubicBezTo>
                  <a:cubicBezTo>
                    <a:pt x="1484" y="2351"/>
                    <a:pt x="1507" y="2306"/>
                    <a:pt x="1484" y="2283"/>
                  </a:cubicBezTo>
                  <a:cubicBezTo>
                    <a:pt x="1416" y="2169"/>
                    <a:pt x="1370" y="2078"/>
                    <a:pt x="1301" y="1963"/>
                  </a:cubicBezTo>
                  <a:cubicBezTo>
                    <a:pt x="1256" y="1872"/>
                    <a:pt x="1210" y="1781"/>
                    <a:pt x="1164" y="1690"/>
                  </a:cubicBezTo>
                  <a:cubicBezTo>
                    <a:pt x="1119" y="1598"/>
                    <a:pt x="1073" y="1507"/>
                    <a:pt x="1027" y="1438"/>
                  </a:cubicBezTo>
                  <a:cubicBezTo>
                    <a:pt x="982" y="1347"/>
                    <a:pt x="913" y="1256"/>
                    <a:pt x="868" y="1165"/>
                  </a:cubicBezTo>
                  <a:cubicBezTo>
                    <a:pt x="799" y="1073"/>
                    <a:pt x="754" y="982"/>
                    <a:pt x="685" y="891"/>
                  </a:cubicBezTo>
                  <a:cubicBezTo>
                    <a:pt x="639" y="799"/>
                    <a:pt x="594" y="731"/>
                    <a:pt x="525" y="640"/>
                  </a:cubicBezTo>
                  <a:cubicBezTo>
                    <a:pt x="502" y="594"/>
                    <a:pt x="480" y="571"/>
                    <a:pt x="457" y="525"/>
                  </a:cubicBezTo>
                  <a:cubicBezTo>
                    <a:pt x="434" y="480"/>
                    <a:pt x="388" y="434"/>
                    <a:pt x="366" y="389"/>
                  </a:cubicBezTo>
                  <a:cubicBezTo>
                    <a:pt x="297" y="297"/>
                    <a:pt x="229" y="229"/>
                    <a:pt x="160" y="137"/>
                  </a:cubicBezTo>
                  <a:cubicBezTo>
                    <a:pt x="137" y="92"/>
                    <a:pt x="114" y="69"/>
                    <a:pt x="92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143090" y="2094657"/>
              <a:ext cx="47992" cy="69997"/>
            </a:xfrm>
            <a:custGeom>
              <a:avLst/>
              <a:gdLst/>
              <a:ahLst/>
              <a:cxnLst/>
              <a:rect l="l" t="t" r="r" b="b"/>
              <a:pathLst>
                <a:path w="868" h="1266" extrusionOk="0">
                  <a:moveTo>
                    <a:pt x="23" y="1"/>
                  </a:moveTo>
                  <a:cubicBezTo>
                    <a:pt x="0" y="24"/>
                    <a:pt x="0" y="47"/>
                    <a:pt x="23" y="69"/>
                  </a:cubicBezTo>
                  <a:cubicBezTo>
                    <a:pt x="69" y="161"/>
                    <a:pt x="114" y="229"/>
                    <a:pt x="183" y="321"/>
                  </a:cubicBezTo>
                  <a:lnTo>
                    <a:pt x="160" y="298"/>
                  </a:lnTo>
                  <a:lnTo>
                    <a:pt x="160" y="298"/>
                  </a:lnTo>
                  <a:cubicBezTo>
                    <a:pt x="206" y="389"/>
                    <a:pt x="274" y="457"/>
                    <a:pt x="320" y="549"/>
                  </a:cubicBezTo>
                  <a:cubicBezTo>
                    <a:pt x="365" y="617"/>
                    <a:pt x="411" y="709"/>
                    <a:pt x="457" y="800"/>
                  </a:cubicBezTo>
                  <a:cubicBezTo>
                    <a:pt x="502" y="868"/>
                    <a:pt x="548" y="937"/>
                    <a:pt x="571" y="1005"/>
                  </a:cubicBezTo>
                  <a:cubicBezTo>
                    <a:pt x="594" y="1051"/>
                    <a:pt x="639" y="1097"/>
                    <a:pt x="662" y="1142"/>
                  </a:cubicBezTo>
                  <a:cubicBezTo>
                    <a:pt x="685" y="1188"/>
                    <a:pt x="708" y="1211"/>
                    <a:pt x="730" y="1234"/>
                  </a:cubicBezTo>
                  <a:cubicBezTo>
                    <a:pt x="747" y="1250"/>
                    <a:pt x="763" y="1266"/>
                    <a:pt x="787" y="1266"/>
                  </a:cubicBezTo>
                  <a:cubicBezTo>
                    <a:pt x="797" y="1266"/>
                    <a:pt x="808" y="1263"/>
                    <a:pt x="822" y="1256"/>
                  </a:cubicBezTo>
                  <a:cubicBezTo>
                    <a:pt x="845" y="1256"/>
                    <a:pt x="867" y="1234"/>
                    <a:pt x="867" y="1211"/>
                  </a:cubicBezTo>
                  <a:cubicBezTo>
                    <a:pt x="867" y="1188"/>
                    <a:pt x="867" y="1165"/>
                    <a:pt x="867" y="1142"/>
                  </a:cubicBezTo>
                  <a:cubicBezTo>
                    <a:pt x="845" y="1097"/>
                    <a:pt x="822" y="1074"/>
                    <a:pt x="799" y="1028"/>
                  </a:cubicBezTo>
                  <a:cubicBezTo>
                    <a:pt x="776" y="982"/>
                    <a:pt x="730" y="937"/>
                    <a:pt x="708" y="868"/>
                  </a:cubicBezTo>
                  <a:cubicBezTo>
                    <a:pt x="639" y="777"/>
                    <a:pt x="571" y="686"/>
                    <a:pt x="502" y="594"/>
                  </a:cubicBezTo>
                  <a:cubicBezTo>
                    <a:pt x="434" y="503"/>
                    <a:pt x="365" y="412"/>
                    <a:pt x="297" y="321"/>
                  </a:cubicBezTo>
                  <a:cubicBezTo>
                    <a:pt x="228" y="229"/>
                    <a:pt x="160" y="115"/>
                    <a:pt x="9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753125" y="2222157"/>
              <a:ext cx="147680" cy="244161"/>
            </a:xfrm>
            <a:custGeom>
              <a:avLst/>
              <a:gdLst/>
              <a:ahLst/>
              <a:cxnLst/>
              <a:rect l="l" t="t" r="r" b="b"/>
              <a:pathLst>
                <a:path w="2671" h="4416" extrusionOk="0">
                  <a:moveTo>
                    <a:pt x="228" y="0"/>
                  </a:moveTo>
                  <a:cubicBezTo>
                    <a:pt x="228" y="0"/>
                    <a:pt x="205" y="23"/>
                    <a:pt x="205" y="23"/>
                  </a:cubicBezTo>
                  <a:cubicBezTo>
                    <a:pt x="160" y="23"/>
                    <a:pt x="114" y="46"/>
                    <a:pt x="91" y="69"/>
                  </a:cubicBezTo>
                  <a:cubicBezTo>
                    <a:pt x="46" y="92"/>
                    <a:pt x="23" y="137"/>
                    <a:pt x="0" y="206"/>
                  </a:cubicBezTo>
                  <a:cubicBezTo>
                    <a:pt x="0" y="274"/>
                    <a:pt x="0" y="343"/>
                    <a:pt x="23" y="411"/>
                  </a:cubicBezTo>
                  <a:cubicBezTo>
                    <a:pt x="46" y="502"/>
                    <a:pt x="69" y="594"/>
                    <a:pt x="91" y="662"/>
                  </a:cubicBezTo>
                  <a:cubicBezTo>
                    <a:pt x="114" y="868"/>
                    <a:pt x="160" y="1073"/>
                    <a:pt x="228" y="1256"/>
                  </a:cubicBezTo>
                  <a:cubicBezTo>
                    <a:pt x="274" y="1461"/>
                    <a:pt x="320" y="1667"/>
                    <a:pt x="388" y="1872"/>
                  </a:cubicBezTo>
                  <a:cubicBezTo>
                    <a:pt x="434" y="1940"/>
                    <a:pt x="457" y="2032"/>
                    <a:pt x="502" y="2123"/>
                  </a:cubicBezTo>
                  <a:cubicBezTo>
                    <a:pt x="525" y="2169"/>
                    <a:pt x="525" y="2214"/>
                    <a:pt x="548" y="2283"/>
                  </a:cubicBezTo>
                  <a:cubicBezTo>
                    <a:pt x="548" y="2283"/>
                    <a:pt x="548" y="2283"/>
                    <a:pt x="548" y="2306"/>
                  </a:cubicBezTo>
                  <a:cubicBezTo>
                    <a:pt x="548" y="2351"/>
                    <a:pt x="571" y="2397"/>
                    <a:pt x="594" y="2443"/>
                  </a:cubicBezTo>
                  <a:cubicBezTo>
                    <a:pt x="594" y="2511"/>
                    <a:pt x="616" y="2580"/>
                    <a:pt x="639" y="2625"/>
                  </a:cubicBezTo>
                  <a:cubicBezTo>
                    <a:pt x="685" y="2717"/>
                    <a:pt x="708" y="2831"/>
                    <a:pt x="753" y="2922"/>
                  </a:cubicBezTo>
                  <a:cubicBezTo>
                    <a:pt x="822" y="3127"/>
                    <a:pt x="913" y="3310"/>
                    <a:pt x="1027" y="3493"/>
                  </a:cubicBezTo>
                  <a:cubicBezTo>
                    <a:pt x="1096" y="3584"/>
                    <a:pt x="1141" y="3675"/>
                    <a:pt x="1210" y="3767"/>
                  </a:cubicBezTo>
                  <a:cubicBezTo>
                    <a:pt x="1278" y="3835"/>
                    <a:pt x="1370" y="3926"/>
                    <a:pt x="1438" y="3995"/>
                  </a:cubicBezTo>
                  <a:cubicBezTo>
                    <a:pt x="1507" y="4063"/>
                    <a:pt x="1598" y="4132"/>
                    <a:pt x="1666" y="4177"/>
                  </a:cubicBezTo>
                  <a:cubicBezTo>
                    <a:pt x="1758" y="4246"/>
                    <a:pt x="1849" y="4291"/>
                    <a:pt x="1940" y="4314"/>
                  </a:cubicBezTo>
                  <a:cubicBezTo>
                    <a:pt x="2032" y="4360"/>
                    <a:pt x="2146" y="4383"/>
                    <a:pt x="2237" y="4406"/>
                  </a:cubicBezTo>
                  <a:cubicBezTo>
                    <a:pt x="2283" y="4406"/>
                    <a:pt x="2338" y="4416"/>
                    <a:pt x="2391" y="4416"/>
                  </a:cubicBezTo>
                  <a:cubicBezTo>
                    <a:pt x="2417" y="4416"/>
                    <a:pt x="2442" y="4413"/>
                    <a:pt x="2465" y="4406"/>
                  </a:cubicBezTo>
                  <a:cubicBezTo>
                    <a:pt x="2511" y="4406"/>
                    <a:pt x="2534" y="4406"/>
                    <a:pt x="2579" y="4383"/>
                  </a:cubicBezTo>
                  <a:cubicBezTo>
                    <a:pt x="2625" y="4360"/>
                    <a:pt x="2648" y="4314"/>
                    <a:pt x="2671" y="4246"/>
                  </a:cubicBezTo>
                  <a:cubicBezTo>
                    <a:pt x="2671" y="4200"/>
                    <a:pt x="2648" y="4155"/>
                    <a:pt x="2625" y="4132"/>
                  </a:cubicBezTo>
                  <a:cubicBezTo>
                    <a:pt x="2602" y="4086"/>
                    <a:pt x="2579" y="4063"/>
                    <a:pt x="2534" y="4018"/>
                  </a:cubicBezTo>
                  <a:cubicBezTo>
                    <a:pt x="2488" y="3972"/>
                    <a:pt x="2442" y="3926"/>
                    <a:pt x="2397" y="3858"/>
                  </a:cubicBezTo>
                  <a:cubicBezTo>
                    <a:pt x="2328" y="3789"/>
                    <a:pt x="2260" y="3721"/>
                    <a:pt x="2214" y="3652"/>
                  </a:cubicBezTo>
                  <a:cubicBezTo>
                    <a:pt x="2100" y="3515"/>
                    <a:pt x="1986" y="3356"/>
                    <a:pt x="1895" y="3219"/>
                  </a:cubicBezTo>
                  <a:cubicBezTo>
                    <a:pt x="1803" y="3059"/>
                    <a:pt x="1735" y="2899"/>
                    <a:pt x="1643" y="2762"/>
                  </a:cubicBezTo>
                  <a:cubicBezTo>
                    <a:pt x="1575" y="2602"/>
                    <a:pt x="1484" y="2443"/>
                    <a:pt x="1415" y="2306"/>
                  </a:cubicBezTo>
                  <a:cubicBezTo>
                    <a:pt x="1370" y="2146"/>
                    <a:pt x="1301" y="2009"/>
                    <a:pt x="1255" y="1849"/>
                  </a:cubicBezTo>
                  <a:cubicBezTo>
                    <a:pt x="1187" y="1689"/>
                    <a:pt x="1119" y="1530"/>
                    <a:pt x="1073" y="1347"/>
                  </a:cubicBezTo>
                  <a:lnTo>
                    <a:pt x="1050" y="1301"/>
                  </a:lnTo>
                  <a:cubicBezTo>
                    <a:pt x="1050" y="1256"/>
                    <a:pt x="1027" y="1210"/>
                    <a:pt x="1027" y="1187"/>
                  </a:cubicBezTo>
                  <a:lnTo>
                    <a:pt x="1027" y="1233"/>
                  </a:lnTo>
                  <a:cubicBezTo>
                    <a:pt x="1004" y="1164"/>
                    <a:pt x="1004" y="1096"/>
                    <a:pt x="982" y="1027"/>
                  </a:cubicBezTo>
                  <a:cubicBezTo>
                    <a:pt x="936" y="868"/>
                    <a:pt x="913" y="731"/>
                    <a:pt x="867" y="571"/>
                  </a:cubicBezTo>
                  <a:cubicBezTo>
                    <a:pt x="845" y="411"/>
                    <a:pt x="822" y="251"/>
                    <a:pt x="799" y="92"/>
                  </a:cubicBezTo>
                  <a:cubicBezTo>
                    <a:pt x="799" y="54"/>
                    <a:pt x="769" y="17"/>
                    <a:pt x="720" y="17"/>
                  </a:cubicBezTo>
                  <a:cubicBezTo>
                    <a:pt x="709" y="17"/>
                    <a:pt x="697" y="19"/>
                    <a:pt x="685" y="23"/>
                  </a:cubicBezTo>
                  <a:cubicBezTo>
                    <a:pt x="639" y="23"/>
                    <a:pt x="616" y="69"/>
                    <a:pt x="616" y="137"/>
                  </a:cubicBezTo>
                  <a:cubicBezTo>
                    <a:pt x="616" y="160"/>
                    <a:pt x="616" y="206"/>
                    <a:pt x="616" y="229"/>
                  </a:cubicBezTo>
                  <a:cubicBezTo>
                    <a:pt x="594" y="229"/>
                    <a:pt x="571" y="206"/>
                    <a:pt x="571" y="206"/>
                  </a:cubicBezTo>
                  <a:cubicBezTo>
                    <a:pt x="548" y="194"/>
                    <a:pt x="525" y="189"/>
                    <a:pt x="502" y="189"/>
                  </a:cubicBezTo>
                  <a:cubicBezTo>
                    <a:pt x="479" y="189"/>
                    <a:pt x="457" y="194"/>
                    <a:pt x="434" y="206"/>
                  </a:cubicBezTo>
                  <a:cubicBezTo>
                    <a:pt x="434" y="206"/>
                    <a:pt x="434" y="183"/>
                    <a:pt x="411" y="160"/>
                  </a:cubicBezTo>
                  <a:cubicBezTo>
                    <a:pt x="411" y="114"/>
                    <a:pt x="365" y="69"/>
                    <a:pt x="342" y="46"/>
                  </a:cubicBezTo>
                  <a:cubicBezTo>
                    <a:pt x="297" y="23"/>
                    <a:pt x="274" y="0"/>
                    <a:pt x="228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763188" y="2066901"/>
              <a:ext cx="396319" cy="171731"/>
            </a:xfrm>
            <a:custGeom>
              <a:avLst/>
              <a:gdLst/>
              <a:ahLst/>
              <a:cxnLst/>
              <a:rect l="l" t="t" r="r" b="b"/>
              <a:pathLst>
                <a:path w="7168" h="3106" extrusionOk="0">
                  <a:moveTo>
                    <a:pt x="7008" y="1"/>
                  </a:moveTo>
                  <a:cubicBezTo>
                    <a:pt x="6985" y="24"/>
                    <a:pt x="6962" y="24"/>
                    <a:pt x="6940" y="46"/>
                  </a:cubicBezTo>
                  <a:cubicBezTo>
                    <a:pt x="6894" y="92"/>
                    <a:pt x="6871" y="115"/>
                    <a:pt x="6848" y="138"/>
                  </a:cubicBezTo>
                  <a:cubicBezTo>
                    <a:pt x="6643" y="343"/>
                    <a:pt x="6415" y="526"/>
                    <a:pt x="6186" y="686"/>
                  </a:cubicBezTo>
                  <a:cubicBezTo>
                    <a:pt x="6049" y="777"/>
                    <a:pt x="5935" y="868"/>
                    <a:pt x="5798" y="937"/>
                  </a:cubicBezTo>
                  <a:cubicBezTo>
                    <a:pt x="5684" y="1028"/>
                    <a:pt x="5570" y="1096"/>
                    <a:pt x="5456" y="1165"/>
                  </a:cubicBezTo>
                  <a:cubicBezTo>
                    <a:pt x="5365" y="1233"/>
                    <a:pt x="5273" y="1279"/>
                    <a:pt x="5205" y="1325"/>
                  </a:cubicBezTo>
                  <a:cubicBezTo>
                    <a:pt x="5205" y="1325"/>
                    <a:pt x="5227" y="1303"/>
                    <a:pt x="5228" y="1302"/>
                  </a:cubicBezTo>
                  <a:lnTo>
                    <a:pt x="5228" y="1302"/>
                  </a:lnTo>
                  <a:cubicBezTo>
                    <a:pt x="5212" y="1317"/>
                    <a:pt x="5187" y="1332"/>
                    <a:pt x="5165" y="1341"/>
                  </a:cubicBezTo>
                  <a:lnTo>
                    <a:pt x="5165" y="1341"/>
                  </a:lnTo>
                  <a:cubicBezTo>
                    <a:pt x="5169" y="1337"/>
                    <a:pt x="5174" y="1332"/>
                    <a:pt x="5182" y="1325"/>
                  </a:cubicBezTo>
                  <a:lnTo>
                    <a:pt x="5182" y="1325"/>
                  </a:lnTo>
                  <a:cubicBezTo>
                    <a:pt x="5169" y="1332"/>
                    <a:pt x="5156" y="1340"/>
                    <a:pt x="5143" y="1347"/>
                  </a:cubicBezTo>
                  <a:lnTo>
                    <a:pt x="5143" y="1347"/>
                  </a:lnTo>
                  <a:cubicBezTo>
                    <a:pt x="5140" y="1347"/>
                    <a:pt x="5138" y="1348"/>
                    <a:pt x="5136" y="1348"/>
                  </a:cubicBezTo>
                  <a:cubicBezTo>
                    <a:pt x="5138" y="1348"/>
                    <a:pt x="5140" y="1348"/>
                    <a:pt x="5142" y="1348"/>
                  </a:cubicBezTo>
                  <a:lnTo>
                    <a:pt x="5142" y="1348"/>
                  </a:lnTo>
                  <a:cubicBezTo>
                    <a:pt x="4836" y="1521"/>
                    <a:pt x="4530" y="1675"/>
                    <a:pt x="4223" y="1850"/>
                  </a:cubicBezTo>
                  <a:cubicBezTo>
                    <a:pt x="4064" y="1918"/>
                    <a:pt x="3881" y="2009"/>
                    <a:pt x="3721" y="2078"/>
                  </a:cubicBezTo>
                  <a:cubicBezTo>
                    <a:pt x="3561" y="2146"/>
                    <a:pt x="3424" y="2192"/>
                    <a:pt x="3265" y="2261"/>
                  </a:cubicBezTo>
                  <a:cubicBezTo>
                    <a:pt x="3196" y="2283"/>
                    <a:pt x="3128" y="2306"/>
                    <a:pt x="3036" y="2329"/>
                  </a:cubicBezTo>
                  <a:cubicBezTo>
                    <a:pt x="2991" y="2329"/>
                    <a:pt x="2968" y="2352"/>
                    <a:pt x="2922" y="2352"/>
                  </a:cubicBezTo>
                  <a:cubicBezTo>
                    <a:pt x="2717" y="2420"/>
                    <a:pt x="2534" y="2466"/>
                    <a:pt x="2352" y="2489"/>
                  </a:cubicBezTo>
                  <a:cubicBezTo>
                    <a:pt x="2146" y="2534"/>
                    <a:pt x="1941" y="2580"/>
                    <a:pt x="1735" y="2603"/>
                  </a:cubicBezTo>
                  <a:cubicBezTo>
                    <a:pt x="1553" y="2626"/>
                    <a:pt x="1347" y="2671"/>
                    <a:pt x="1142" y="2694"/>
                  </a:cubicBezTo>
                  <a:cubicBezTo>
                    <a:pt x="1051" y="2694"/>
                    <a:pt x="959" y="2717"/>
                    <a:pt x="868" y="2717"/>
                  </a:cubicBezTo>
                  <a:cubicBezTo>
                    <a:pt x="777" y="2740"/>
                    <a:pt x="663" y="2740"/>
                    <a:pt x="571" y="2763"/>
                  </a:cubicBezTo>
                  <a:cubicBezTo>
                    <a:pt x="526" y="2763"/>
                    <a:pt x="457" y="2786"/>
                    <a:pt x="412" y="2786"/>
                  </a:cubicBezTo>
                  <a:cubicBezTo>
                    <a:pt x="343" y="2786"/>
                    <a:pt x="275" y="2854"/>
                    <a:pt x="275" y="2922"/>
                  </a:cubicBezTo>
                  <a:lnTo>
                    <a:pt x="92" y="2922"/>
                  </a:lnTo>
                  <a:cubicBezTo>
                    <a:pt x="46" y="2922"/>
                    <a:pt x="23" y="2945"/>
                    <a:pt x="1" y="2991"/>
                  </a:cubicBezTo>
                  <a:cubicBezTo>
                    <a:pt x="1" y="3037"/>
                    <a:pt x="23" y="3082"/>
                    <a:pt x="69" y="3082"/>
                  </a:cubicBezTo>
                  <a:cubicBezTo>
                    <a:pt x="160" y="3082"/>
                    <a:pt x="252" y="3105"/>
                    <a:pt x="343" y="3105"/>
                  </a:cubicBezTo>
                  <a:lnTo>
                    <a:pt x="1165" y="3105"/>
                  </a:lnTo>
                  <a:cubicBezTo>
                    <a:pt x="1370" y="3082"/>
                    <a:pt x="1553" y="3059"/>
                    <a:pt x="1758" y="3037"/>
                  </a:cubicBezTo>
                  <a:cubicBezTo>
                    <a:pt x="1827" y="3037"/>
                    <a:pt x="1918" y="3014"/>
                    <a:pt x="2009" y="2991"/>
                  </a:cubicBezTo>
                  <a:cubicBezTo>
                    <a:pt x="2101" y="2991"/>
                    <a:pt x="2192" y="2945"/>
                    <a:pt x="2283" y="2945"/>
                  </a:cubicBezTo>
                  <a:cubicBezTo>
                    <a:pt x="2484" y="2901"/>
                    <a:pt x="2664" y="2834"/>
                    <a:pt x="2842" y="2788"/>
                  </a:cubicBezTo>
                  <a:lnTo>
                    <a:pt x="2842" y="2788"/>
                  </a:lnTo>
                  <a:cubicBezTo>
                    <a:pt x="2837" y="2791"/>
                    <a:pt x="2831" y="2797"/>
                    <a:pt x="2831" y="2808"/>
                  </a:cubicBezTo>
                  <a:cubicBezTo>
                    <a:pt x="2991" y="2763"/>
                    <a:pt x="3151" y="2717"/>
                    <a:pt x="3310" y="2649"/>
                  </a:cubicBezTo>
                  <a:cubicBezTo>
                    <a:pt x="3470" y="2580"/>
                    <a:pt x="3630" y="2534"/>
                    <a:pt x="3790" y="2466"/>
                  </a:cubicBezTo>
                  <a:cubicBezTo>
                    <a:pt x="3949" y="2397"/>
                    <a:pt x="4109" y="2329"/>
                    <a:pt x="4292" y="2238"/>
                  </a:cubicBezTo>
                  <a:cubicBezTo>
                    <a:pt x="4452" y="2169"/>
                    <a:pt x="4611" y="2078"/>
                    <a:pt x="4771" y="1987"/>
                  </a:cubicBezTo>
                  <a:cubicBezTo>
                    <a:pt x="4908" y="1918"/>
                    <a:pt x="5068" y="1827"/>
                    <a:pt x="5205" y="1736"/>
                  </a:cubicBezTo>
                  <a:lnTo>
                    <a:pt x="5228" y="1736"/>
                  </a:lnTo>
                  <a:cubicBezTo>
                    <a:pt x="5502" y="1576"/>
                    <a:pt x="5775" y="1393"/>
                    <a:pt x="6049" y="1188"/>
                  </a:cubicBezTo>
                  <a:cubicBezTo>
                    <a:pt x="6118" y="1142"/>
                    <a:pt x="6186" y="1096"/>
                    <a:pt x="6255" y="1051"/>
                  </a:cubicBezTo>
                  <a:cubicBezTo>
                    <a:pt x="6323" y="1005"/>
                    <a:pt x="6392" y="937"/>
                    <a:pt x="6460" y="891"/>
                  </a:cubicBezTo>
                  <a:cubicBezTo>
                    <a:pt x="6597" y="777"/>
                    <a:pt x="6734" y="663"/>
                    <a:pt x="6848" y="526"/>
                  </a:cubicBezTo>
                  <a:cubicBezTo>
                    <a:pt x="6917" y="457"/>
                    <a:pt x="6985" y="389"/>
                    <a:pt x="7054" y="320"/>
                  </a:cubicBezTo>
                  <a:cubicBezTo>
                    <a:pt x="7077" y="275"/>
                    <a:pt x="7099" y="252"/>
                    <a:pt x="7122" y="229"/>
                  </a:cubicBezTo>
                  <a:cubicBezTo>
                    <a:pt x="7145" y="183"/>
                    <a:pt x="7168" y="138"/>
                    <a:pt x="7168" y="92"/>
                  </a:cubicBezTo>
                  <a:cubicBezTo>
                    <a:pt x="7145" y="46"/>
                    <a:pt x="7122" y="1"/>
                    <a:pt x="707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778338" y="2027810"/>
              <a:ext cx="422858" cy="212037"/>
            </a:xfrm>
            <a:custGeom>
              <a:avLst/>
              <a:gdLst/>
              <a:ahLst/>
              <a:cxnLst/>
              <a:rect l="l" t="t" r="r" b="b"/>
              <a:pathLst>
                <a:path w="7648" h="3835" extrusionOk="0">
                  <a:moveTo>
                    <a:pt x="7419" y="0"/>
                  </a:moveTo>
                  <a:cubicBezTo>
                    <a:pt x="7327" y="23"/>
                    <a:pt x="7282" y="114"/>
                    <a:pt x="7236" y="183"/>
                  </a:cubicBezTo>
                  <a:cubicBezTo>
                    <a:pt x="7191" y="251"/>
                    <a:pt x="7168" y="297"/>
                    <a:pt x="7122" y="365"/>
                  </a:cubicBezTo>
                  <a:cubicBezTo>
                    <a:pt x="7054" y="434"/>
                    <a:pt x="7008" y="525"/>
                    <a:pt x="6939" y="594"/>
                  </a:cubicBezTo>
                  <a:cubicBezTo>
                    <a:pt x="6871" y="708"/>
                    <a:pt x="6780" y="799"/>
                    <a:pt x="6688" y="890"/>
                  </a:cubicBezTo>
                  <a:cubicBezTo>
                    <a:pt x="6574" y="1005"/>
                    <a:pt x="6460" y="1119"/>
                    <a:pt x="6346" y="1233"/>
                  </a:cubicBezTo>
                  <a:cubicBezTo>
                    <a:pt x="6278" y="1278"/>
                    <a:pt x="6209" y="1324"/>
                    <a:pt x="6141" y="1370"/>
                  </a:cubicBezTo>
                  <a:cubicBezTo>
                    <a:pt x="6072" y="1438"/>
                    <a:pt x="5981" y="1484"/>
                    <a:pt x="5912" y="1552"/>
                  </a:cubicBezTo>
                  <a:cubicBezTo>
                    <a:pt x="5844" y="1598"/>
                    <a:pt x="5775" y="1666"/>
                    <a:pt x="5684" y="1712"/>
                  </a:cubicBezTo>
                  <a:cubicBezTo>
                    <a:pt x="5616" y="1781"/>
                    <a:pt x="5524" y="1826"/>
                    <a:pt x="5456" y="1895"/>
                  </a:cubicBezTo>
                  <a:cubicBezTo>
                    <a:pt x="5296" y="1986"/>
                    <a:pt x="5136" y="2100"/>
                    <a:pt x="4976" y="2191"/>
                  </a:cubicBezTo>
                  <a:cubicBezTo>
                    <a:pt x="4817" y="2283"/>
                    <a:pt x="4657" y="2374"/>
                    <a:pt x="4474" y="2465"/>
                  </a:cubicBezTo>
                  <a:cubicBezTo>
                    <a:pt x="4383" y="2511"/>
                    <a:pt x="4292" y="2557"/>
                    <a:pt x="4200" y="2579"/>
                  </a:cubicBezTo>
                  <a:cubicBezTo>
                    <a:pt x="4109" y="2625"/>
                    <a:pt x="4041" y="2671"/>
                    <a:pt x="3949" y="2716"/>
                  </a:cubicBezTo>
                  <a:cubicBezTo>
                    <a:pt x="3744" y="2785"/>
                    <a:pt x="3561" y="2853"/>
                    <a:pt x="3379" y="2922"/>
                  </a:cubicBezTo>
                  <a:cubicBezTo>
                    <a:pt x="3196" y="2990"/>
                    <a:pt x="3014" y="3059"/>
                    <a:pt x="2854" y="3127"/>
                  </a:cubicBezTo>
                  <a:cubicBezTo>
                    <a:pt x="2762" y="3150"/>
                    <a:pt x="2694" y="3173"/>
                    <a:pt x="2625" y="3196"/>
                  </a:cubicBezTo>
                  <a:cubicBezTo>
                    <a:pt x="2534" y="3219"/>
                    <a:pt x="2466" y="3241"/>
                    <a:pt x="2374" y="3287"/>
                  </a:cubicBezTo>
                  <a:cubicBezTo>
                    <a:pt x="2306" y="3310"/>
                    <a:pt x="2215" y="3333"/>
                    <a:pt x="2146" y="3356"/>
                  </a:cubicBezTo>
                  <a:cubicBezTo>
                    <a:pt x="2055" y="3378"/>
                    <a:pt x="1986" y="3401"/>
                    <a:pt x="1895" y="3424"/>
                  </a:cubicBezTo>
                  <a:lnTo>
                    <a:pt x="1941" y="3401"/>
                  </a:lnTo>
                  <a:lnTo>
                    <a:pt x="1941" y="3401"/>
                  </a:lnTo>
                  <a:cubicBezTo>
                    <a:pt x="1781" y="3447"/>
                    <a:pt x="1644" y="3493"/>
                    <a:pt x="1484" y="3515"/>
                  </a:cubicBezTo>
                  <a:cubicBezTo>
                    <a:pt x="1324" y="3561"/>
                    <a:pt x="1187" y="3584"/>
                    <a:pt x="1028" y="3607"/>
                  </a:cubicBezTo>
                  <a:cubicBezTo>
                    <a:pt x="891" y="3629"/>
                    <a:pt x="731" y="3675"/>
                    <a:pt x="571" y="3675"/>
                  </a:cubicBezTo>
                  <a:cubicBezTo>
                    <a:pt x="434" y="3698"/>
                    <a:pt x="297" y="3721"/>
                    <a:pt x="138" y="3721"/>
                  </a:cubicBezTo>
                  <a:lnTo>
                    <a:pt x="69" y="3721"/>
                  </a:lnTo>
                  <a:cubicBezTo>
                    <a:pt x="23" y="3721"/>
                    <a:pt x="1" y="3721"/>
                    <a:pt x="1" y="3766"/>
                  </a:cubicBezTo>
                  <a:cubicBezTo>
                    <a:pt x="1" y="3789"/>
                    <a:pt x="23" y="3812"/>
                    <a:pt x="46" y="3812"/>
                  </a:cubicBezTo>
                  <a:cubicBezTo>
                    <a:pt x="138" y="3835"/>
                    <a:pt x="206" y="3835"/>
                    <a:pt x="297" y="3835"/>
                  </a:cubicBezTo>
                  <a:cubicBezTo>
                    <a:pt x="480" y="3835"/>
                    <a:pt x="663" y="3812"/>
                    <a:pt x="868" y="3812"/>
                  </a:cubicBezTo>
                  <a:cubicBezTo>
                    <a:pt x="959" y="3812"/>
                    <a:pt x="1051" y="3789"/>
                    <a:pt x="1165" y="3789"/>
                  </a:cubicBezTo>
                  <a:cubicBezTo>
                    <a:pt x="1256" y="3766"/>
                    <a:pt x="1370" y="3766"/>
                    <a:pt x="1461" y="3744"/>
                  </a:cubicBezTo>
                  <a:cubicBezTo>
                    <a:pt x="1644" y="3721"/>
                    <a:pt x="1849" y="3698"/>
                    <a:pt x="2032" y="3652"/>
                  </a:cubicBezTo>
                  <a:cubicBezTo>
                    <a:pt x="2123" y="3652"/>
                    <a:pt x="2215" y="3629"/>
                    <a:pt x="2306" y="3607"/>
                  </a:cubicBezTo>
                  <a:cubicBezTo>
                    <a:pt x="2420" y="3584"/>
                    <a:pt x="2511" y="3561"/>
                    <a:pt x="2603" y="3515"/>
                  </a:cubicBezTo>
                  <a:cubicBezTo>
                    <a:pt x="2808" y="3470"/>
                    <a:pt x="3014" y="3424"/>
                    <a:pt x="3196" y="3356"/>
                  </a:cubicBezTo>
                  <a:cubicBezTo>
                    <a:pt x="3287" y="3333"/>
                    <a:pt x="3379" y="3310"/>
                    <a:pt x="3470" y="3264"/>
                  </a:cubicBezTo>
                  <a:cubicBezTo>
                    <a:pt x="3561" y="3241"/>
                    <a:pt x="3653" y="3196"/>
                    <a:pt x="3744" y="3173"/>
                  </a:cubicBezTo>
                  <a:cubicBezTo>
                    <a:pt x="3835" y="3150"/>
                    <a:pt x="3927" y="3104"/>
                    <a:pt x="4018" y="3082"/>
                  </a:cubicBezTo>
                  <a:cubicBezTo>
                    <a:pt x="4109" y="3036"/>
                    <a:pt x="4223" y="2990"/>
                    <a:pt x="4315" y="2945"/>
                  </a:cubicBezTo>
                  <a:cubicBezTo>
                    <a:pt x="4474" y="2876"/>
                    <a:pt x="4657" y="2808"/>
                    <a:pt x="4817" y="2716"/>
                  </a:cubicBezTo>
                  <a:cubicBezTo>
                    <a:pt x="4908" y="2671"/>
                    <a:pt x="4976" y="2625"/>
                    <a:pt x="5068" y="2579"/>
                  </a:cubicBezTo>
                  <a:cubicBezTo>
                    <a:pt x="5159" y="2511"/>
                    <a:pt x="5250" y="2465"/>
                    <a:pt x="5342" y="2397"/>
                  </a:cubicBezTo>
                  <a:cubicBezTo>
                    <a:pt x="5501" y="2306"/>
                    <a:pt x="5661" y="2214"/>
                    <a:pt x="5821" y="2100"/>
                  </a:cubicBezTo>
                  <a:cubicBezTo>
                    <a:pt x="5981" y="1986"/>
                    <a:pt x="6141" y="1872"/>
                    <a:pt x="6278" y="1758"/>
                  </a:cubicBezTo>
                  <a:cubicBezTo>
                    <a:pt x="6437" y="1644"/>
                    <a:pt x="6574" y="1552"/>
                    <a:pt x="6688" y="1415"/>
                  </a:cubicBezTo>
                  <a:cubicBezTo>
                    <a:pt x="6780" y="1347"/>
                    <a:pt x="6871" y="1256"/>
                    <a:pt x="6962" y="1164"/>
                  </a:cubicBezTo>
                  <a:cubicBezTo>
                    <a:pt x="7054" y="1073"/>
                    <a:pt x="7145" y="959"/>
                    <a:pt x="7236" y="868"/>
                  </a:cubicBezTo>
                  <a:cubicBezTo>
                    <a:pt x="7305" y="776"/>
                    <a:pt x="7350" y="708"/>
                    <a:pt x="7419" y="617"/>
                  </a:cubicBezTo>
                  <a:cubicBezTo>
                    <a:pt x="7457" y="559"/>
                    <a:pt x="7495" y="502"/>
                    <a:pt x="7533" y="432"/>
                  </a:cubicBezTo>
                  <a:lnTo>
                    <a:pt x="7533" y="432"/>
                  </a:lnTo>
                  <a:cubicBezTo>
                    <a:pt x="7533" y="433"/>
                    <a:pt x="7533" y="433"/>
                    <a:pt x="7533" y="434"/>
                  </a:cubicBezTo>
                  <a:cubicBezTo>
                    <a:pt x="7537" y="426"/>
                    <a:pt x="7541" y="419"/>
                    <a:pt x="7544" y="411"/>
                  </a:cubicBezTo>
                  <a:lnTo>
                    <a:pt x="7544" y="411"/>
                  </a:lnTo>
                  <a:cubicBezTo>
                    <a:pt x="7544" y="411"/>
                    <a:pt x="7544" y="411"/>
                    <a:pt x="7544" y="412"/>
                  </a:cubicBezTo>
                  <a:lnTo>
                    <a:pt x="7544" y="412"/>
                  </a:lnTo>
                  <a:cubicBezTo>
                    <a:pt x="7548" y="404"/>
                    <a:pt x="7552" y="396"/>
                    <a:pt x="7556" y="389"/>
                  </a:cubicBezTo>
                  <a:lnTo>
                    <a:pt x="7556" y="389"/>
                  </a:lnTo>
                  <a:cubicBezTo>
                    <a:pt x="7552" y="396"/>
                    <a:pt x="7548" y="404"/>
                    <a:pt x="7544" y="411"/>
                  </a:cubicBezTo>
                  <a:lnTo>
                    <a:pt x="7544" y="411"/>
                  </a:lnTo>
                  <a:cubicBezTo>
                    <a:pt x="7550" y="405"/>
                    <a:pt x="7556" y="400"/>
                    <a:pt x="7556" y="388"/>
                  </a:cubicBezTo>
                  <a:lnTo>
                    <a:pt x="7556" y="388"/>
                  </a:lnTo>
                  <a:cubicBezTo>
                    <a:pt x="7571" y="358"/>
                    <a:pt x="7586" y="327"/>
                    <a:pt x="7601" y="297"/>
                  </a:cubicBezTo>
                  <a:cubicBezTo>
                    <a:pt x="7624" y="297"/>
                    <a:pt x="7624" y="274"/>
                    <a:pt x="7624" y="251"/>
                  </a:cubicBezTo>
                  <a:cubicBezTo>
                    <a:pt x="7647" y="206"/>
                    <a:pt x="7647" y="137"/>
                    <a:pt x="7624" y="92"/>
                  </a:cubicBezTo>
                  <a:cubicBezTo>
                    <a:pt x="7624" y="46"/>
                    <a:pt x="7579" y="23"/>
                    <a:pt x="753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92188" y="838951"/>
              <a:ext cx="141377" cy="116164"/>
            </a:xfrm>
            <a:custGeom>
              <a:avLst/>
              <a:gdLst/>
              <a:ahLst/>
              <a:cxnLst/>
              <a:rect l="l" t="t" r="r" b="b"/>
              <a:pathLst>
                <a:path w="2557" h="2101" extrusionOk="0">
                  <a:moveTo>
                    <a:pt x="137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38"/>
                    <a:pt x="23" y="206"/>
                    <a:pt x="91" y="229"/>
                  </a:cubicBezTo>
                  <a:cubicBezTo>
                    <a:pt x="160" y="275"/>
                    <a:pt x="251" y="298"/>
                    <a:pt x="342" y="343"/>
                  </a:cubicBezTo>
                  <a:cubicBezTo>
                    <a:pt x="411" y="389"/>
                    <a:pt x="502" y="435"/>
                    <a:pt x="571" y="480"/>
                  </a:cubicBezTo>
                  <a:cubicBezTo>
                    <a:pt x="662" y="549"/>
                    <a:pt x="753" y="617"/>
                    <a:pt x="845" y="686"/>
                  </a:cubicBezTo>
                  <a:cubicBezTo>
                    <a:pt x="936" y="754"/>
                    <a:pt x="1004" y="823"/>
                    <a:pt x="1073" y="891"/>
                  </a:cubicBezTo>
                  <a:cubicBezTo>
                    <a:pt x="1255" y="1051"/>
                    <a:pt x="1438" y="1211"/>
                    <a:pt x="1598" y="1370"/>
                  </a:cubicBezTo>
                  <a:cubicBezTo>
                    <a:pt x="1689" y="1507"/>
                    <a:pt x="1780" y="1621"/>
                    <a:pt x="1872" y="1736"/>
                  </a:cubicBezTo>
                  <a:cubicBezTo>
                    <a:pt x="1917" y="1804"/>
                    <a:pt x="1963" y="1850"/>
                    <a:pt x="2009" y="1918"/>
                  </a:cubicBezTo>
                  <a:cubicBezTo>
                    <a:pt x="2031" y="1941"/>
                    <a:pt x="2054" y="1964"/>
                    <a:pt x="2077" y="1987"/>
                  </a:cubicBezTo>
                  <a:cubicBezTo>
                    <a:pt x="2100" y="2032"/>
                    <a:pt x="2146" y="2101"/>
                    <a:pt x="2214" y="2101"/>
                  </a:cubicBezTo>
                  <a:lnTo>
                    <a:pt x="2283" y="2101"/>
                  </a:lnTo>
                  <a:cubicBezTo>
                    <a:pt x="2328" y="2078"/>
                    <a:pt x="2351" y="2055"/>
                    <a:pt x="2374" y="2032"/>
                  </a:cubicBezTo>
                  <a:cubicBezTo>
                    <a:pt x="2374" y="2009"/>
                    <a:pt x="2397" y="1987"/>
                    <a:pt x="2397" y="1964"/>
                  </a:cubicBezTo>
                  <a:cubicBezTo>
                    <a:pt x="2442" y="1941"/>
                    <a:pt x="2488" y="1918"/>
                    <a:pt x="2511" y="1873"/>
                  </a:cubicBezTo>
                  <a:cubicBezTo>
                    <a:pt x="2556" y="1804"/>
                    <a:pt x="2534" y="1736"/>
                    <a:pt x="2511" y="1667"/>
                  </a:cubicBezTo>
                  <a:cubicBezTo>
                    <a:pt x="2511" y="1644"/>
                    <a:pt x="2488" y="1621"/>
                    <a:pt x="2488" y="1599"/>
                  </a:cubicBezTo>
                  <a:cubicBezTo>
                    <a:pt x="2511" y="1576"/>
                    <a:pt x="2556" y="1530"/>
                    <a:pt x="2534" y="1484"/>
                  </a:cubicBezTo>
                  <a:cubicBezTo>
                    <a:pt x="2534" y="1462"/>
                    <a:pt x="2534" y="1439"/>
                    <a:pt x="2511" y="1416"/>
                  </a:cubicBezTo>
                  <a:cubicBezTo>
                    <a:pt x="2511" y="1416"/>
                    <a:pt x="2511" y="1393"/>
                    <a:pt x="2488" y="1370"/>
                  </a:cubicBezTo>
                  <a:cubicBezTo>
                    <a:pt x="2488" y="1348"/>
                    <a:pt x="2465" y="1325"/>
                    <a:pt x="2442" y="1302"/>
                  </a:cubicBezTo>
                  <a:cubicBezTo>
                    <a:pt x="2420" y="1279"/>
                    <a:pt x="2397" y="1256"/>
                    <a:pt x="2351" y="1211"/>
                  </a:cubicBezTo>
                  <a:cubicBezTo>
                    <a:pt x="2283" y="1142"/>
                    <a:pt x="2214" y="1096"/>
                    <a:pt x="2123" y="1028"/>
                  </a:cubicBezTo>
                  <a:cubicBezTo>
                    <a:pt x="2054" y="960"/>
                    <a:pt x="1986" y="891"/>
                    <a:pt x="1895" y="823"/>
                  </a:cubicBezTo>
                  <a:cubicBezTo>
                    <a:pt x="1872" y="823"/>
                    <a:pt x="1872" y="800"/>
                    <a:pt x="1849" y="777"/>
                  </a:cubicBezTo>
                  <a:cubicBezTo>
                    <a:pt x="1803" y="754"/>
                    <a:pt x="1780" y="731"/>
                    <a:pt x="1735" y="708"/>
                  </a:cubicBezTo>
                  <a:cubicBezTo>
                    <a:pt x="1712" y="686"/>
                    <a:pt x="1689" y="663"/>
                    <a:pt x="1666" y="640"/>
                  </a:cubicBezTo>
                  <a:cubicBezTo>
                    <a:pt x="1651" y="640"/>
                    <a:pt x="1626" y="630"/>
                    <a:pt x="1604" y="630"/>
                  </a:cubicBezTo>
                  <a:cubicBezTo>
                    <a:pt x="1593" y="630"/>
                    <a:pt x="1583" y="632"/>
                    <a:pt x="1575" y="640"/>
                  </a:cubicBezTo>
                  <a:cubicBezTo>
                    <a:pt x="1484" y="549"/>
                    <a:pt x="1392" y="480"/>
                    <a:pt x="1278" y="412"/>
                  </a:cubicBezTo>
                  <a:cubicBezTo>
                    <a:pt x="1210" y="343"/>
                    <a:pt x="1118" y="298"/>
                    <a:pt x="1027" y="252"/>
                  </a:cubicBezTo>
                  <a:cubicBezTo>
                    <a:pt x="936" y="183"/>
                    <a:pt x="845" y="138"/>
                    <a:pt x="753" y="69"/>
                  </a:cubicBezTo>
                  <a:cubicBezTo>
                    <a:pt x="730" y="69"/>
                    <a:pt x="685" y="46"/>
                    <a:pt x="639" y="24"/>
                  </a:cubicBezTo>
                  <a:cubicBezTo>
                    <a:pt x="616" y="24"/>
                    <a:pt x="571" y="24"/>
                    <a:pt x="548" y="46"/>
                  </a:cubicBezTo>
                  <a:cubicBezTo>
                    <a:pt x="525" y="69"/>
                    <a:pt x="502" y="115"/>
                    <a:pt x="502" y="161"/>
                  </a:cubicBezTo>
                  <a:cubicBezTo>
                    <a:pt x="457" y="138"/>
                    <a:pt x="434" y="138"/>
                    <a:pt x="411" y="115"/>
                  </a:cubicBezTo>
                  <a:cubicBezTo>
                    <a:pt x="320" y="92"/>
                    <a:pt x="251" y="69"/>
                    <a:pt x="183" y="24"/>
                  </a:cubicBezTo>
                  <a:cubicBezTo>
                    <a:pt x="183" y="24"/>
                    <a:pt x="160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407282" y="873065"/>
              <a:ext cx="68228" cy="72098"/>
            </a:xfrm>
            <a:custGeom>
              <a:avLst/>
              <a:gdLst/>
              <a:ahLst/>
              <a:cxnLst/>
              <a:rect l="l" t="t" r="r" b="b"/>
              <a:pathLst>
                <a:path w="1234" h="1304" extrusionOk="0">
                  <a:moveTo>
                    <a:pt x="943" y="800"/>
                  </a:moveTo>
                  <a:cubicBezTo>
                    <a:pt x="948" y="807"/>
                    <a:pt x="954" y="814"/>
                    <a:pt x="960" y="822"/>
                  </a:cubicBezTo>
                  <a:cubicBezTo>
                    <a:pt x="960" y="822"/>
                    <a:pt x="960" y="803"/>
                    <a:pt x="943" y="800"/>
                  </a:cubicBezTo>
                  <a:close/>
                  <a:moveTo>
                    <a:pt x="69" y="0"/>
                  </a:moveTo>
                  <a:cubicBezTo>
                    <a:pt x="47" y="0"/>
                    <a:pt x="24" y="0"/>
                    <a:pt x="24" y="23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92" y="183"/>
                    <a:pt x="138" y="228"/>
                    <a:pt x="206" y="297"/>
                  </a:cubicBezTo>
                  <a:cubicBezTo>
                    <a:pt x="252" y="320"/>
                    <a:pt x="298" y="388"/>
                    <a:pt x="343" y="434"/>
                  </a:cubicBezTo>
                  <a:cubicBezTo>
                    <a:pt x="435" y="525"/>
                    <a:pt x="526" y="616"/>
                    <a:pt x="617" y="708"/>
                  </a:cubicBezTo>
                  <a:cubicBezTo>
                    <a:pt x="617" y="708"/>
                    <a:pt x="617" y="731"/>
                    <a:pt x="617" y="731"/>
                  </a:cubicBezTo>
                  <a:cubicBezTo>
                    <a:pt x="709" y="822"/>
                    <a:pt x="777" y="890"/>
                    <a:pt x="845" y="1004"/>
                  </a:cubicBezTo>
                  <a:cubicBezTo>
                    <a:pt x="868" y="1027"/>
                    <a:pt x="914" y="1073"/>
                    <a:pt x="937" y="1119"/>
                  </a:cubicBezTo>
                  <a:cubicBezTo>
                    <a:pt x="982" y="1187"/>
                    <a:pt x="1005" y="1233"/>
                    <a:pt x="1051" y="1278"/>
                  </a:cubicBezTo>
                  <a:cubicBezTo>
                    <a:pt x="1068" y="1296"/>
                    <a:pt x="1089" y="1303"/>
                    <a:pt x="1111" y="1303"/>
                  </a:cubicBezTo>
                  <a:cubicBezTo>
                    <a:pt x="1146" y="1303"/>
                    <a:pt x="1182" y="1284"/>
                    <a:pt x="1211" y="1256"/>
                  </a:cubicBezTo>
                  <a:cubicBezTo>
                    <a:pt x="1233" y="1233"/>
                    <a:pt x="1233" y="1210"/>
                    <a:pt x="1233" y="1187"/>
                  </a:cubicBezTo>
                  <a:cubicBezTo>
                    <a:pt x="1233" y="1164"/>
                    <a:pt x="1233" y="1141"/>
                    <a:pt x="1211" y="1119"/>
                  </a:cubicBezTo>
                  <a:cubicBezTo>
                    <a:pt x="1165" y="1073"/>
                    <a:pt x="1119" y="1027"/>
                    <a:pt x="1097" y="959"/>
                  </a:cubicBezTo>
                  <a:cubicBezTo>
                    <a:pt x="1028" y="913"/>
                    <a:pt x="982" y="845"/>
                    <a:pt x="937" y="799"/>
                  </a:cubicBezTo>
                  <a:cubicBezTo>
                    <a:pt x="939" y="799"/>
                    <a:pt x="941" y="799"/>
                    <a:pt x="943" y="800"/>
                  </a:cubicBezTo>
                  <a:lnTo>
                    <a:pt x="943" y="800"/>
                  </a:lnTo>
                  <a:cubicBezTo>
                    <a:pt x="880" y="719"/>
                    <a:pt x="817" y="656"/>
                    <a:pt x="754" y="594"/>
                  </a:cubicBezTo>
                  <a:cubicBezTo>
                    <a:pt x="686" y="525"/>
                    <a:pt x="617" y="457"/>
                    <a:pt x="549" y="411"/>
                  </a:cubicBezTo>
                  <a:cubicBezTo>
                    <a:pt x="480" y="343"/>
                    <a:pt x="412" y="274"/>
                    <a:pt x="343" y="206"/>
                  </a:cubicBezTo>
                  <a:cubicBezTo>
                    <a:pt x="275" y="160"/>
                    <a:pt x="206" y="91"/>
                    <a:pt x="115" y="23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817483" y="2200704"/>
              <a:ext cx="494735" cy="269318"/>
            </a:xfrm>
            <a:custGeom>
              <a:avLst/>
              <a:gdLst/>
              <a:ahLst/>
              <a:cxnLst/>
              <a:rect l="l" t="t" r="r" b="b"/>
              <a:pathLst>
                <a:path w="8948" h="4871" extrusionOk="0">
                  <a:moveTo>
                    <a:pt x="8605" y="0"/>
                  </a:moveTo>
                  <a:cubicBezTo>
                    <a:pt x="8628" y="46"/>
                    <a:pt x="8651" y="92"/>
                    <a:pt x="8651" y="137"/>
                  </a:cubicBezTo>
                  <a:cubicBezTo>
                    <a:pt x="8674" y="183"/>
                    <a:pt x="8674" y="206"/>
                    <a:pt x="8674" y="229"/>
                  </a:cubicBezTo>
                  <a:lnTo>
                    <a:pt x="8697" y="274"/>
                  </a:lnTo>
                  <a:cubicBezTo>
                    <a:pt x="8697" y="297"/>
                    <a:pt x="8697" y="320"/>
                    <a:pt x="8697" y="343"/>
                  </a:cubicBezTo>
                  <a:cubicBezTo>
                    <a:pt x="8697" y="343"/>
                    <a:pt x="8697" y="343"/>
                    <a:pt x="8697" y="366"/>
                  </a:cubicBezTo>
                  <a:cubicBezTo>
                    <a:pt x="8719" y="411"/>
                    <a:pt x="8719" y="434"/>
                    <a:pt x="8742" y="480"/>
                  </a:cubicBezTo>
                  <a:cubicBezTo>
                    <a:pt x="8742" y="502"/>
                    <a:pt x="8742" y="502"/>
                    <a:pt x="8742" y="502"/>
                  </a:cubicBezTo>
                  <a:cubicBezTo>
                    <a:pt x="8742" y="548"/>
                    <a:pt x="8742" y="594"/>
                    <a:pt x="8742" y="639"/>
                  </a:cubicBezTo>
                  <a:cubicBezTo>
                    <a:pt x="8742" y="662"/>
                    <a:pt x="8742" y="685"/>
                    <a:pt x="8742" y="708"/>
                  </a:cubicBezTo>
                  <a:cubicBezTo>
                    <a:pt x="8742" y="708"/>
                    <a:pt x="8742" y="731"/>
                    <a:pt x="8742" y="731"/>
                  </a:cubicBezTo>
                  <a:cubicBezTo>
                    <a:pt x="8742" y="754"/>
                    <a:pt x="8719" y="754"/>
                    <a:pt x="8719" y="776"/>
                  </a:cubicBezTo>
                  <a:cubicBezTo>
                    <a:pt x="8719" y="799"/>
                    <a:pt x="8719" y="822"/>
                    <a:pt x="8719" y="845"/>
                  </a:cubicBezTo>
                  <a:cubicBezTo>
                    <a:pt x="8719" y="845"/>
                    <a:pt x="8697" y="868"/>
                    <a:pt x="8697" y="868"/>
                  </a:cubicBezTo>
                  <a:cubicBezTo>
                    <a:pt x="8674" y="959"/>
                    <a:pt x="8628" y="1050"/>
                    <a:pt x="8582" y="1142"/>
                  </a:cubicBezTo>
                  <a:cubicBezTo>
                    <a:pt x="8468" y="1370"/>
                    <a:pt x="8309" y="1575"/>
                    <a:pt x="8149" y="1758"/>
                  </a:cubicBezTo>
                  <a:cubicBezTo>
                    <a:pt x="7692" y="2237"/>
                    <a:pt x="7144" y="2625"/>
                    <a:pt x="6597" y="2990"/>
                  </a:cubicBezTo>
                  <a:cubicBezTo>
                    <a:pt x="6140" y="3264"/>
                    <a:pt x="5684" y="3515"/>
                    <a:pt x="5204" y="3744"/>
                  </a:cubicBezTo>
                  <a:cubicBezTo>
                    <a:pt x="4702" y="3972"/>
                    <a:pt x="4177" y="4155"/>
                    <a:pt x="3652" y="4314"/>
                  </a:cubicBezTo>
                  <a:cubicBezTo>
                    <a:pt x="3013" y="4520"/>
                    <a:pt x="2351" y="4657"/>
                    <a:pt x="1689" y="4679"/>
                  </a:cubicBezTo>
                  <a:cubicBezTo>
                    <a:pt x="1415" y="4679"/>
                    <a:pt x="1141" y="4679"/>
                    <a:pt x="868" y="4611"/>
                  </a:cubicBezTo>
                  <a:lnTo>
                    <a:pt x="890" y="4611"/>
                  </a:lnTo>
                  <a:cubicBezTo>
                    <a:pt x="776" y="4588"/>
                    <a:pt x="662" y="4543"/>
                    <a:pt x="548" y="4497"/>
                  </a:cubicBezTo>
                  <a:cubicBezTo>
                    <a:pt x="502" y="4451"/>
                    <a:pt x="434" y="4428"/>
                    <a:pt x="388" y="4383"/>
                  </a:cubicBezTo>
                  <a:cubicBezTo>
                    <a:pt x="388" y="4360"/>
                    <a:pt x="388" y="4360"/>
                    <a:pt x="388" y="4360"/>
                  </a:cubicBezTo>
                  <a:cubicBezTo>
                    <a:pt x="297" y="4314"/>
                    <a:pt x="228" y="4246"/>
                    <a:pt x="183" y="4155"/>
                  </a:cubicBezTo>
                  <a:cubicBezTo>
                    <a:pt x="137" y="4109"/>
                    <a:pt x="91" y="4063"/>
                    <a:pt x="69" y="4018"/>
                  </a:cubicBezTo>
                  <a:cubicBezTo>
                    <a:pt x="46" y="3995"/>
                    <a:pt x="23" y="3972"/>
                    <a:pt x="23" y="3949"/>
                  </a:cubicBezTo>
                  <a:cubicBezTo>
                    <a:pt x="23" y="3926"/>
                    <a:pt x="0" y="3926"/>
                    <a:pt x="0" y="3926"/>
                  </a:cubicBezTo>
                  <a:cubicBezTo>
                    <a:pt x="0" y="3972"/>
                    <a:pt x="0" y="4018"/>
                    <a:pt x="0" y="4063"/>
                  </a:cubicBezTo>
                  <a:cubicBezTo>
                    <a:pt x="23" y="4109"/>
                    <a:pt x="23" y="4155"/>
                    <a:pt x="46" y="4200"/>
                  </a:cubicBezTo>
                  <a:cubicBezTo>
                    <a:pt x="69" y="4269"/>
                    <a:pt x="91" y="4314"/>
                    <a:pt x="114" y="4337"/>
                  </a:cubicBezTo>
                  <a:cubicBezTo>
                    <a:pt x="160" y="4406"/>
                    <a:pt x="183" y="4451"/>
                    <a:pt x="251" y="4497"/>
                  </a:cubicBezTo>
                  <a:cubicBezTo>
                    <a:pt x="411" y="4657"/>
                    <a:pt x="639" y="4748"/>
                    <a:pt x="845" y="4794"/>
                  </a:cubicBezTo>
                  <a:cubicBezTo>
                    <a:pt x="1033" y="4845"/>
                    <a:pt x="1221" y="4871"/>
                    <a:pt x="1419" y="4871"/>
                  </a:cubicBezTo>
                  <a:cubicBezTo>
                    <a:pt x="1485" y="4871"/>
                    <a:pt x="1552" y="4868"/>
                    <a:pt x="1621" y="4862"/>
                  </a:cubicBezTo>
                  <a:cubicBezTo>
                    <a:pt x="1872" y="4862"/>
                    <a:pt x="2123" y="4839"/>
                    <a:pt x="2397" y="4816"/>
                  </a:cubicBezTo>
                  <a:cubicBezTo>
                    <a:pt x="2945" y="4725"/>
                    <a:pt x="3492" y="4588"/>
                    <a:pt x="4017" y="4406"/>
                  </a:cubicBezTo>
                  <a:cubicBezTo>
                    <a:pt x="4565" y="4223"/>
                    <a:pt x="5090" y="4018"/>
                    <a:pt x="5592" y="3766"/>
                  </a:cubicBezTo>
                  <a:cubicBezTo>
                    <a:pt x="6049" y="3538"/>
                    <a:pt x="6460" y="3310"/>
                    <a:pt x="6893" y="3036"/>
                  </a:cubicBezTo>
                  <a:cubicBezTo>
                    <a:pt x="7304" y="2762"/>
                    <a:pt x="7692" y="2465"/>
                    <a:pt x="8057" y="2123"/>
                  </a:cubicBezTo>
                  <a:cubicBezTo>
                    <a:pt x="8217" y="1963"/>
                    <a:pt x="8377" y="1781"/>
                    <a:pt x="8514" y="1598"/>
                  </a:cubicBezTo>
                  <a:cubicBezTo>
                    <a:pt x="8674" y="1415"/>
                    <a:pt x="8788" y="1210"/>
                    <a:pt x="8856" y="1005"/>
                  </a:cubicBezTo>
                  <a:cubicBezTo>
                    <a:pt x="8902" y="890"/>
                    <a:pt x="8925" y="776"/>
                    <a:pt x="8925" y="685"/>
                  </a:cubicBezTo>
                  <a:cubicBezTo>
                    <a:pt x="8948" y="617"/>
                    <a:pt x="8925" y="548"/>
                    <a:pt x="8925" y="502"/>
                  </a:cubicBezTo>
                  <a:cubicBezTo>
                    <a:pt x="8925" y="457"/>
                    <a:pt x="8902" y="388"/>
                    <a:pt x="8879" y="343"/>
                  </a:cubicBezTo>
                  <a:cubicBezTo>
                    <a:pt x="8856" y="251"/>
                    <a:pt x="8788" y="160"/>
                    <a:pt x="8719" y="69"/>
                  </a:cubicBezTo>
                  <a:cubicBezTo>
                    <a:pt x="8674" y="46"/>
                    <a:pt x="8651" y="23"/>
                    <a:pt x="8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182181" y="2364752"/>
              <a:ext cx="1327" cy="1327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1" y="1"/>
                    <a:pt x="23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909598" y="245940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740463" y="2217126"/>
              <a:ext cx="113676" cy="242834"/>
            </a:xfrm>
            <a:custGeom>
              <a:avLst/>
              <a:gdLst/>
              <a:ahLst/>
              <a:cxnLst/>
              <a:rect l="l" t="t" r="r" b="b"/>
              <a:pathLst>
                <a:path w="2056" h="4392" extrusionOk="0">
                  <a:moveTo>
                    <a:pt x="1" y="0"/>
                  </a:moveTo>
                  <a:cubicBezTo>
                    <a:pt x="161" y="776"/>
                    <a:pt x="320" y="1552"/>
                    <a:pt x="594" y="2328"/>
                  </a:cubicBezTo>
                  <a:cubicBezTo>
                    <a:pt x="731" y="2716"/>
                    <a:pt x="891" y="3104"/>
                    <a:pt x="1096" y="3492"/>
                  </a:cubicBezTo>
                  <a:cubicBezTo>
                    <a:pt x="1211" y="3652"/>
                    <a:pt x="1325" y="3835"/>
                    <a:pt x="1439" y="3994"/>
                  </a:cubicBezTo>
                  <a:cubicBezTo>
                    <a:pt x="1484" y="4086"/>
                    <a:pt x="1553" y="4154"/>
                    <a:pt x="1621" y="4223"/>
                  </a:cubicBezTo>
                  <a:cubicBezTo>
                    <a:pt x="1713" y="4291"/>
                    <a:pt x="1804" y="4337"/>
                    <a:pt x="1895" y="4382"/>
                  </a:cubicBezTo>
                  <a:cubicBezTo>
                    <a:pt x="1907" y="4388"/>
                    <a:pt x="1920" y="4391"/>
                    <a:pt x="1933" y="4391"/>
                  </a:cubicBezTo>
                  <a:cubicBezTo>
                    <a:pt x="1972" y="4391"/>
                    <a:pt x="2015" y="4365"/>
                    <a:pt x="2032" y="4314"/>
                  </a:cubicBezTo>
                  <a:cubicBezTo>
                    <a:pt x="2055" y="4268"/>
                    <a:pt x="2009" y="4223"/>
                    <a:pt x="1964" y="4200"/>
                  </a:cubicBezTo>
                  <a:cubicBezTo>
                    <a:pt x="1941" y="4177"/>
                    <a:pt x="1918" y="4177"/>
                    <a:pt x="1872" y="4154"/>
                  </a:cubicBezTo>
                  <a:cubicBezTo>
                    <a:pt x="1827" y="4131"/>
                    <a:pt x="1804" y="4109"/>
                    <a:pt x="1758" y="4063"/>
                  </a:cubicBezTo>
                  <a:cubicBezTo>
                    <a:pt x="1667" y="3994"/>
                    <a:pt x="1621" y="3903"/>
                    <a:pt x="1553" y="3835"/>
                  </a:cubicBezTo>
                  <a:cubicBezTo>
                    <a:pt x="1484" y="3743"/>
                    <a:pt x="1416" y="3652"/>
                    <a:pt x="1370" y="3538"/>
                  </a:cubicBezTo>
                  <a:cubicBezTo>
                    <a:pt x="1051" y="3036"/>
                    <a:pt x="823" y="2488"/>
                    <a:pt x="663" y="1917"/>
                  </a:cubicBezTo>
                  <a:cubicBezTo>
                    <a:pt x="480" y="1301"/>
                    <a:pt x="343" y="662"/>
                    <a:pt x="206" y="23"/>
                  </a:cubicBezTo>
                  <a:cubicBezTo>
                    <a:pt x="138" y="23"/>
                    <a:pt x="6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188484" y="2013932"/>
              <a:ext cx="123739" cy="242834"/>
            </a:xfrm>
            <a:custGeom>
              <a:avLst/>
              <a:gdLst/>
              <a:ahLst/>
              <a:cxnLst/>
              <a:rect l="l" t="t" r="r" b="b"/>
              <a:pathLst>
                <a:path w="2238" h="4392" extrusionOk="0">
                  <a:moveTo>
                    <a:pt x="92" y="0"/>
                  </a:moveTo>
                  <a:cubicBezTo>
                    <a:pt x="92" y="23"/>
                    <a:pt x="69" y="46"/>
                    <a:pt x="46" y="69"/>
                  </a:cubicBezTo>
                  <a:cubicBezTo>
                    <a:pt x="24" y="114"/>
                    <a:pt x="24" y="137"/>
                    <a:pt x="1" y="183"/>
                  </a:cubicBezTo>
                  <a:cubicBezTo>
                    <a:pt x="389" y="708"/>
                    <a:pt x="777" y="1233"/>
                    <a:pt x="1142" y="1781"/>
                  </a:cubicBezTo>
                  <a:cubicBezTo>
                    <a:pt x="1462" y="2283"/>
                    <a:pt x="1736" y="2808"/>
                    <a:pt x="1895" y="3378"/>
                  </a:cubicBezTo>
                  <a:cubicBezTo>
                    <a:pt x="1941" y="3492"/>
                    <a:pt x="1964" y="3584"/>
                    <a:pt x="1987" y="3698"/>
                  </a:cubicBezTo>
                  <a:cubicBezTo>
                    <a:pt x="2009" y="3812"/>
                    <a:pt x="2032" y="3903"/>
                    <a:pt x="2032" y="4017"/>
                  </a:cubicBezTo>
                  <a:cubicBezTo>
                    <a:pt x="2032" y="4063"/>
                    <a:pt x="2032" y="4109"/>
                    <a:pt x="2032" y="4154"/>
                  </a:cubicBezTo>
                  <a:cubicBezTo>
                    <a:pt x="2009" y="4200"/>
                    <a:pt x="2009" y="4223"/>
                    <a:pt x="1987" y="4268"/>
                  </a:cubicBezTo>
                  <a:cubicBezTo>
                    <a:pt x="1987" y="4314"/>
                    <a:pt x="2009" y="4360"/>
                    <a:pt x="2055" y="4383"/>
                  </a:cubicBezTo>
                  <a:cubicBezTo>
                    <a:pt x="2067" y="4389"/>
                    <a:pt x="2081" y="4392"/>
                    <a:pt x="2095" y="4392"/>
                  </a:cubicBezTo>
                  <a:cubicBezTo>
                    <a:pt x="2133" y="4392"/>
                    <a:pt x="2169" y="4370"/>
                    <a:pt x="2169" y="4337"/>
                  </a:cubicBezTo>
                  <a:cubicBezTo>
                    <a:pt x="2215" y="4223"/>
                    <a:pt x="2238" y="4132"/>
                    <a:pt x="2238" y="4017"/>
                  </a:cubicBezTo>
                  <a:cubicBezTo>
                    <a:pt x="2238" y="3926"/>
                    <a:pt x="2215" y="3812"/>
                    <a:pt x="2192" y="3721"/>
                  </a:cubicBezTo>
                  <a:cubicBezTo>
                    <a:pt x="2146" y="3515"/>
                    <a:pt x="2101" y="3333"/>
                    <a:pt x="2032" y="3127"/>
                  </a:cubicBezTo>
                  <a:cubicBezTo>
                    <a:pt x="1895" y="2739"/>
                    <a:pt x="1690" y="2351"/>
                    <a:pt x="1484" y="1986"/>
                  </a:cubicBezTo>
                  <a:cubicBezTo>
                    <a:pt x="1074" y="1278"/>
                    <a:pt x="594" y="639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62227" y="1866251"/>
              <a:ext cx="514971" cy="298124"/>
            </a:xfrm>
            <a:custGeom>
              <a:avLst/>
              <a:gdLst/>
              <a:ahLst/>
              <a:cxnLst/>
              <a:rect l="l" t="t" r="r" b="b"/>
              <a:pathLst>
                <a:path w="9314" h="5392" extrusionOk="0">
                  <a:moveTo>
                    <a:pt x="8894" y="1645"/>
                  </a:moveTo>
                  <a:cubicBezTo>
                    <a:pt x="8880" y="1650"/>
                    <a:pt x="8880" y="1667"/>
                    <a:pt x="8880" y="1667"/>
                  </a:cubicBezTo>
                  <a:cubicBezTo>
                    <a:pt x="8884" y="1660"/>
                    <a:pt x="8889" y="1653"/>
                    <a:pt x="8894" y="1645"/>
                  </a:cubicBezTo>
                  <a:close/>
                  <a:moveTo>
                    <a:pt x="7990" y="1"/>
                  </a:moveTo>
                  <a:lnTo>
                    <a:pt x="7990" y="1"/>
                  </a:lnTo>
                  <a:cubicBezTo>
                    <a:pt x="8012" y="46"/>
                    <a:pt x="8012" y="92"/>
                    <a:pt x="8035" y="115"/>
                  </a:cubicBezTo>
                  <a:cubicBezTo>
                    <a:pt x="8035" y="115"/>
                    <a:pt x="8035" y="138"/>
                    <a:pt x="8035" y="138"/>
                  </a:cubicBezTo>
                  <a:cubicBezTo>
                    <a:pt x="8035" y="160"/>
                    <a:pt x="8035" y="183"/>
                    <a:pt x="8035" y="183"/>
                  </a:cubicBezTo>
                  <a:cubicBezTo>
                    <a:pt x="8035" y="183"/>
                    <a:pt x="8035" y="183"/>
                    <a:pt x="8035" y="206"/>
                  </a:cubicBezTo>
                  <a:lnTo>
                    <a:pt x="8081" y="206"/>
                  </a:lnTo>
                  <a:cubicBezTo>
                    <a:pt x="8241" y="229"/>
                    <a:pt x="8378" y="252"/>
                    <a:pt x="8514" y="297"/>
                  </a:cubicBezTo>
                  <a:lnTo>
                    <a:pt x="8537" y="297"/>
                  </a:lnTo>
                  <a:cubicBezTo>
                    <a:pt x="8629" y="320"/>
                    <a:pt x="8720" y="366"/>
                    <a:pt x="8811" y="411"/>
                  </a:cubicBezTo>
                  <a:cubicBezTo>
                    <a:pt x="8880" y="457"/>
                    <a:pt x="8925" y="503"/>
                    <a:pt x="8971" y="548"/>
                  </a:cubicBezTo>
                  <a:cubicBezTo>
                    <a:pt x="9017" y="594"/>
                    <a:pt x="9039" y="640"/>
                    <a:pt x="9062" y="685"/>
                  </a:cubicBezTo>
                  <a:cubicBezTo>
                    <a:pt x="9085" y="731"/>
                    <a:pt x="9108" y="777"/>
                    <a:pt x="9108" y="822"/>
                  </a:cubicBezTo>
                  <a:cubicBezTo>
                    <a:pt x="9131" y="891"/>
                    <a:pt x="9131" y="959"/>
                    <a:pt x="9131" y="1005"/>
                  </a:cubicBezTo>
                  <a:cubicBezTo>
                    <a:pt x="9131" y="1096"/>
                    <a:pt x="9108" y="1165"/>
                    <a:pt x="9085" y="1256"/>
                  </a:cubicBezTo>
                  <a:cubicBezTo>
                    <a:pt x="9042" y="1386"/>
                    <a:pt x="8978" y="1516"/>
                    <a:pt x="8894" y="1645"/>
                  </a:cubicBezTo>
                  <a:lnTo>
                    <a:pt x="8894" y="1645"/>
                  </a:lnTo>
                  <a:cubicBezTo>
                    <a:pt x="8896" y="1645"/>
                    <a:pt x="8899" y="1644"/>
                    <a:pt x="8903" y="1644"/>
                  </a:cubicBezTo>
                  <a:cubicBezTo>
                    <a:pt x="8697" y="1964"/>
                    <a:pt x="8446" y="2215"/>
                    <a:pt x="8195" y="2466"/>
                  </a:cubicBezTo>
                  <a:lnTo>
                    <a:pt x="8172" y="2466"/>
                  </a:lnTo>
                  <a:cubicBezTo>
                    <a:pt x="7875" y="2762"/>
                    <a:pt x="7533" y="3014"/>
                    <a:pt x="7191" y="3242"/>
                  </a:cubicBezTo>
                  <a:cubicBezTo>
                    <a:pt x="6825" y="3493"/>
                    <a:pt x="6460" y="3698"/>
                    <a:pt x="6072" y="3904"/>
                  </a:cubicBezTo>
                  <a:cubicBezTo>
                    <a:pt x="5593" y="4155"/>
                    <a:pt x="5091" y="4383"/>
                    <a:pt x="4566" y="4566"/>
                  </a:cubicBezTo>
                  <a:cubicBezTo>
                    <a:pt x="4064" y="4771"/>
                    <a:pt x="3561" y="4931"/>
                    <a:pt x="3036" y="5045"/>
                  </a:cubicBezTo>
                  <a:cubicBezTo>
                    <a:pt x="2559" y="5144"/>
                    <a:pt x="2082" y="5209"/>
                    <a:pt x="1605" y="5209"/>
                  </a:cubicBezTo>
                  <a:cubicBezTo>
                    <a:pt x="1535" y="5209"/>
                    <a:pt x="1464" y="5208"/>
                    <a:pt x="1393" y="5205"/>
                  </a:cubicBezTo>
                  <a:cubicBezTo>
                    <a:pt x="1188" y="5182"/>
                    <a:pt x="982" y="5159"/>
                    <a:pt x="800" y="5091"/>
                  </a:cubicBezTo>
                  <a:cubicBezTo>
                    <a:pt x="800" y="5113"/>
                    <a:pt x="800" y="5113"/>
                    <a:pt x="800" y="5113"/>
                  </a:cubicBezTo>
                  <a:cubicBezTo>
                    <a:pt x="800" y="5113"/>
                    <a:pt x="800" y="5113"/>
                    <a:pt x="777" y="5091"/>
                  </a:cubicBezTo>
                  <a:cubicBezTo>
                    <a:pt x="685" y="5068"/>
                    <a:pt x="594" y="5022"/>
                    <a:pt x="503" y="4977"/>
                  </a:cubicBezTo>
                  <a:cubicBezTo>
                    <a:pt x="434" y="4931"/>
                    <a:pt x="389" y="4885"/>
                    <a:pt x="343" y="4840"/>
                  </a:cubicBezTo>
                  <a:cubicBezTo>
                    <a:pt x="297" y="4794"/>
                    <a:pt x="275" y="4748"/>
                    <a:pt x="229" y="4703"/>
                  </a:cubicBezTo>
                  <a:cubicBezTo>
                    <a:pt x="229" y="4657"/>
                    <a:pt x="206" y="4611"/>
                    <a:pt x="183" y="4566"/>
                  </a:cubicBezTo>
                  <a:cubicBezTo>
                    <a:pt x="183" y="4497"/>
                    <a:pt x="183" y="4452"/>
                    <a:pt x="183" y="4383"/>
                  </a:cubicBezTo>
                  <a:cubicBezTo>
                    <a:pt x="183" y="4292"/>
                    <a:pt x="206" y="4223"/>
                    <a:pt x="229" y="4132"/>
                  </a:cubicBezTo>
                  <a:cubicBezTo>
                    <a:pt x="275" y="3972"/>
                    <a:pt x="343" y="3835"/>
                    <a:pt x="434" y="3721"/>
                  </a:cubicBezTo>
                  <a:lnTo>
                    <a:pt x="434" y="3721"/>
                  </a:lnTo>
                  <a:cubicBezTo>
                    <a:pt x="434" y="3721"/>
                    <a:pt x="429" y="3721"/>
                    <a:pt x="424" y="3723"/>
                  </a:cubicBezTo>
                  <a:lnTo>
                    <a:pt x="424" y="3723"/>
                  </a:lnTo>
                  <a:cubicBezTo>
                    <a:pt x="488" y="3621"/>
                    <a:pt x="553" y="3556"/>
                    <a:pt x="617" y="3470"/>
                  </a:cubicBezTo>
                  <a:cubicBezTo>
                    <a:pt x="594" y="3424"/>
                    <a:pt x="571" y="3402"/>
                    <a:pt x="571" y="3379"/>
                  </a:cubicBezTo>
                  <a:cubicBezTo>
                    <a:pt x="548" y="3333"/>
                    <a:pt x="548" y="3310"/>
                    <a:pt x="526" y="3287"/>
                  </a:cubicBezTo>
                  <a:cubicBezTo>
                    <a:pt x="480" y="3333"/>
                    <a:pt x="434" y="3379"/>
                    <a:pt x="389" y="3447"/>
                  </a:cubicBezTo>
                  <a:cubicBezTo>
                    <a:pt x="252" y="3630"/>
                    <a:pt x="115" y="3858"/>
                    <a:pt x="46" y="4086"/>
                  </a:cubicBezTo>
                  <a:cubicBezTo>
                    <a:pt x="23" y="4132"/>
                    <a:pt x="23" y="4200"/>
                    <a:pt x="1" y="4269"/>
                  </a:cubicBezTo>
                  <a:cubicBezTo>
                    <a:pt x="1" y="4337"/>
                    <a:pt x="1" y="4383"/>
                    <a:pt x="1" y="4452"/>
                  </a:cubicBezTo>
                  <a:cubicBezTo>
                    <a:pt x="1" y="4520"/>
                    <a:pt x="1" y="4566"/>
                    <a:pt x="23" y="4634"/>
                  </a:cubicBezTo>
                  <a:cubicBezTo>
                    <a:pt x="23" y="4703"/>
                    <a:pt x="69" y="4748"/>
                    <a:pt x="92" y="4817"/>
                  </a:cubicBezTo>
                  <a:cubicBezTo>
                    <a:pt x="138" y="4931"/>
                    <a:pt x="229" y="4999"/>
                    <a:pt x="320" y="5068"/>
                  </a:cubicBezTo>
                  <a:cubicBezTo>
                    <a:pt x="411" y="5136"/>
                    <a:pt x="526" y="5205"/>
                    <a:pt x="640" y="5250"/>
                  </a:cubicBezTo>
                  <a:cubicBezTo>
                    <a:pt x="868" y="5319"/>
                    <a:pt x="1119" y="5365"/>
                    <a:pt x="1347" y="5387"/>
                  </a:cubicBezTo>
                  <a:cubicBezTo>
                    <a:pt x="1416" y="5390"/>
                    <a:pt x="1485" y="5392"/>
                    <a:pt x="1554" y="5392"/>
                  </a:cubicBezTo>
                  <a:cubicBezTo>
                    <a:pt x="2010" y="5392"/>
                    <a:pt x="2466" y="5330"/>
                    <a:pt x="2922" y="5250"/>
                  </a:cubicBezTo>
                  <a:cubicBezTo>
                    <a:pt x="3447" y="5136"/>
                    <a:pt x="3995" y="4977"/>
                    <a:pt x="4497" y="4794"/>
                  </a:cubicBezTo>
                  <a:cubicBezTo>
                    <a:pt x="5045" y="4611"/>
                    <a:pt x="5547" y="4383"/>
                    <a:pt x="6049" y="4132"/>
                  </a:cubicBezTo>
                  <a:cubicBezTo>
                    <a:pt x="6529" y="3881"/>
                    <a:pt x="7008" y="3584"/>
                    <a:pt x="7465" y="3287"/>
                  </a:cubicBezTo>
                  <a:cubicBezTo>
                    <a:pt x="7898" y="2991"/>
                    <a:pt x="8286" y="2648"/>
                    <a:pt x="8651" y="2260"/>
                  </a:cubicBezTo>
                  <a:cubicBezTo>
                    <a:pt x="8857" y="2032"/>
                    <a:pt x="9062" y="1781"/>
                    <a:pt x="9176" y="1484"/>
                  </a:cubicBezTo>
                  <a:cubicBezTo>
                    <a:pt x="9245" y="1370"/>
                    <a:pt x="9291" y="1233"/>
                    <a:pt x="9313" y="1096"/>
                  </a:cubicBezTo>
                  <a:cubicBezTo>
                    <a:pt x="9313" y="982"/>
                    <a:pt x="9313" y="845"/>
                    <a:pt x="9268" y="731"/>
                  </a:cubicBezTo>
                  <a:cubicBezTo>
                    <a:pt x="9245" y="617"/>
                    <a:pt x="9199" y="526"/>
                    <a:pt x="9131" y="457"/>
                  </a:cubicBezTo>
                  <a:cubicBezTo>
                    <a:pt x="9062" y="366"/>
                    <a:pt x="8971" y="297"/>
                    <a:pt x="8880" y="252"/>
                  </a:cubicBezTo>
                  <a:cubicBezTo>
                    <a:pt x="8766" y="183"/>
                    <a:pt x="8651" y="138"/>
                    <a:pt x="8537" y="115"/>
                  </a:cubicBezTo>
                  <a:cubicBezTo>
                    <a:pt x="8400" y="69"/>
                    <a:pt x="8263" y="46"/>
                    <a:pt x="8126" y="23"/>
                  </a:cubicBezTo>
                  <a:lnTo>
                    <a:pt x="8104" y="23"/>
                  </a:lnTo>
                  <a:cubicBezTo>
                    <a:pt x="8081" y="23"/>
                    <a:pt x="8035" y="23"/>
                    <a:pt x="79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74833" y="2094657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115279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114062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996680" y="2082051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705133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706404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706404" y="2147681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91255" y="1939456"/>
              <a:ext cx="516243" cy="290328"/>
            </a:xfrm>
            <a:custGeom>
              <a:avLst/>
              <a:gdLst/>
              <a:ahLst/>
              <a:cxnLst/>
              <a:rect l="l" t="t" r="r" b="b"/>
              <a:pathLst>
                <a:path w="9337" h="5251" extrusionOk="0">
                  <a:moveTo>
                    <a:pt x="8218" y="2306"/>
                  </a:moveTo>
                  <a:cubicBezTo>
                    <a:pt x="8218" y="2306"/>
                    <a:pt x="8196" y="2306"/>
                    <a:pt x="8195" y="2327"/>
                  </a:cubicBezTo>
                  <a:lnTo>
                    <a:pt x="8195" y="2327"/>
                  </a:lnTo>
                  <a:cubicBezTo>
                    <a:pt x="8203" y="2320"/>
                    <a:pt x="8210" y="2313"/>
                    <a:pt x="8218" y="2306"/>
                  </a:cubicBezTo>
                  <a:close/>
                  <a:moveTo>
                    <a:pt x="6118" y="3744"/>
                  </a:moveTo>
                  <a:cubicBezTo>
                    <a:pt x="6108" y="3744"/>
                    <a:pt x="6102" y="3748"/>
                    <a:pt x="6099" y="3753"/>
                  </a:cubicBezTo>
                  <a:lnTo>
                    <a:pt x="6099" y="3753"/>
                  </a:lnTo>
                  <a:cubicBezTo>
                    <a:pt x="6105" y="3750"/>
                    <a:pt x="6112" y="3747"/>
                    <a:pt x="6118" y="3744"/>
                  </a:cubicBezTo>
                  <a:close/>
                  <a:moveTo>
                    <a:pt x="8674" y="0"/>
                  </a:moveTo>
                  <a:cubicBezTo>
                    <a:pt x="8651" y="0"/>
                    <a:pt x="8606" y="23"/>
                    <a:pt x="8606" y="69"/>
                  </a:cubicBezTo>
                  <a:cubicBezTo>
                    <a:pt x="8583" y="115"/>
                    <a:pt x="8583" y="160"/>
                    <a:pt x="8629" y="183"/>
                  </a:cubicBezTo>
                  <a:cubicBezTo>
                    <a:pt x="8651" y="183"/>
                    <a:pt x="8651" y="183"/>
                    <a:pt x="8674" y="206"/>
                  </a:cubicBezTo>
                  <a:cubicBezTo>
                    <a:pt x="8697" y="206"/>
                    <a:pt x="8720" y="229"/>
                    <a:pt x="8766" y="229"/>
                  </a:cubicBezTo>
                  <a:cubicBezTo>
                    <a:pt x="8766" y="252"/>
                    <a:pt x="8766" y="252"/>
                    <a:pt x="8766" y="252"/>
                  </a:cubicBezTo>
                  <a:lnTo>
                    <a:pt x="8788" y="252"/>
                  </a:lnTo>
                  <a:cubicBezTo>
                    <a:pt x="8788" y="252"/>
                    <a:pt x="8788" y="274"/>
                    <a:pt x="8811" y="274"/>
                  </a:cubicBezTo>
                  <a:lnTo>
                    <a:pt x="8834" y="274"/>
                  </a:lnTo>
                  <a:cubicBezTo>
                    <a:pt x="8880" y="320"/>
                    <a:pt x="8948" y="366"/>
                    <a:pt x="8994" y="411"/>
                  </a:cubicBezTo>
                  <a:cubicBezTo>
                    <a:pt x="9017" y="457"/>
                    <a:pt x="9039" y="503"/>
                    <a:pt x="9062" y="525"/>
                  </a:cubicBezTo>
                  <a:cubicBezTo>
                    <a:pt x="9085" y="594"/>
                    <a:pt x="9108" y="640"/>
                    <a:pt x="9131" y="685"/>
                  </a:cubicBezTo>
                  <a:cubicBezTo>
                    <a:pt x="9131" y="754"/>
                    <a:pt x="9131" y="799"/>
                    <a:pt x="9131" y="845"/>
                  </a:cubicBezTo>
                  <a:cubicBezTo>
                    <a:pt x="9131" y="936"/>
                    <a:pt x="9108" y="1028"/>
                    <a:pt x="9085" y="1119"/>
                  </a:cubicBezTo>
                  <a:cubicBezTo>
                    <a:pt x="9039" y="1256"/>
                    <a:pt x="8971" y="1393"/>
                    <a:pt x="8902" y="1530"/>
                  </a:cubicBezTo>
                  <a:cubicBezTo>
                    <a:pt x="8902" y="1507"/>
                    <a:pt x="8902" y="1507"/>
                    <a:pt x="8902" y="1507"/>
                  </a:cubicBezTo>
                  <a:cubicBezTo>
                    <a:pt x="8720" y="1804"/>
                    <a:pt x="8469" y="2078"/>
                    <a:pt x="8195" y="2329"/>
                  </a:cubicBezTo>
                  <a:cubicBezTo>
                    <a:pt x="8195" y="2328"/>
                    <a:pt x="8195" y="2327"/>
                    <a:pt x="8195" y="2327"/>
                  </a:cubicBezTo>
                  <a:lnTo>
                    <a:pt x="8195" y="2327"/>
                  </a:lnTo>
                  <a:cubicBezTo>
                    <a:pt x="7904" y="2593"/>
                    <a:pt x="7570" y="2837"/>
                    <a:pt x="7259" y="3059"/>
                  </a:cubicBezTo>
                  <a:cubicBezTo>
                    <a:pt x="6871" y="3333"/>
                    <a:pt x="6483" y="3561"/>
                    <a:pt x="6095" y="3767"/>
                  </a:cubicBezTo>
                  <a:cubicBezTo>
                    <a:pt x="6095" y="3767"/>
                    <a:pt x="6095" y="3760"/>
                    <a:pt x="6099" y="3753"/>
                  </a:cubicBezTo>
                  <a:lnTo>
                    <a:pt x="6099" y="3753"/>
                  </a:lnTo>
                  <a:cubicBezTo>
                    <a:pt x="5603" y="4001"/>
                    <a:pt x="5107" y="4226"/>
                    <a:pt x="4589" y="4429"/>
                  </a:cubicBezTo>
                  <a:cubicBezTo>
                    <a:pt x="4064" y="4634"/>
                    <a:pt x="3539" y="4771"/>
                    <a:pt x="3014" y="4908"/>
                  </a:cubicBezTo>
                  <a:cubicBezTo>
                    <a:pt x="3014" y="4908"/>
                    <a:pt x="3036" y="4885"/>
                    <a:pt x="3036" y="4885"/>
                  </a:cubicBezTo>
                  <a:lnTo>
                    <a:pt x="3036" y="4885"/>
                  </a:lnTo>
                  <a:cubicBezTo>
                    <a:pt x="2566" y="4987"/>
                    <a:pt x="2059" y="5071"/>
                    <a:pt x="1565" y="5071"/>
                  </a:cubicBezTo>
                  <a:cubicBezTo>
                    <a:pt x="1508" y="5071"/>
                    <a:pt x="1450" y="5070"/>
                    <a:pt x="1393" y="5068"/>
                  </a:cubicBezTo>
                  <a:cubicBezTo>
                    <a:pt x="1188" y="5045"/>
                    <a:pt x="982" y="5022"/>
                    <a:pt x="777" y="4954"/>
                  </a:cubicBezTo>
                  <a:cubicBezTo>
                    <a:pt x="685" y="4931"/>
                    <a:pt x="594" y="4885"/>
                    <a:pt x="503" y="4839"/>
                  </a:cubicBezTo>
                  <a:cubicBezTo>
                    <a:pt x="457" y="4794"/>
                    <a:pt x="389" y="4748"/>
                    <a:pt x="343" y="4702"/>
                  </a:cubicBezTo>
                  <a:cubicBezTo>
                    <a:pt x="320" y="4657"/>
                    <a:pt x="275" y="4611"/>
                    <a:pt x="252" y="4566"/>
                  </a:cubicBezTo>
                  <a:cubicBezTo>
                    <a:pt x="229" y="4520"/>
                    <a:pt x="206" y="4474"/>
                    <a:pt x="206" y="4406"/>
                  </a:cubicBezTo>
                  <a:cubicBezTo>
                    <a:pt x="183" y="4360"/>
                    <a:pt x="183" y="4314"/>
                    <a:pt x="183" y="4246"/>
                  </a:cubicBezTo>
                  <a:cubicBezTo>
                    <a:pt x="183" y="4155"/>
                    <a:pt x="206" y="4086"/>
                    <a:pt x="229" y="4018"/>
                  </a:cubicBezTo>
                  <a:cubicBezTo>
                    <a:pt x="229" y="3972"/>
                    <a:pt x="252" y="3949"/>
                    <a:pt x="252" y="3926"/>
                  </a:cubicBezTo>
                  <a:cubicBezTo>
                    <a:pt x="275" y="3904"/>
                    <a:pt x="275" y="3881"/>
                    <a:pt x="252" y="3858"/>
                  </a:cubicBezTo>
                  <a:cubicBezTo>
                    <a:pt x="252" y="3835"/>
                    <a:pt x="229" y="3812"/>
                    <a:pt x="206" y="3789"/>
                  </a:cubicBezTo>
                  <a:cubicBezTo>
                    <a:pt x="200" y="3783"/>
                    <a:pt x="191" y="3781"/>
                    <a:pt x="180" y="3781"/>
                  </a:cubicBezTo>
                  <a:cubicBezTo>
                    <a:pt x="150" y="3781"/>
                    <a:pt x="109" y="3802"/>
                    <a:pt x="92" y="3835"/>
                  </a:cubicBezTo>
                  <a:cubicBezTo>
                    <a:pt x="46" y="3972"/>
                    <a:pt x="23" y="4086"/>
                    <a:pt x="1" y="4223"/>
                  </a:cubicBezTo>
                  <a:cubicBezTo>
                    <a:pt x="1" y="4269"/>
                    <a:pt x="1" y="4314"/>
                    <a:pt x="1" y="4360"/>
                  </a:cubicBezTo>
                  <a:cubicBezTo>
                    <a:pt x="1" y="4406"/>
                    <a:pt x="23" y="4474"/>
                    <a:pt x="46" y="4520"/>
                  </a:cubicBezTo>
                  <a:cubicBezTo>
                    <a:pt x="69" y="4611"/>
                    <a:pt x="115" y="4680"/>
                    <a:pt x="160" y="4748"/>
                  </a:cubicBezTo>
                  <a:cubicBezTo>
                    <a:pt x="206" y="4839"/>
                    <a:pt x="297" y="4908"/>
                    <a:pt x="366" y="4954"/>
                  </a:cubicBezTo>
                  <a:cubicBezTo>
                    <a:pt x="571" y="5091"/>
                    <a:pt x="800" y="5159"/>
                    <a:pt x="1051" y="5205"/>
                  </a:cubicBezTo>
                  <a:cubicBezTo>
                    <a:pt x="1279" y="5250"/>
                    <a:pt x="1507" y="5250"/>
                    <a:pt x="1735" y="5250"/>
                  </a:cubicBezTo>
                  <a:cubicBezTo>
                    <a:pt x="1986" y="5250"/>
                    <a:pt x="2260" y="5205"/>
                    <a:pt x="2511" y="5182"/>
                  </a:cubicBezTo>
                  <a:cubicBezTo>
                    <a:pt x="2762" y="5136"/>
                    <a:pt x="3036" y="5091"/>
                    <a:pt x="3287" y="5022"/>
                  </a:cubicBezTo>
                  <a:cubicBezTo>
                    <a:pt x="3812" y="4885"/>
                    <a:pt x="4315" y="4725"/>
                    <a:pt x="4817" y="4543"/>
                  </a:cubicBezTo>
                  <a:cubicBezTo>
                    <a:pt x="5319" y="4337"/>
                    <a:pt x="5798" y="4109"/>
                    <a:pt x="6278" y="3858"/>
                  </a:cubicBezTo>
                  <a:cubicBezTo>
                    <a:pt x="6734" y="3630"/>
                    <a:pt x="7168" y="3356"/>
                    <a:pt x="7579" y="3059"/>
                  </a:cubicBezTo>
                  <a:cubicBezTo>
                    <a:pt x="7944" y="2785"/>
                    <a:pt x="8309" y="2488"/>
                    <a:pt x="8606" y="2169"/>
                  </a:cubicBezTo>
                  <a:cubicBezTo>
                    <a:pt x="8766" y="1986"/>
                    <a:pt x="8925" y="1804"/>
                    <a:pt x="9039" y="1621"/>
                  </a:cubicBezTo>
                  <a:cubicBezTo>
                    <a:pt x="9176" y="1416"/>
                    <a:pt x="9268" y="1210"/>
                    <a:pt x="9313" y="982"/>
                  </a:cubicBezTo>
                  <a:cubicBezTo>
                    <a:pt x="9336" y="891"/>
                    <a:pt x="9336" y="777"/>
                    <a:pt x="9313" y="685"/>
                  </a:cubicBezTo>
                  <a:cubicBezTo>
                    <a:pt x="9291" y="594"/>
                    <a:pt x="9268" y="480"/>
                    <a:pt x="9199" y="389"/>
                  </a:cubicBezTo>
                  <a:cubicBezTo>
                    <a:pt x="9176" y="343"/>
                    <a:pt x="9108" y="274"/>
                    <a:pt x="9062" y="229"/>
                  </a:cubicBezTo>
                  <a:cubicBezTo>
                    <a:pt x="9017" y="183"/>
                    <a:pt x="8971" y="160"/>
                    <a:pt x="8925" y="115"/>
                  </a:cubicBezTo>
                  <a:lnTo>
                    <a:pt x="8902" y="115"/>
                  </a:lnTo>
                  <a:cubicBezTo>
                    <a:pt x="8902" y="115"/>
                    <a:pt x="8880" y="115"/>
                    <a:pt x="8880" y="92"/>
                  </a:cubicBezTo>
                  <a:lnTo>
                    <a:pt x="8857" y="92"/>
                  </a:lnTo>
                  <a:cubicBezTo>
                    <a:pt x="8857" y="92"/>
                    <a:pt x="8857" y="69"/>
                    <a:pt x="8834" y="69"/>
                  </a:cubicBezTo>
                  <a:cubicBezTo>
                    <a:pt x="8788" y="46"/>
                    <a:pt x="8766" y="46"/>
                    <a:pt x="8743" y="23"/>
                  </a:cubicBezTo>
                  <a:lnTo>
                    <a:pt x="8720" y="23"/>
                  </a:lnTo>
                  <a:cubicBezTo>
                    <a:pt x="8697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363160" y="833919"/>
              <a:ext cx="181738" cy="170404"/>
            </a:xfrm>
            <a:custGeom>
              <a:avLst/>
              <a:gdLst/>
              <a:ahLst/>
              <a:cxnLst/>
              <a:rect l="l" t="t" r="r" b="b"/>
              <a:pathLst>
                <a:path w="3287" h="3082" extrusionOk="0">
                  <a:moveTo>
                    <a:pt x="936" y="1"/>
                  </a:moveTo>
                  <a:cubicBezTo>
                    <a:pt x="845" y="1"/>
                    <a:pt x="730" y="23"/>
                    <a:pt x="639" y="46"/>
                  </a:cubicBezTo>
                  <a:cubicBezTo>
                    <a:pt x="525" y="92"/>
                    <a:pt x="411" y="183"/>
                    <a:pt x="342" y="274"/>
                  </a:cubicBezTo>
                  <a:cubicBezTo>
                    <a:pt x="297" y="320"/>
                    <a:pt x="251" y="389"/>
                    <a:pt x="228" y="457"/>
                  </a:cubicBezTo>
                  <a:cubicBezTo>
                    <a:pt x="183" y="503"/>
                    <a:pt x="160" y="571"/>
                    <a:pt x="137" y="662"/>
                  </a:cubicBezTo>
                  <a:cubicBezTo>
                    <a:pt x="91" y="799"/>
                    <a:pt x="69" y="982"/>
                    <a:pt x="46" y="1142"/>
                  </a:cubicBezTo>
                  <a:cubicBezTo>
                    <a:pt x="0" y="1507"/>
                    <a:pt x="0" y="1895"/>
                    <a:pt x="23" y="2260"/>
                  </a:cubicBezTo>
                  <a:cubicBezTo>
                    <a:pt x="23" y="2534"/>
                    <a:pt x="69" y="2785"/>
                    <a:pt x="91" y="3059"/>
                  </a:cubicBezTo>
                  <a:lnTo>
                    <a:pt x="183" y="3059"/>
                  </a:lnTo>
                  <a:cubicBezTo>
                    <a:pt x="205" y="3059"/>
                    <a:pt x="228" y="3082"/>
                    <a:pt x="251" y="3082"/>
                  </a:cubicBezTo>
                  <a:lnTo>
                    <a:pt x="274" y="3082"/>
                  </a:lnTo>
                  <a:cubicBezTo>
                    <a:pt x="251" y="2694"/>
                    <a:pt x="205" y="2283"/>
                    <a:pt x="205" y="1872"/>
                  </a:cubicBezTo>
                  <a:cubicBezTo>
                    <a:pt x="205" y="1530"/>
                    <a:pt x="205" y="1165"/>
                    <a:pt x="297" y="822"/>
                  </a:cubicBezTo>
                  <a:cubicBezTo>
                    <a:pt x="320" y="731"/>
                    <a:pt x="365" y="617"/>
                    <a:pt x="411" y="503"/>
                  </a:cubicBezTo>
                  <a:cubicBezTo>
                    <a:pt x="434" y="457"/>
                    <a:pt x="479" y="411"/>
                    <a:pt x="525" y="366"/>
                  </a:cubicBezTo>
                  <a:cubicBezTo>
                    <a:pt x="548" y="320"/>
                    <a:pt x="594" y="297"/>
                    <a:pt x="616" y="274"/>
                  </a:cubicBezTo>
                  <a:cubicBezTo>
                    <a:pt x="662" y="252"/>
                    <a:pt x="685" y="229"/>
                    <a:pt x="730" y="229"/>
                  </a:cubicBezTo>
                  <a:cubicBezTo>
                    <a:pt x="799" y="206"/>
                    <a:pt x="867" y="206"/>
                    <a:pt x="936" y="206"/>
                  </a:cubicBezTo>
                  <a:cubicBezTo>
                    <a:pt x="1027" y="206"/>
                    <a:pt x="1118" y="206"/>
                    <a:pt x="1187" y="229"/>
                  </a:cubicBezTo>
                  <a:cubicBezTo>
                    <a:pt x="1370" y="274"/>
                    <a:pt x="1529" y="343"/>
                    <a:pt x="1666" y="434"/>
                  </a:cubicBezTo>
                  <a:cubicBezTo>
                    <a:pt x="1666" y="434"/>
                    <a:pt x="1666" y="428"/>
                    <a:pt x="1663" y="422"/>
                  </a:cubicBezTo>
                  <a:lnTo>
                    <a:pt x="1663" y="422"/>
                  </a:lnTo>
                  <a:cubicBezTo>
                    <a:pt x="1951" y="580"/>
                    <a:pt x="2197" y="781"/>
                    <a:pt x="2442" y="982"/>
                  </a:cubicBezTo>
                  <a:cubicBezTo>
                    <a:pt x="2556" y="1096"/>
                    <a:pt x="2671" y="1187"/>
                    <a:pt x="2785" y="1279"/>
                  </a:cubicBezTo>
                  <a:cubicBezTo>
                    <a:pt x="2876" y="1393"/>
                    <a:pt x="2990" y="1484"/>
                    <a:pt x="3104" y="1598"/>
                  </a:cubicBezTo>
                  <a:cubicBezTo>
                    <a:pt x="3127" y="1621"/>
                    <a:pt x="3150" y="1644"/>
                    <a:pt x="3196" y="1667"/>
                  </a:cubicBezTo>
                  <a:cubicBezTo>
                    <a:pt x="3196" y="1667"/>
                    <a:pt x="3218" y="1644"/>
                    <a:pt x="3218" y="1621"/>
                  </a:cubicBezTo>
                  <a:cubicBezTo>
                    <a:pt x="3218" y="1598"/>
                    <a:pt x="3218" y="1598"/>
                    <a:pt x="3241" y="1575"/>
                  </a:cubicBezTo>
                  <a:cubicBezTo>
                    <a:pt x="3241" y="1553"/>
                    <a:pt x="3241" y="1530"/>
                    <a:pt x="3264" y="1530"/>
                  </a:cubicBezTo>
                  <a:cubicBezTo>
                    <a:pt x="3264" y="1507"/>
                    <a:pt x="3264" y="1507"/>
                    <a:pt x="3287" y="1484"/>
                  </a:cubicBezTo>
                  <a:cubicBezTo>
                    <a:pt x="3150" y="1370"/>
                    <a:pt x="3013" y="1233"/>
                    <a:pt x="2876" y="1119"/>
                  </a:cubicBezTo>
                  <a:cubicBezTo>
                    <a:pt x="2716" y="959"/>
                    <a:pt x="2534" y="822"/>
                    <a:pt x="2374" y="662"/>
                  </a:cubicBezTo>
                  <a:cubicBezTo>
                    <a:pt x="2191" y="526"/>
                    <a:pt x="1986" y="389"/>
                    <a:pt x="1780" y="274"/>
                  </a:cubicBezTo>
                  <a:cubicBezTo>
                    <a:pt x="1689" y="229"/>
                    <a:pt x="1598" y="183"/>
                    <a:pt x="1507" y="137"/>
                  </a:cubicBezTo>
                  <a:cubicBezTo>
                    <a:pt x="1392" y="92"/>
                    <a:pt x="1301" y="69"/>
                    <a:pt x="1187" y="46"/>
                  </a:cubicBezTo>
                  <a:cubicBezTo>
                    <a:pt x="1118" y="23"/>
                    <a:pt x="1027" y="1"/>
                    <a:pt x="9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385829" y="861675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553692" y="92984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533511" y="921002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374495" y="937423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876755" y="2301389"/>
              <a:ext cx="90952" cy="82216"/>
            </a:xfrm>
            <a:custGeom>
              <a:avLst/>
              <a:gdLst/>
              <a:ahLst/>
              <a:cxnLst/>
              <a:rect l="l" t="t" r="r" b="b"/>
              <a:pathLst>
                <a:path w="1645" h="1487" extrusionOk="0">
                  <a:moveTo>
                    <a:pt x="841" y="1"/>
                  </a:moveTo>
                  <a:cubicBezTo>
                    <a:pt x="775" y="1"/>
                    <a:pt x="707" y="9"/>
                    <a:pt x="640" y="28"/>
                  </a:cubicBezTo>
                  <a:cubicBezTo>
                    <a:pt x="252" y="119"/>
                    <a:pt x="1" y="530"/>
                    <a:pt x="115" y="918"/>
                  </a:cubicBezTo>
                  <a:cubicBezTo>
                    <a:pt x="193" y="1269"/>
                    <a:pt x="503" y="1486"/>
                    <a:pt x="833" y="1486"/>
                  </a:cubicBezTo>
                  <a:cubicBezTo>
                    <a:pt x="890" y="1486"/>
                    <a:pt x="948" y="1480"/>
                    <a:pt x="1005" y="1466"/>
                  </a:cubicBezTo>
                  <a:cubicBezTo>
                    <a:pt x="1393" y="1375"/>
                    <a:pt x="1644" y="964"/>
                    <a:pt x="1553" y="576"/>
                  </a:cubicBezTo>
                  <a:cubicBezTo>
                    <a:pt x="1477" y="232"/>
                    <a:pt x="1177" y="1"/>
                    <a:pt x="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1127940" y="2178975"/>
              <a:ext cx="89625" cy="82106"/>
            </a:xfrm>
            <a:custGeom>
              <a:avLst/>
              <a:gdLst/>
              <a:ahLst/>
              <a:cxnLst/>
              <a:rect l="l" t="t" r="r" b="b"/>
              <a:pathLst>
                <a:path w="1621" h="1485" extrusionOk="0">
                  <a:moveTo>
                    <a:pt x="831" y="0"/>
                  </a:moveTo>
                  <a:cubicBezTo>
                    <a:pt x="768" y="0"/>
                    <a:pt x="703" y="9"/>
                    <a:pt x="639" y="28"/>
                  </a:cubicBezTo>
                  <a:cubicBezTo>
                    <a:pt x="228" y="119"/>
                    <a:pt x="0" y="530"/>
                    <a:pt x="91" y="918"/>
                  </a:cubicBezTo>
                  <a:cubicBezTo>
                    <a:pt x="170" y="1252"/>
                    <a:pt x="485" y="1485"/>
                    <a:pt x="819" y="1485"/>
                  </a:cubicBezTo>
                  <a:cubicBezTo>
                    <a:pt x="873" y="1485"/>
                    <a:pt x="928" y="1479"/>
                    <a:pt x="982" y="1466"/>
                  </a:cubicBezTo>
                  <a:cubicBezTo>
                    <a:pt x="1393" y="1375"/>
                    <a:pt x="1621" y="964"/>
                    <a:pt x="1529" y="553"/>
                  </a:cubicBezTo>
                  <a:cubicBezTo>
                    <a:pt x="1453" y="229"/>
                    <a:pt x="1154" y="0"/>
                    <a:pt x="8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1008015" y="2246153"/>
              <a:ext cx="85865" cy="69942"/>
            </a:xfrm>
            <a:custGeom>
              <a:avLst/>
              <a:gdLst/>
              <a:ahLst/>
              <a:cxnLst/>
              <a:rect l="l" t="t" r="r" b="b"/>
              <a:pathLst>
                <a:path w="1553" h="1265" extrusionOk="0">
                  <a:moveTo>
                    <a:pt x="1279" y="0"/>
                  </a:moveTo>
                  <a:cubicBezTo>
                    <a:pt x="1233" y="23"/>
                    <a:pt x="1211" y="91"/>
                    <a:pt x="1233" y="137"/>
                  </a:cubicBezTo>
                  <a:cubicBezTo>
                    <a:pt x="1256" y="160"/>
                    <a:pt x="1279" y="205"/>
                    <a:pt x="1302" y="251"/>
                  </a:cubicBezTo>
                  <a:cubicBezTo>
                    <a:pt x="1325" y="297"/>
                    <a:pt x="1325" y="365"/>
                    <a:pt x="1347" y="434"/>
                  </a:cubicBezTo>
                  <a:cubicBezTo>
                    <a:pt x="1347" y="479"/>
                    <a:pt x="1347" y="548"/>
                    <a:pt x="1347" y="593"/>
                  </a:cubicBezTo>
                  <a:cubicBezTo>
                    <a:pt x="1325" y="639"/>
                    <a:pt x="1325" y="685"/>
                    <a:pt x="1302" y="730"/>
                  </a:cubicBezTo>
                  <a:cubicBezTo>
                    <a:pt x="1279" y="776"/>
                    <a:pt x="1256" y="822"/>
                    <a:pt x="1233" y="845"/>
                  </a:cubicBezTo>
                  <a:cubicBezTo>
                    <a:pt x="1211" y="890"/>
                    <a:pt x="1165" y="913"/>
                    <a:pt x="1142" y="959"/>
                  </a:cubicBezTo>
                  <a:cubicBezTo>
                    <a:pt x="1074" y="982"/>
                    <a:pt x="1028" y="1004"/>
                    <a:pt x="982" y="1027"/>
                  </a:cubicBezTo>
                  <a:cubicBezTo>
                    <a:pt x="937" y="1050"/>
                    <a:pt x="868" y="1073"/>
                    <a:pt x="822" y="1073"/>
                  </a:cubicBezTo>
                  <a:lnTo>
                    <a:pt x="686" y="1073"/>
                  </a:lnTo>
                  <a:cubicBezTo>
                    <a:pt x="640" y="1050"/>
                    <a:pt x="594" y="1050"/>
                    <a:pt x="549" y="1027"/>
                  </a:cubicBezTo>
                  <a:cubicBezTo>
                    <a:pt x="503" y="1004"/>
                    <a:pt x="457" y="982"/>
                    <a:pt x="412" y="936"/>
                  </a:cubicBezTo>
                  <a:cubicBezTo>
                    <a:pt x="389" y="913"/>
                    <a:pt x="343" y="867"/>
                    <a:pt x="298" y="822"/>
                  </a:cubicBezTo>
                  <a:cubicBezTo>
                    <a:pt x="252" y="753"/>
                    <a:pt x="229" y="685"/>
                    <a:pt x="183" y="616"/>
                  </a:cubicBezTo>
                  <a:cubicBezTo>
                    <a:pt x="183" y="593"/>
                    <a:pt x="161" y="571"/>
                    <a:pt x="138" y="571"/>
                  </a:cubicBezTo>
                  <a:lnTo>
                    <a:pt x="69" y="571"/>
                  </a:lnTo>
                  <a:cubicBezTo>
                    <a:pt x="46" y="593"/>
                    <a:pt x="24" y="616"/>
                    <a:pt x="24" y="639"/>
                  </a:cubicBezTo>
                  <a:cubicBezTo>
                    <a:pt x="1" y="662"/>
                    <a:pt x="24" y="685"/>
                    <a:pt x="24" y="708"/>
                  </a:cubicBezTo>
                  <a:cubicBezTo>
                    <a:pt x="69" y="822"/>
                    <a:pt x="138" y="936"/>
                    <a:pt x="229" y="1027"/>
                  </a:cubicBezTo>
                  <a:cubicBezTo>
                    <a:pt x="298" y="1118"/>
                    <a:pt x="389" y="1164"/>
                    <a:pt x="503" y="1210"/>
                  </a:cubicBezTo>
                  <a:cubicBezTo>
                    <a:pt x="570" y="1243"/>
                    <a:pt x="649" y="1264"/>
                    <a:pt x="722" y="1264"/>
                  </a:cubicBezTo>
                  <a:cubicBezTo>
                    <a:pt x="749" y="1264"/>
                    <a:pt x="775" y="1262"/>
                    <a:pt x="800" y="1255"/>
                  </a:cubicBezTo>
                  <a:cubicBezTo>
                    <a:pt x="914" y="1255"/>
                    <a:pt x="1005" y="1233"/>
                    <a:pt x="1096" y="1187"/>
                  </a:cubicBezTo>
                  <a:cubicBezTo>
                    <a:pt x="1188" y="1141"/>
                    <a:pt x="1279" y="1096"/>
                    <a:pt x="1347" y="1027"/>
                  </a:cubicBezTo>
                  <a:cubicBezTo>
                    <a:pt x="1416" y="936"/>
                    <a:pt x="1462" y="845"/>
                    <a:pt x="1507" y="753"/>
                  </a:cubicBezTo>
                  <a:cubicBezTo>
                    <a:pt x="1530" y="639"/>
                    <a:pt x="1553" y="525"/>
                    <a:pt x="1530" y="434"/>
                  </a:cubicBezTo>
                  <a:cubicBezTo>
                    <a:pt x="1530" y="297"/>
                    <a:pt x="1484" y="160"/>
                    <a:pt x="1416" y="46"/>
                  </a:cubicBezTo>
                  <a:cubicBezTo>
                    <a:pt x="1393" y="0"/>
                    <a:pt x="1347" y="0"/>
                    <a:pt x="13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346739" y="996750"/>
              <a:ext cx="29083" cy="263789"/>
            </a:xfrm>
            <a:custGeom>
              <a:avLst/>
              <a:gdLst/>
              <a:ahLst/>
              <a:cxnLst/>
              <a:rect l="l" t="t" r="r" b="b"/>
              <a:pathLst>
                <a:path w="526" h="4771" extrusionOk="0">
                  <a:moveTo>
                    <a:pt x="434" y="0"/>
                  </a:moveTo>
                  <a:cubicBezTo>
                    <a:pt x="388" y="0"/>
                    <a:pt x="343" y="46"/>
                    <a:pt x="343" y="91"/>
                  </a:cubicBezTo>
                  <a:cubicBezTo>
                    <a:pt x="92" y="1598"/>
                    <a:pt x="23" y="3127"/>
                    <a:pt x="0" y="4679"/>
                  </a:cubicBezTo>
                  <a:cubicBezTo>
                    <a:pt x="0" y="4702"/>
                    <a:pt x="0" y="4725"/>
                    <a:pt x="0" y="4748"/>
                  </a:cubicBezTo>
                  <a:cubicBezTo>
                    <a:pt x="23" y="4770"/>
                    <a:pt x="46" y="4770"/>
                    <a:pt x="69" y="4770"/>
                  </a:cubicBezTo>
                  <a:cubicBezTo>
                    <a:pt x="92" y="4770"/>
                    <a:pt x="137" y="4770"/>
                    <a:pt x="137" y="4748"/>
                  </a:cubicBezTo>
                  <a:cubicBezTo>
                    <a:pt x="160" y="4748"/>
                    <a:pt x="183" y="4725"/>
                    <a:pt x="183" y="4702"/>
                  </a:cubicBezTo>
                  <a:cubicBezTo>
                    <a:pt x="206" y="3150"/>
                    <a:pt x="297" y="1621"/>
                    <a:pt x="525" y="114"/>
                  </a:cubicBezTo>
                  <a:cubicBezTo>
                    <a:pt x="525" y="46"/>
                    <a:pt x="480" y="0"/>
                    <a:pt x="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533511" y="912156"/>
              <a:ext cx="236033" cy="159180"/>
            </a:xfrm>
            <a:custGeom>
              <a:avLst/>
              <a:gdLst/>
              <a:ahLst/>
              <a:cxnLst/>
              <a:rect l="l" t="t" r="r" b="b"/>
              <a:pathLst>
                <a:path w="4269" h="2879" extrusionOk="0">
                  <a:moveTo>
                    <a:pt x="92" y="1"/>
                  </a:moveTo>
                  <a:cubicBezTo>
                    <a:pt x="69" y="1"/>
                    <a:pt x="46" y="24"/>
                    <a:pt x="23" y="46"/>
                  </a:cubicBezTo>
                  <a:cubicBezTo>
                    <a:pt x="23" y="69"/>
                    <a:pt x="0" y="92"/>
                    <a:pt x="23" y="115"/>
                  </a:cubicBezTo>
                  <a:cubicBezTo>
                    <a:pt x="23" y="138"/>
                    <a:pt x="23" y="160"/>
                    <a:pt x="46" y="183"/>
                  </a:cubicBezTo>
                  <a:cubicBezTo>
                    <a:pt x="754" y="594"/>
                    <a:pt x="1461" y="982"/>
                    <a:pt x="2146" y="1416"/>
                  </a:cubicBezTo>
                  <a:cubicBezTo>
                    <a:pt x="2488" y="1644"/>
                    <a:pt x="2808" y="1872"/>
                    <a:pt x="3150" y="2101"/>
                  </a:cubicBezTo>
                  <a:cubicBezTo>
                    <a:pt x="3470" y="2352"/>
                    <a:pt x="3789" y="2603"/>
                    <a:pt x="4109" y="2854"/>
                  </a:cubicBezTo>
                  <a:cubicBezTo>
                    <a:pt x="4118" y="2871"/>
                    <a:pt x="4133" y="2879"/>
                    <a:pt x="4150" y="2879"/>
                  </a:cubicBezTo>
                  <a:cubicBezTo>
                    <a:pt x="4177" y="2879"/>
                    <a:pt x="4209" y="2859"/>
                    <a:pt x="4223" y="2831"/>
                  </a:cubicBezTo>
                  <a:cubicBezTo>
                    <a:pt x="4269" y="2785"/>
                    <a:pt x="4246" y="2740"/>
                    <a:pt x="4223" y="2694"/>
                  </a:cubicBezTo>
                  <a:cubicBezTo>
                    <a:pt x="3904" y="2443"/>
                    <a:pt x="3584" y="2192"/>
                    <a:pt x="3264" y="1941"/>
                  </a:cubicBezTo>
                  <a:cubicBezTo>
                    <a:pt x="2922" y="1713"/>
                    <a:pt x="2603" y="1484"/>
                    <a:pt x="2260" y="1279"/>
                  </a:cubicBezTo>
                  <a:cubicBezTo>
                    <a:pt x="1575" y="822"/>
                    <a:pt x="868" y="434"/>
                    <a:pt x="160" y="24"/>
                  </a:cubicBezTo>
                  <a:cubicBezTo>
                    <a:pt x="137" y="24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366920" y="912156"/>
              <a:ext cx="177979" cy="100407"/>
            </a:xfrm>
            <a:custGeom>
              <a:avLst/>
              <a:gdLst/>
              <a:ahLst/>
              <a:cxnLst/>
              <a:rect l="l" t="t" r="r" b="b"/>
              <a:pathLst>
                <a:path w="3219" h="1816" extrusionOk="0">
                  <a:moveTo>
                    <a:pt x="3128" y="1"/>
                  </a:moveTo>
                  <a:cubicBezTo>
                    <a:pt x="3059" y="1"/>
                    <a:pt x="3036" y="46"/>
                    <a:pt x="3013" y="92"/>
                  </a:cubicBezTo>
                  <a:cubicBezTo>
                    <a:pt x="3013" y="138"/>
                    <a:pt x="3013" y="183"/>
                    <a:pt x="2991" y="252"/>
                  </a:cubicBezTo>
                  <a:cubicBezTo>
                    <a:pt x="2968" y="320"/>
                    <a:pt x="2945" y="412"/>
                    <a:pt x="2899" y="503"/>
                  </a:cubicBezTo>
                  <a:cubicBezTo>
                    <a:pt x="2831" y="594"/>
                    <a:pt x="2762" y="708"/>
                    <a:pt x="2671" y="800"/>
                  </a:cubicBezTo>
                  <a:cubicBezTo>
                    <a:pt x="2534" y="937"/>
                    <a:pt x="2374" y="1074"/>
                    <a:pt x="2192" y="1165"/>
                  </a:cubicBezTo>
                  <a:cubicBezTo>
                    <a:pt x="1941" y="1325"/>
                    <a:pt x="1667" y="1439"/>
                    <a:pt x="1370" y="1530"/>
                  </a:cubicBezTo>
                  <a:lnTo>
                    <a:pt x="1393" y="1530"/>
                  </a:lnTo>
                  <a:cubicBezTo>
                    <a:pt x="1189" y="1575"/>
                    <a:pt x="962" y="1621"/>
                    <a:pt x="735" y="1621"/>
                  </a:cubicBezTo>
                  <a:lnTo>
                    <a:pt x="735" y="1621"/>
                  </a:lnTo>
                  <a:cubicBezTo>
                    <a:pt x="604" y="1621"/>
                    <a:pt x="474" y="1619"/>
                    <a:pt x="343" y="1576"/>
                  </a:cubicBezTo>
                  <a:cubicBezTo>
                    <a:pt x="274" y="1576"/>
                    <a:pt x="229" y="1553"/>
                    <a:pt x="160" y="1507"/>
                  </a:cubicBezTo>
                  <a:cubicBezTo>
                    <a:pt x="152" y="1503"/>
                    <a:pt x="143" y="1501"/>
                    <a:pt x="133" y="1501"/>
                  </a:cubicBezTo>
                  <a:cubicBezTo>
                    <a:pt x="91" y="1501"/>
                    <a:pt x="42" y="1538"/>
                    <a:pt x="23" y="1576"/>
                  </a:cubicBezTo>
                  <a:cubicBezTo>
                    <a:pt x="1" y="1621"/>
                    <a:pt x="46" y="1667"/>
                    <a:pt x="92" y="1690"/>
                  </a:cubicBezTo>
                  <a:cubicBezTo>
                    <a:pt x="270" y="1787"/>
                    <a:pt x="471" y="1815"/>
                    <a:pt x="679" y="1815"/>
                  </a:cubicBezTo>
                  <a:cubicBezTo>
                    <a:pt x="764" y="1815"/>
                    <a:pt x="850" y="1811"/>
                    <a:pt x="936" y="1804"/>
                  </a:cubicBezTo>
                  <a:cubicBezTo>
                    <a:pt x="1096" y="1804"/>
                    <a:pt x="1256" y="1758"/>
                    <a:pt x="1416" y="1713"/>
                  </a:cubicBezTo>
                  <a:cubicBezTo>
                    <a:pt x="1598" y="1667"/>
                    <a:pt x="1758" y="1598"/>
                    <a:pt x="1918" y="1530"/>
                  </a:cubicBezTo>
                  <a:cubicBezTo>
                    <a:pt x="2078" y="1462"/>
                    <a:pt x="2237" y="1370"/>
                    <a:pt x="2374" y="1279"/>
                  </a:cubicBezTo>
                  <a:cubicBezTo>
                    <a:pt x="2511" y="1188"/>
                    <a:pt x="2648" y="1096"/>
                    <a:pt x="2762" y="982"/>
                  </a:cubicBezTo>
                  <a:cubicBezTo>
                    <a:pt x="2854" y="868"/>
                    <a:pt x="2968" y="754"/>
                    <a:pt x="3036" y="640"/>
                  </a:cubicBezTo>
                  <a:cubicBezTo>
                    <a:pt x="3128" y="480"/>
                    <a:pt x="3196" y="297"/>
                    <a:pt x="3219" y="115"/>
                  </a:cubicBezTo>
                  <a:cubicBezTo>
                    <a:pt x="3219" y="46"/>
                    <a:pt x="3173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340436" y="1246609"/>
              <a:ext cx="364748" cy="830456"/>
            </a:xfrm>
            <a:custGeom>
              <a:avLst/>
              <a:gdLst/>
              <a:ahLst/>
              <a:cxnLst/>
              <a:rect l="l" t="t" r="r" b="b"/>
              <a:pathLst>
                <a:path w="6597" h="15020" extrusionOk="0">
                  <a:moveTo>
                    <a:pt x="91" y="0"/>
                  </a:moveTo>
                  <a:cubicBezTo>
                    <a:pt x="91" y="0"/>
                    <a:pt x="69" y="23"/>
                    <a:pt x="46" y="23"/>
                  </a:cubicBezTo>
                  <a:cubicBezTo>
                    <a:pt x="23" y="23"/>
                    <a:pt x="23" y="46"/>
                    <a:pt x="0" y="69"/>
                  </a:cubicBezTo>
                  <a:cubicBezTo>
                    <a:pt x="0" y="115"/>
                    <a:pt x="0" y="137"/>
                    <a:pt x="23" y="160"/>
                  </a:cubicBezTo>
                  <a:cubicBezTo>
                    <a:pt x="845" y="2100"/>
                    <a:pt x="1689" y="4063"/>
                    <a:pt x="2534" y="6003"/>
                  </a:cubicBezTo>
                  <a:cubicBezTo>
                    <a:pt x="3378" y="8012"/>
                    <a:pt x="4246" y="10021"/>
                    <a:pt x="5090" y="12006"/>
                  </a:cubicBezTo>
                  <a:cubicBezTo>
                    <a:pt x="5524" y="13011"/>
                    <a:pt x="5958" y="14015"/>
                    <a:pt x="6391" y="15019"/>
                  </a:cubicBezTo>
                  <a:lnTo>
                    <a:pt x="6437" y="15019"/>
                  </a:lnTo>
                  <a:cubicBezTo>
                    <a:pt x="6483" y="15019"/>
                    <a:pt x="6551" y="15019"/>
                    <a:pt x="6597" y="14997"/>
                  </a:cubicBezTo>
                  <a:cubicBezTo>
                    <a:pt x="5912" y="13422"/>
                    <a:pt x="5227" y="11847"/>
                    <a:pt x="4565" y="10249"/>
                  </a:cubicBezTo>
                  <a:cubicBezTo>
                    <a:pt x="3675" y="8195"/>
                    <a:pt x="2808" y="6163"/>
                    <a:pt x="1918" y="4109"/>
                  </a:cubicBezTo>
                  <a:cubicBezTo>
                    <a:pt x="1347" y="2762"/>
                    <a:pt x="753" y="1416"/>
                    <a:pt x="183" y="69"/>
                  </a:cubicBezTo>
                  <a:cubicBezTo>
                    <a:pt x="160" y="23"/>
                    <a:pt x="137" y="0"/>
                    <a:pt x="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760700" y="1066140"/>
              <a:ext cx="360988" cy="826641"/>
            </a:xfrm>
            <a:custGeom>
              <a:avLst/>
              <a:gdLst/>
              <a:ahLst/>
              <a:cxnLst/>
              <a:rect l="l" t="t" r="r" b="b"/>
              <a:pathLst>
                <a:path w="6529" h="14951" extrusionOk="0">
                  <a:moveTo>
                    <a:pt x="68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0" y="92"/>
                    <a:pt x="0" y="115"/>
                    <a:pt x="23" y="137"/>
                  </a:cubicBezTo>
                  <a:cubicBezTo>
                    <a:pt x="845" y="2077"/>
                    <a:pt x="1689" y="4040"/>
                    <a:pt x="2534" y="5981"/>
                  </a:cubicBezTo>
                  <a:cubicBezTo>
                    <a:pt x="3355" y="7921"/>
                    <a:pt x="4177" y="9838"/>
                    <a:pt x="4999" y="11778"/>
                  </a:cubicBezTo>
                  <a:cubicBezTo>
                    <a:pt x="5455" y="12828"/>
                    <a:pt x="5912" y="13901"/>
                    <a:pt x="6368" y="14951"/>
                  </a:cubicBezTo>
                  <a:cubicBezTo>
                    <a:pt x="6414" y="14905"/>
                    <a:pt x="6460" y="14860"/>
                    <a:pt x="6528" y="14814"/>
                  </a:cubicBezTo>
                  <a:cubicBezTo>
                    <a:pt x="5980" y="13536"/>
                    <a:pt x="5432" y="12235"/>
                    <a:pt x="4862" y="10957"/>
                  </a:cubicBezTo>
                  <a:cubicBezTo>
                    <a:pt x="4040" y="9016"/>
                    <a:pt x="3196" y="7053"/>
                    <a:pt x="2374" y="5113"/>
                  </a:cubicBezTo>
                  <a:cubicBezTo>
                    <a:pt x="1643" y="3424"/>
                    <a:pt x="913" y="1735"/>
                    <a:pt x="183" y="46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451459" y="1184738"/>
              <a:ext cx="376138" cy="862026"/>
            </a:xfrm>
            <a:custGeom>
              <a:avLst/>
              <a:gdLst/>
              <a:ahLst/>
              <a:cxnLst/>
              <a:rect l="l" t="t" r="r" b="b"/>
              <a:pathLst>
                <a:path w="6803" h="15591" extrusionOk="0">
                  <a:moveTo>
                    <a:pt x="92" y="1"/>
                  </a:moveTo>
                  <a:cubicBezTo>
                    <a:pt x="92" y="1"/>
                    <a:pt x="69" y="24"/>
                    <a:pt x="46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115"/>
                    <a:pt x="1" y="138"/>
                    <a:pt x="24" y="161"/>
                  </a:cubicBezTo>
                  <a:cubicBezTo>
                    <a:pt x="914" y="2215"/>
                    <a:pt x="1781" y="4292"/>
                    <a:pt x="2671" y="6369"/>
                  </a:cubicBezTo>
                  <a:cubicBezTo>
                    <a:pt x="3584" y="8446"/>
                    <a:pt x="4475" y="10546"/>
                    <a:pt x="5365" y="12646"/>
                  </a:cubicBezTo>
                  <a:cubicBezTo>
                    <a:pt x="5798" y="13628"/>
                    <a:pt x="6209" y="14609"/>
                    <a:pt x="6643" y="15591"/>
                  </a:cubicBezTo>
                  <a:cubicBezTo>
                    <a:pt x="6643" y="15591"/>
                    <a:pt x="6666" y="15568"/>
                    <a:pt x="6689" y="15568"/>
                  </a:cubicBezTo>
                  <a:lnTo>
                    <a:pt x="6711" y="15568"/>
                  </a:lnTo>
                  <a:cubicBezTo>
                    <a:pt x="6689" y="15568"/>
                    <a:pt x="6689" y="15568"/>
                    <a:pt x="6689" y="15545"/>
                  </a:cubicBezTo>
                  <a:cubicBezTo>
                    <a:pt x="6689" y="15545"/>
                    <a:pt x="6689" y="15522"/>
                    <a:pt x="6689" y="15522"/>
                  </a:cubicBezTo>
                  <a:cubicBezTo>
                    <a:pt x="6711" y="15499"/>
                    <a:pt x="6711" y="15499"/>
                    <a:pt x="6734" y="15499"/>
                  </a:cubicBezTo>
                  <a:cubicBezTo>
                    <a:pt x="6757" y="15499"/>
                    <a:pt x="6780" y="15499"/>
                    <a:pt x="6803" y="15476"/>
                  </a:cubicBezTo>
                  <a:cubicBezTo>
                    <a:pt x="6118" y="13924"/>
                    <a:pt x="5456" y="12349"/>
                    <a:pt x="4771" y="10774"/>
                  </a:cubicBezTo>
                  <a:cubicBezTo>
                    <a:pt x="3858" y="8652"/>
                    <a:pt x="2968" y="6529"/>
                    <a:pt x="2055" y="4406"/>
                  </a:cubicBezTo>
                  <a:lnTo>
                    <a:pt x="183" y="69"/>
                  </a:lnTo>
                  <a:cubicBezTo>
                    <a:pt x="183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833849" y="2083322"/>
              <a:ext cx="3870" cy="5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1" y="1"/>
                  </a:moveTo>
                  <a:cubicBezTo>
                    <a:pt x="24" y="1"/>
                    <a:pt x="47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47" y="1"/>
                    <a:pt x="24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633200" y="1109046"/>
              <a:ext cx="374866" cy="858211"/>
            </a:xfrm>
            <a:custGeom>
              <a:avLst/>
              <a:gdLst/>
              <a:ahLst/>
              <a:cxnLst/>
              <a:rect l="l" t="t" r="r" b="b"/>
              <a:pathLst>
                <a:path w="6780" h="15522" extrusionOk="0">
                  <a:moveTo>
                    <a:pt x="46" y="0"/>
                  </a:moveTo>
                  <a:cubicBezTo>
                    <a:pt x="23" y="23"/>
                    <a:pt x="23" y="46"/>
                    <a:pt x="1" y="69"/>
                  </a:cubicBezTo>
                  <a:cubicBezTo>
                    <a:pt x="1" y="92"/>
                    <a:pt x="1" y="115"/>
                    <a:pt x="23" y="137"/>
                  </a:cubicBezTo>
                  <a:cubicBezTo>
                    <a:pt x="891" y="2192"/>
                    <a:pt x="1781" y="4246"/>
                    <a:pt x="2648" y="6277"/>
                  </a:cubicBezTo>
                  <a:cubicBezTo>
                    <a:pt x="3561" y="8423"/>
                    <a:pt x="4474" y="10546"/>
                    <a:pt x="5387" y="12668"/>
                  </a:cubicBezTo>
                  <a:cubicBezTo>
                    <a:pt x="5798" y="13627"/>
                    <a:pt x="6209" y="14586"/>
                    <a:pt x="6620" y="15522"/>
                  </a:cubicBezTo>
                  <a:cubicBezTo>
                    <a:pt x="6643" y="15499"/>
                    <a:pt x="6688" y="15476"/>
                    <a:pt x="6711" y="15453"/>
                  </a:cubicBezTo>
                  <a:cubicBezTo>
                    <a:pt x="6734" y="15430"/>
                    <a:pt x="6757" y="15408"/>
                    <a:pt x="6780" y="15408"/>
                  </a:cubicBezTo>
                  <a:cubicBezTo>
                    <a:pt x="6027" y="13650"/>
                    <a:pt x="5273" y="11892"/>
                    <a:pt x="4520" y="10135"/>
                  </a:cubicBezTo>
                  <a:cubicBezTo>
                    <a:pt x="3607" y="8012"/>
                    <a:pt x="2694" y="5912"/>
                    <a:pt x="1804" y="3789"/>
                  </a:cubicBezTo>
                  <a:cubicBezTo>
                    <a:pt x="1256" y="2557"/>
                    <a:pt x="731" y="1301"/>
                    <a:pt x="183" y="46"/>
                  </a:cubicBezTo>
                  <a:cubicBezTo>
                    <a:pt x="183" y="0"/>
                    <a:pt x="138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342924" y="1184738"/>
              <a:ext cx="122467" cy="99798"/>
            </a:xfrm>
            <a:custGeom>
              <a:avLst/>
              <a:gdLst/>
              <a:ahLst/>
              <a:cxnLst/>
              <a:rect l="l" t="t" r="r" b="b"/>
              <a:pathLst>
                <a:path w="2215" h="1805" extrusionOk="0">
                  <a:moveTo>
                    <a:pt x="2055" y="1"/>
                  </a:moveTo>
                  <a:cubicBezTo>
                    <a:pt x="2055" y="1"/>
                    <a:pt x="2032" y="24"/>
                    <a:pt x="2032" y="24"/>
                  </a:cubicBezTo>
                  <a:cubicBezTo>
                    <a:pt x="1987" y="24"/>
                    <a:pt x="1941" y="69"/>
                    <a:pt x="1964" y="138"/>
                  </a:cubicBezTo>
                  <a:cubicBezTo>
                    <a:pt x="1964" y="229"/>
                    <a:pt x="1987" y="343"/>
                    <a:pt x="2009" y="435"/>
                  </a:cubicBezTo>
                  <a:cubicBezTo>
                    <a:pt x="2009" y="572"/>
                    <a:pt x="2009" y="686"/>
                    <a:pt x="1987" y="800"/>
                  </a:cubicBezTo>
                  <a:cubicBezTo>
                    <a:pt x="1987" y="891"/>
                    <a:pt x="1964" y="982"/>
                    <a:pt x="1918" y="1074"/>
                  </a:cubicBezTo>
                  <a:cubicBezTo>
                    <a:pt x="1873" y="1142"/>
                    <a:pt x="1850" y="1234"/>
                    <a:pt x="1781" y="1279"/>
                  </a:cubicBezTo>
                  <a:cubicBezTo>
                    <a:pt x="1736" y="1348"/>
                    <a:pt x="1690" y="1393"/>
                    <a:pt x="1621" y="1439"/>
                  </a:cubicBezTo>
                  <a:cubicBezTo>
                    <a:pt x="1553" y="1485"/>
                    <a:pt x="1484" y="1530"/>
                    <a:pt x="1416" y="1553"/>
                  </a:cubicBezTo>
                  <a:cubicBezTo>
                    <a:pt x="1348" y="1576"/>
                    <a:pt x="1256" y="1599"/>
                    <a:pt x="1188" y="1622"/>
                  </a:cubicBezTo>
                  <a:cubicBezTo>
                    <a:pt x="1096" y="1622"/>
                    <a:pt x="1005" y="1622"/>
                    <a:pt x="914" y="1599"/>
                  </a:cubicBezTo>
                  <a:cubicBezTo>
                    <a:pt x="823" y="1576"/>
                    <a:pt x="731" y="1553"/>
                    <a:pt x="663" y="1530"/>
                  </a:cubicBezTo>
                  <a:cubicBezTo>
                    <a:pt x="526" y="1462"/>
                    <a:pt x="412" y="1393"/>
                    <a:pt x="320" y="1302"/>
                  </a:cubicBezTo>
                  <a:cubicBezTo>
                    <a:pt x="275" y="1279"/>
                    <a:pt x="229" y="1234"/>
                    <a:pt x="183" y="1188"/>
                  </a:cubicBezTo>
                  <a:cubicBezTo>
                    <a:pt x="161" y="1165"/>
                    <a:pt x="132" y="1154"/>
                    <a:pt x="106" y="1154"/>
                  </a:cubicBezTo>
                  <a:cubicBezTo>
                    <a:pt x="81" y="1154"/>
                    <a:pt x="58" y="1165"/>
                    <a:pt x="46" y="1188"/>
                  </a:cubicBezTo>
                  <a:cubicBezTo>
                    <a:pt x="1" y="1211"/>
                    <a:pt x="1" y="1279"/>
                    <a:pt x="46" y="1325"/>
                  </a:cubicBezTo>
                  <a:cubicBezTo>
                    <a:pt x="252" y="1530"/>
                    <a:pt x="526" y="1713"/>
                    <a:pt x="845" y="1781"/>
                  </a:cubicBezTo>
                  <a:cubicBezTo>
                    <a:pt x="891" y="1804"/>
                    <a:pt x="960" y="1804"/>
                    <a:pt x="1028" y="1804"/>
                  </a:cubicBezTo>
                  <a:lnTo>
                    <a:pt x="1233" y="1804"/>
                  </a:lnTo>
                  <a:cubicBezTo>
                    <a:pt x="1348" y="1781"/>
                    <a:pt x="1484" y="1759"/>
                    <a:pt x="1599" y="1690"/>
                  </a:cubicBezTo>
                  <a:cubicBezTo>
                    <a:pt x="1713" y="1644"/>
                    <a:pt x="1804" y="1553"/>
                    <a:pt x="1895" y="1462"/>
                  </a:cubicBezTo>
                  <a:cubicBezTo>
                    <a:pt x="1987" y="1370"/>
                    <a:pt x="2055" y="1234"/>
                    <a:pt x="2124" y="1119"/>
                  </a:cubicBezTo>
                  <a:cubicBezTo>
                    <a:pt x="2169" y="982"/>
                    <a:pt x="2192" y="823"/>
                    <a:pt x="2192" y="686"/>
                  </a:cubicBezTo>
                  <a:cubicBezTo>
                    <a:pt x="2215" y="480"/>
                    <a:pt x="2169" y="275"/>
                    <a:pt x="2146" y="92"/>
                  </a:cubicBezTo>
                  <a:cubicBezTo>
                    <a:pt x="2146" y="47"/>
                    <a:pt x="2101" y="1"/>
                    <a:pt x="20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54003" y="1107774"/>
              <a:ext cx="189368" cy="121914"/>
            </a:xfrm>
            <a:custGeom>
              <a:avLst/>
              <a:gdLst/>
              <a:ahLst/>
              <a:cxnLst/>
              <a:rect l="l" t="t" r="r" b="b"/>
              <a:pathLst>
                <a:path w="3425" h="2205" extrusionOk="0">
                  <a:moveTo>
                    <a:pt x="3310" y="1"/>
                  </a:moveTo>
                  <a:cubicBezTo>
                    <a:pt x="3264" y="1"/>
                    <a:pt x="3219" y="46"/>
                    <a:pt x="3219" y="92"/>
                  </a:cubicBezTo>
                  <a:cubicBezTo>
                    <a:pt x="3219" y="320"/>
                    <a:pt x="3196" y="526"/>
                    <a:pt x="3173" y="731"/>
                  </a:cubicBezTo>
                  <a:cubicBezTo>
                    <a:pt x="3150" y="868"/>
                    <a:pt x="3105" y="1005"/>
                    <a:pt x="3059" y="1142"/>
                  </a:cubicBezTo>
                  <a:cubicBezTo>
                    <a:pt x="2991" y="1256"/>
                    <a:pt x="2945" y="1347"/>
                    <a:pt x="2876" y="1439"/>
                  </a:cubicBezTo>
                  <a:cubicBezTo>
                    <a:pt x="2785" y="1530"/>
                    <a:pt x="2694" y="1621"/>
                    <a:pt x="2603" y="1690"/>
                  </a:cubicBezTo>
                  <a:cubicBezTo>
                    <a:pt x="2488" y="1781"/>
                    <a:pt x="2351" y="1849"/>
                    <a:pt x="2237" y="1895"/>
                  </a:cubicBezTo>
                  <a:cubicBezTo>
                    <a:pt x="2078" y="1941"/>
                    <a:pt x="1918" y="1986"/>
                    <a:pt x="1758" y="2009"/>
                  </a:cubicBezTo>
                  <a:cubicBezTo>
                    <a:pt x="1598" y="2009"/>
                    <a:pt x="1416" y="2009"/>
                    <a:pt x="1256" y="1986"/>
                  </a:cubicBezTo>
                  <a:cubicBezTo>
                    <a:pt x="1096" y="1964"/>
                    <a:pt x="913" y="1895"/>
                    <a:pt x="754" y="1827"/>
                  </a:cubicBezTo>
                  <a:cubicBezTo>
                    <a:pt x="594" y="1758"/>
                    <a:pt x="457" y="1667"/>
                    <a:pt x="297" y="1553"/>
                  </a:cubicBezTo>
                  <a:cubicBezTo>
                    <a:pt x="274" y="1530"/>
                    <a:pt x="229" y="1484"/>
                    <a:pt x="183" y="1461"/>
                  </a:cubicBezTo>
                  <a:cubicBezTo>
                    <a:pt x="156" y="1435"/>
                    <a:pt x="130" y="1424"/>
                    <a:pt x="103" y="1424"/>
                  </a:cubicBezTo>
                  <a:cubicBezTo>
                    <a:pt x="84" y="1424"/>
                    <a:pt x="65" y="1429"/>
                    <a:pt x="46" y="1439"/>
                  </a:cubicBezTo>
                  <a:cubicBezTo>
                    <a:pt x="0" y="1484"/>
                    <a:pt x="0" y="1553"/>
                    <a:pt x="46" y="1598"/>
                  </a:cubicBezTo>
                  <a:cubicBezTo>
                    <a:pt x="183" y="1713"/>
                    <a:pt x="320" y="1827"/>
                    <a:pt x="503" y="1918"/>
                  </a:cubicBezTo>
                  <a:cubicBezTo>
                    <a:pt x="662" y="2009"/>
                    <a:pt x="822" y="2078"/>
                    <a:pt x="1005" y="2123"/>
                  </a:cubicBezTo>
                  <a:cubicBezTo>
                    <a:pt x="1197" y="2175"/>
                    <a:pt x="1389" y="2204"/>
                    <a:pt x="1582" y="2204"/>
                  </a:cubicBezTo>
                  <a:cubicBezTo>
                    <a:pt x="1732" y="2204"/>
                    <a:pt x="1882" y="2186"/>
                    <a:pt x="2032" y="2146"/>
                  </a:cubicBezTo>
                  <a:cubicBezTo>
                    <a:pt x="2374" y="2078"/>
                    <a:pt x="2694" y="1918"/>
                    <a:pt x="2922" y="1667"/>
                  </a:cubicBezTo>
                  <a:cubicBezTo>
                    <a:pt x="3036" y="1553"/>
                    <a:pt x="3150" y="1393"/>
                    <a:pt x="3219" y="1256"/>
                  </a:cubicBezTo>
                  <a:cubicBezTo>
                    <a:pt x="3310" y="1073"/>
                    <a:pt x="3356" y="891"/>
                    <a:pt x="3379" y="708"/>
                  </a:cubicBezTo>
                  <a:cubicBezTo>
                    <a:pt x="3379" y="617"/>
                    <a:pt x="3401" y="526"/>
                    <a:pt x="3401" y="434"/>
                  </a:cubicBezTo>
                  <a:cubicBezTo>
                    <a:pt x="3401" y="320"/>
                    <a:pt x="3401" y="206"/>
                    <a:pt x="3424" y="115"/>
                  </a:cubicBezTo>
                  <a:cubicBezTo>
                    <a:pt x="3424" y="46"/>
                    <a:pt x="3379" y="1"/>
                    <a:pt x="3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634471" y="1066140"/>
              <a:ext cx="137617" cy="77074"/>
            </a:xfrm>
            <a:custGeom>
              <a:avLst/>
              <a:gdLst/>
              <a:ahLst/>
              <a:cxnLst/>
              <a:rect l="l" t="t" r="r" b="b"/>
              <a:pathLst>
                <a:path w="2489" h="1394" extrusionOk="0">
                  <a:moveTo>
                    <a:pt x="2374" y="0"/>
                  </a:moveTo>
                  <a:cubicBezTo>
                    <a:pt x="2351" y="0"/>
                    <a:pt x="2329" y="23"/>
                    <a:pt x="2306" y="46"/>
                  </a:cubicBezTo>
                  <a:cubicBezTo>
                    <a:pt x="2283" y="46"/>
                    <a:pt x="2283" y="69"/>
                    <a:pt x="2283" y="92"/>
                  </a:cubicBezTo>
                  <a:cubicBezTo>
                    <a:pt x="2283" y="183"/>
                    <a:pt x="2283" y="274"/>
                    <a:pt x="2260" y="343"/>
                  </a:cubicBezTo>
                  <a:cubicBezTo>
                    <a:pt x="2237" y="457"/>
                    <a:pt x="2215" y="571"/>
                    <a:pt x="2169" y="662"/>
                  </a:cubicBezTo>
                  <a:cubicBezTo>
                    <a:pt x="2146" y="731"/>
                    <a:pt x="2100" y="799"/>
                    <a:pt x="2055" y="868"/>
                  </a:cubicBezTo>
                  <a:cubicBezTo>
                    <a:pt x="2009" y="913"/>
                    <a:pt x="1941" y="982"/>
                    <a:pt x="1895" y="1005"/>
                  </a:cubicBezTo>
                  <a:cubicBezTo>
                    <a:pt x="1827" y="1050"/>
                    <a:pt x="1758" y="1096"/>
                    <a:pt x="1690" y="1119"/>
                  </a:cubicBezTo>
                  <a:cubicBezTo>
                    <a:pt x="1598" y="1164"/>
                    <a:pt x="1507" y="1187"/>
                    <a:pt x="1416" y="1187"/>
                  </a:cubicBezTo>
                  <a:cubicBezTo>
                    <a:pt x="1376" y="1194"/>
                    <a:pt x="1335" y="1197"/>
                    <a:pt x="1296" y="1197"/>
                  </a:cubicBezTo>
                  <a:cubicBezTo>
                    <a:pt x="1200" y="1197"/>
                    <a:pt x="1108" y="1181"/>
                    <a:pt x="1028" y="1164"/>
                  </a:cubicBezTo>
                  <a:lnTo>
                    <a:pt x="1028" y="1164"/>
                  </a:lnTo>
                  <a:lnTo>
                    <a:pt x="1050" y="1187"/>
                  </a:lnTo>
                  <a:cubicBezTo>
                    <a:pt x="868" y="1142"/>
                    <a:pt x="708" y="1096"/>
                    <a:pt x="548" y="1028"/>
                  </a:cubicBezTo>
                  <a:cubicBezTo>
                    <a:pt x="411" y="959"/>
                    <a:pt x="274" y="891"/>
                    <a:pt x="137" y="799"/>
                  </a:cubicBezTo>
                  <a:cubicBezTo>
                    <a:pt x="120" y="782"/>
                    <a:pt x="99" y="774"/>
                    <a:pt x="79" y="774"/>
                  </a:cubicBezTo>
                  <a:cubicBezTo>
                    <a:pt x="46" y="774"/>
                    <a:pt x="15" y="794"/>
                    <a:pt x="0" y="822"/>
                  </a:cubicBezTo>
                  <a:cubicBezTo>
                    <a:pt x="0" y="845"/>
                    <a:pt x="0" y="868"/>
                    <a:pt x="0" y="891"/>
                  </a:cubicBezTo>
                  <a:cubicBezTo>
                    <a:pt x="0" y="913"/>
                    <a:pt x="23" y="936"/>
                    <a:pt x="46" y="959"/>
                  </a:cubicBezTo>
                  <a:cubicBezTo>
                    <a:pt x="252" y="1119"/>
                    <a:pt x="503" y="1233"/>
                    <a:pt x="754" y="1324"/>
                  </a:cubicBezTo>
                  <a:cubicBezTo>
                    <a:pt x="916" y="1368"/>
                    <a:pt x="1088" y="1394"/>
                    <a:pt x="1256" y="1394"/>
                  </a:cubicBezTo>
                  <a:cubicBezTo>
                    <a:pt x="1349" y="1394"/>
                    <a:pt x="1441" y="1386"/>
                    <a:pt x="1530" y="1370"/>
                  </a:cubicBezTo>
                  <a:cubicBezTo>
                    <a:pt x="1781" y="1324"/>
                    <a:pt x="2009" y="1210"/>
                    <a:pt x="2169" y="1028"/>
                  </a:cubicBezTo>
                  <a:cubicBezTo>
                    <a:pt x="2260" y="913"/>
                    <a:pt x="2329" y="799"/>
                    <a:pt x="2374" y="662"/>
                  </a:cubicBezTo>
                  <a:cubicBezTo>
                    <a:pt x="2420" y="594"/>
                    <a:pt x="2420" y="525"/>
                    <a:pt x="2443" y="457"/>
                  </a:cubicBezTo>
                  <a:cubicBezTo>
                    <a:pt x="2466" y="343"/>
                    <a:pt x="2488" y="229"/>
                    <a:pt x="2466" y="115"/>
                  </a:cubicBezTo>
                  <a:cubicBezTo>
                    <a:pt x="2466" y="92"/>
                    <a:pt x="2466" y="69"/>
                    <a:pt x="2443" y="46"/>
                  </a:cubicBezTo>
                  <a:cubicBezTo>
                    <a:pt x="2420" y="23"/>
                    <a:pt x="2397" y="0"/>
                    <a:pt x="23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681192" y="1876369"/>
              <a:ext cx="444255" cy="202306"/>
            </a:xfrm>
            <a:custGeom>
              <a:avLst/>
              <a:gdLst/>
              <a:ahLst/>
              <a:cxnLst/>
              <a:rect l="l" t="t" r="r" b="b"/>
              <a:pathLst>
                <a:path w="8035" h="3659" extrusionOk="0">
                  <a:moveTo>
                    <a:pt x="7943" y="0"/>
                  </a:moveTo>
                  <a:cubicBezTo>
                    <a:pt x="7920" y="0"/>
                    <a:pt x="7898" y="23"/>
                    <a:pt x="7898" y="23"/>
                  </a:cubicBezTo>
                  <a:cubicBezTo>
                    <a:pt x="7875" y="46"/>
                    <a:pt x="7875" y="46"/>
                    <a:pt x="7875" y="46"/>
                  </a:cubicBezTo>
                  <a:cubicBezTo>
                    <a:pt x="7806" y="114"/>
                    <a:pt x="7738" y="160"/>
                    <a:pt x="7669" y="228"/>
                  </a:cubicBezTo>
                  <a:cubicBezTo>
                    <a:pt x="7647" y="228"/>
                    <a:pt x="7624" y="251"/>
                    <a:pt x="7601" y="274"/>
                  </a:cubicBezTo>
                  <a:cubicBezTo>
                    <a:pt x="7532" y="320"/>
                    <a:pt x="7464" y="388"/>
                    <a:pt x="7373" y="434"/>
                  </a:cubicBezTo>
                  <a:cubicBezTo>
                    <a:pt x="7373" y="434"/>
                    <a:pt x="7373" y="434"/>
                    <a:pt x="7373" y="457"/>
                  </a:cubicBezTo>
                  <a:cubicBezTo>
                    <a:pt x="7167" y="594"/>
                    <a:pt x="6962" y="753"/>
                    <a:pt x="6733" y="890"/>
                  </a:cubicBezTo>
                  <a:cubicBezTo>
                    <a:pt x="6711" y="913"/>
                    <a:pt x="6688" y="936"/>
                    <a:pt x="6642" y="936"/>
                  </a:cubicBezTo>
                  <a:cubicBezTo>
                    <a:pt x="6642" y="936"/>
                    <a:pt x="6642" y="959"/>
                    <a:pt x="6642" y="959"/>
                  </a:cubicBezTo>
                  <a:cubicBezTo>
                    <a:pt x="6231" y="1210"/>
                    <a:pt x="5798" y="1461"/>
                    <a:pt x="5364" y="1712"/>
                  </a:cubicBezTo>
                  <a:cubicBezTo>
                    <a:pt x="5159" y="1803"/>
                    <a:pt x="4953" y="1918"/>
                    <a:pt x="4748" y="2009"/>
                  </a:cubicBezTo>
                  <a:cubicBezTo>
                    <a:pt x="4542" y="2100"/>
                    <a:pt x="4314" y="2214"/>
                    <a:pt x="4109" y="2306"/>
                  </a:cubicBezTo>
                  <a:cubicBezTo>
                    <a:pt x="3606" y="2511"/>
                    <a:pt x="3081" y="2716"/>
                    <a:pt x="2556" y="2899"/>
                  </a:cubicBezTo>
                  <a:cubicBezTo>
                    <a:pt x="2214" y="3013"/>
                    <a:pt x="1849" y="3127"/>
                    <a:pt x="1506" y="3219"/>
                  </a:cubicBezTo>
                  <a:cubicBezTo>
                    <a:pt x="1370" y="3241"/>
                    <a:pt x="1255" y="3264"/>
                    <a:pt x="1118" y="3310"/>
                  </a:cubicBezTo>
                  <a:lnTo>
                    <a:pt x="1050" y="3310"/>
                  </a:lnTo>
                  <a:cubicBezTo>
                    <a:pt x="936" y="3333"/>
                    <a:pt x="845" y="3356"/>
                    <a:pt x="730" y="3378"/>
                  </a:cubicBezTo>
                  <a:cubicBezTo>
                    <a:pt x="525" y="3424"/>
                    <a:pt x="320" y="3447"/>
                    <a:pt x="114" y="3470"/>
                  </a:cubicBezTo>
                  <a:cubicBezTo>
                    <a:pt x="46" y="3470"/>
                    <a:pt x="0" y="3515"/>
                    <a:pt x="23" y="3584"/>
                  </a:cubicBezTo>
                  <a:cubicBezTo>
                    <a:pt x="23" y="3621"/>
                    <a:pt x="53" y="3658"/>
                    <a:pt x="89" y="3658"/>
                  </a:cubicBezTo>
                  <a:cubicBezTo>
                    <a:pt x="97" y="3658"/>
                    <a:pt x="106" y="3656"/>
                    <a:pt x="114" y="3652"/>
                  </a:cubicBezTo>
                  <a:cubicBezTo>
                    <a:pt x="342" y="3629"/>
                    <a:pt x="548" y="3607"/>
                    <a:pt x="753" y="3561"/>
                  </a:cubicBezTo>
                  <a:lnTo>
                    <a:pt x="799" y="3561"/>
                  </a:lnTo>
                  <a:cubicBezTo>
                    <a:pt x="890" y="3538"/>
                    <a:pt x="1004" y="3515"/>
                    <a:pt x="1096" y="3492"/>
                  </a:cubicBezTo>
                  <a:lnTo>
                    <a:pt x="1141" y="3492"/>
                  </a:lnTo>
                  <a:cubicBezTo>
                    <a:pt x="1278" y="3470"/>
                    <a:pt x="1415" y="3424"/>
                    <a:pt x="1552" y="3401"/>
                  </a:cubicBezTo>
                  <a:cubicBezTo>
                    <a:pt x="1917" y="3310"/>
                    <a:pt x="2260" y="3196"/>
                    <a:pt x="2625" y="3082"/>
                  </a:cubicBezTo>
                  <a:cubicBezTo>
                    <a:pt x="3150" y="2899"/>
                    <a:pt x="3675" y="2694"/>
                    <a:pt x="4177" y="2488"/>
                  </a:cubicBezTo>
                  <a:cubicBezTo>
                    <a:pt x="4382" y="2397"/>
                    <a:pt x="4588" y="2306"/>
                    <a:pt x="4793" y="2191"/>
                  </a:cubicBezTo>
                  <a:cubicBezTo>
                    <a:pt x="5478" y="1872"/>
                    <a:pt x="6117" y="1530"/>
                    <a:pt x="6756" y="1119"/>
                  </a:cubicBezTo>
                  <a:cubicBezTo>
                    <a:pt x="6779" y="1096"/>
                    <a:pt x="6802" y="1073"/>
                    <a:pt x="6825" y="1073"/>
                  </a:cubicBezTo>
                  <a:cubicBezTo>
                    <a:pt x="6848" y="1050"/>
                    <a:pt x="6848" y="1050"/>
                    <a:pt x="6848" y="1050"/>
                  </a:cubicBezTo>
                  <a:cubicBezTo>
                    <a:pt x="7076" y="913"/>
                    <a:pt x="7281" y="753"/>
                    <a:pt x="7487" y="594"/>
                  </a:cubicBezTo>
                  <a:cubicBezTo>
                    <a:pt x="7510" y="594"/>
                    <a:pt x="7510" y="594"/>
                    <a:pt x="7510" y="571"/>
                  </a:cubicBezTo>
                  <a:lnTo>
                    <a:pt x="7532" y="571"/>
                  </a:lnTo>
                  <a:cubicBezTo>
                    <a:pt x="7578" y="525"/>
                    <a:pt x="7624" y="502"/>
                    <a:pt x="7692" y="457"/>
                  </a:cubicBezTo>
                  <a:cubicBezTo>
                    <a:pt x="7715" y="434"/>
                    <a:pt x="7738" y="411"/>
                    <a:pt x="7738" y="411"/>
                  </a:cubicBezTo>
                  <a:cubicBezTo>
                    <a:pt x="7761" y="388"/>
                    <a:pt x="7761" y="388"/>
                    <a:pt x="7761" y="388"/>
                  </a:cubicBezTo>
                  <a:lnTo>
                    <a:pt x="7783" y="388"/>
                  </a:lnTo>
                  <a:cubicBezTo>
                    <a:pt x="7829" y="320"/>
                    <a:pt x="7898" y="274"/>
                    <a:pt x="7943" y="228"/>
                  </a:cubicBezTo>
                  <a:lnTo>
                    <a:pt x="7966" y="228"/>
                  </a:lnTo>
                  <a:cubicBezTo>
                    <a:pt x="7966" y="228"/>
                    <a:pt x="7966" y="206"/>
                    <a:pt x="7989" y="206"/>
                  </a:cubicBezTo>
                  <a:cubicBezTo>
                    <a:pt x="7989" y="206"/>
                    <a:pt x="7989" y="183"/>
                    <a:pt x="8012" y="183"/>
                  </a:cubicBezTo>
                  <a:cubicBezTo>
                    <a:pt x="8012" y="160"/>
                    <a:pt x="8035" y="160"/>
                    <a:pt x="8035" y="137"/>
                  </a:cubicBezTo>
                  <a:cubicBezTo>
                    <a:pt x="8035" y="92"/>
                    <a:pt x="8035" y="69"/>
                    <a:pt x="8035" y="46"/>
                  </a:cubicBezTo>
                  <a:cubicBezTo>
                    <a:pt x="8012" y="23"/>
                    <a:pt x="7989" y="23"/>
                    <a:pt x="7966" y="23"/>
                  </a:cubicBezTo>
                  <a:cubicBezTo>
                    <a:pt x="7966" y="23"/>
                    <a:pt x="7943" y="0"/>
                    <a:pt x="7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894448" y="2323118"/>
              <a:ext cx="20236" cy="21508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183" y="0"/>
                  </a:moveTo>
                  <a:cubicBezTo>
                    <a:pt x="92" y="0"/>
                    <a:pt x="0" y="92"/>
                    <a:pt x="0" y="183"/>
                  </a:cubicBezTo>
                  <a:cubicBezTo>
                    <a:pt x="0" y="297"/>
                    <a:pt x="92" y="388"/>
                    <a:pt x="183" y="388"/>
                  </a:cubicBezTo>
                  <a:cubicBezTo>
                    <a:pt x="297" y="388"/>
                    <a:pt x="366" y="297"/>
                    <a:pt x="366" y="183"/>
                  </a:cubicBezTo>
                  <a:cubicBezTo>
                    <a:pt x="366" y="92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1144306" y="2205736"/>
              <a:ext cx="16476" cy="17748"/>
            </a:xfrm>
            <a:custGeom>
              <a:avLst/>
              <a:gdLst/>
              <a:ahLst/>
              <a:cxnLst/>
              <a:rect l="l" t="t" r="r" b="b"/>
              <a:pathLst>
                <a:path w="298" h="321" extrusionOk="0">
                  <a:moveTo>
                    <a:pt x="138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2"/>
                    <a:pt x="69" y="320"/>
                    <a:pt x="138" y="320"/>
                  </a:cubicBezTo>
                  <a:cubicBezTo>
                    <a:pt x="229" y="320"/>
                    <a:pt x="298" y="252"/>
                    <a:pt x="298" y="160"/>
                  </a:cubicBezTo>
                  <a:cubicBezTo>
                    <a:pt x="298" y="69"/>
                    <a:pt x="229" y="1"/>
                    <a:pt x="138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898208" y="2348330"/>
              <a:ext cx="12717" cy="1144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7" y="1"/>
                    <a:pt x="1" y="47"/>
                    <a:pt x="1" y="92"/>
                  </a:cubicBezTo>
                  <a:cubicBezTo>
                    <a:pt x="1" y="161"/>
                    <a:pt x="47" y="206"/>
                    <a:pt x="115" y="206"/>
                  </a:cubicBezTo>
                  <a:cubicBezTo>
                    <a:pt x="184" y="206"/>
                    <a:pt x="229" y="161"/>
                    <a:pt x="229" y="92"/>
                  </a:cubicBezTo>
                  <a:cubicBezTo>
                    <a:pt x="229" y="47"/>
                    <a:pt x="184" y="1"/>
                    <a:pt x="11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1149393" y="2229732"/>
              <a:ext cx="11390" cy="11390"/>
            </a:xfrm>
            <a:custGeom>
              <a:avLst/>
              <a:gdLst/>
              <a:ahLst/>
              <a:cxnLst/>
              <a:rect l="l" t="t" r="r" b="b"/>
              <a:pathLst>
                <a:path w="206" h="206" extrusionOk="0">
                  <a:moveTo>
                    <a:pt x="114" y="0"/>
                  </a:moveTo>
                  <a:cubicBezTo>
                    <a:pt x="46" y="0"/>
                    <a:pt x="0" y="46"/>
                    <a:pt x="0" y="92"/>
                  </a:cubicBezTo>
                  <a:cubicBezTo>
                    <a:pt x="0" y="160"/>
                    <a:pt x="46" y="206"/>
                    <a:pt x="114" y="206"/>
                  </a:cubicBezTo>
                  <a:cubicBezTo>
                    <a:pt x="160" y="206"/>
                    <a:pt x="206" y="160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879298" y="2387476"/>
              <a:ext cx="71988" cy="47992"/>
            </a:xfrm>
            <a:custGeom>
              <a:avLst/>
              <a:gdLst/>
              <a:ahLst/>
              <a:cxnLst/>
              <a:rect l="l" t="t" r="r" b="b"/>
              <a:pathLst>
                <a:path w="1302" h="868" extrusionOk="0">
                  <a:moveTo>
                    <a:pt x="617" y="0"/>
                  </a:moveTo>
                  <a:cubicBezTo>
                    <a:pt x="274" y="23"/>
                    <a:pt x="1" y="229"/>
                    <a:pt x="1" y="457"/>
                  </a:cubicBezTo>
                  <a:cubicBezTo>
                    <a:pt x="23" y="708"/>
                    <a:pt x="320" y="868"/>
                    <a:pt x="663" y="868"/>
                  </a:cubicBezTo>
                  <a:cubicBezTo>
                    <a:pt x="1028" y="845"/>
                    <a:pt x="1302" y="640"/>
                    <a:pt x="1279" y="411"/>
                  </a:cubicBezTo>
                  <a:cubicBezTo>
                    <a:pt x="1279" y="160"/>
                    <a:pt x="982" y="0"/>
                    <a:pt x="6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1209936" y="2235482"/>
              <a:ext cx="71988" cy="56672"/>
            </a:xfrm>
            <a:custGeom>
              <a:avLst/>
              <a:gdLst/>
              <a:ahLst/>
              <a:cxnLst/>
              <a:rect l="l" t="t" r="r" b="b"/>
              <a:pathLst>
                <a:path w="1302" h="1025" extrusionOk="0">
                  <a:moveTo>
                    <a:pt x="853" y="1"/>
                  </a:moveTo>
                  <a:cubicBezTo>
                    <a:pt x="707" y="1"/>
                    <a:pt x="538" y="58"/>
                    <a:pt x="389" y="170"/>
                  </a:cubicBezTo>
                  <a:cubicBezTo>
                    <a:pt x="92" y="398"/>
                    <a:pt x="1" y="718"/>
                    <a:pt x="138" y="901"/>
                  </a:cubicBezTo>
                  <a:cubicBezTo>
                    <a:pt x="200" y="984"/>
                    <a:pt x="305" y="1024"/>
                    <a:pt x="429" y="1024"/>
                  </a:cubicBezTo>
                  <a:cubicBezTo>
                    <a:pt x="577" y="1024"/>
                    <a:pt x="752" y="967"/>
                    <a:pt x="914" y="855"/>
                  </a:cubicBezTo>
                  <a:cubicBezTo>
                    <a:pt x="1188" y="627"/>
                    <a:pt x="1302" y="307"/>
                    <a:pt x="1142" y="125"/>
                  </a:cubicBezTo>
                  <a:cubicBezTo>
                    <a:pt x="1080" y="41"/>
                    <a:pt x="974" y="1"/>
                    <a:pt x="8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6" name="Google Shape;266;p2"/>
          <p:cNvGrpSpPr/>
          <p:nvPr/>
        </p:nvGrpSpPr>
        <p:grpSpPr>
          <a:xfrm rot="2700000">
            <a:off x="259131" y="280913"/>
            <a:ext cx="620116" cy="680856"/>
            <a:chOff x="818450" y="719950"/>
            <a:chExt cx="162075" cy="177950"/>
          </a:xfrm>
        </p:grpSpPr>
        <p:sp>
          <p:nvSpPr>
            <p:cNvPr id="267" name="Google Shape;267;p2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0" name="Google Shape;270;p2"/>
          <p:cNvGrpSpPr/>
          <p:nvPr/>
        </p:nvGrpSpPr>
        <p:grpSpPr>
          <a:xfrm rot="672145">
            <a:off x="11309261" y="3332488"/>
            <a:ext cx="439524" cy="565119"/>
            <a:chOff x="3526675" y="707075"/>
            <a:chExt cx="187750" cy="241400"/>
          </a:xfrm>
        </p:grpSpPr>
        <p:sp>
          <p:nvSpPr>
            <p:cNvPr id="271" name="Google Shape;271;p2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4" name="Google Shape;274;p2"/>
          <p:cNvGrpSpPr/>
          <p:nvPr/>
        </p:nvGrpSpPr>
        <p:grpSpPr>
          <a:xfrm>
            <a:off x="5812468" y="5674356"/>
            <a:ext cx="1033573" cy="919945"/>
            <a:chOff x="4748225" y="4600750"/>
            <a:chExt cx="332125" cy="295625"/>
          </a:xfrm>
        </p:grpSpPr>
        <p:sp>
          <p:nvSpPr>
            <p:cNvPr id="275" name="Google Shape;275;p2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0" name="Google Shape;340;p2"/>
          <p:cNvSpPr/>
          <p:nvPr/>
        </p:nvSpPr>
        <p:spPr>
          <a:xfrm>
            <a:off x="11390354" y="1768695"/>
            <a:ext cx="277335" cy="233872"/>
          </a:xfrm>
          <a:custGeom>
            <a:avLst/>
            <a:gdLst/>
            <a:ahLst/>
            <a:cxnLst/>
            <a:rect l="l" t="t" r="r" b="b"/>
            <a:pathLst>
              <a:path w="1366" h="1152" extrusionOk="0">
                <a:moveTo>
                  <a:pt x="680" y="1"/>
                </a:moveTo>
                <a:cubicBezTo>
                  <a:pt x="623" y="4"/>
                  <a:pt x="570" y="58"/>
                  <a:pt x="576" y="118"/>
                </a:cubicBezTo>
                <a:cubicBezTo>
                  <a:pt x="582" y="198"/>
                  <a:pt x="590" y="279"/>
                  <a:pt x="596" y="359"/>
                </a:cubicBezTo>
                <a:cubicBezTo>
                  <a:pt x="596" y="422"/>
                  <a:pt x="596" y="489"/>
                  <a:pt x="599" y="552"/>
                </a:cubicBezTo>
                <a:cubicBezTo>
                  <a:pt x="432" y="559"/>
                  <a:pt x="261" y="563"/>
                  <a:pt x="94" y="566"/>
                </a:cubicBezTo>
                <a:cubicBezTo>
                  <a:pt x="41" y="566"/>
                  <a:pt x="1" y="612"/>
                  <a:pt x="5" y="663"/>
                </a:cubicBezTo>
                <a:cubicBezTo>
                  <a:pt x="8" y="714"/>
                  <a:pt x="48" y="753"/>
                  <a:pt x="95" y="753"/>
                </a:cubicBezTo>
                <a:cubicBezTo>
                  <a:pt x="97" y="753"/>
                  <a:pt x="99" y="753"/>
                  <a:pt x="101" y="753"/>
                </a:cubicBezTo>
                <a:cubicBezTo>
                  <a:pt x="269" y="753"/>
                  <a:pt x="432" y="750"/>
                  <a:pt x="599" y="743"/>
                </a:cubicBezTo>
                <a:lnTo>
                  <a:pt x="599" y="743"/>
                </a:lnTo>
                <a:cubicBezTo>
                  <a:pt x="599" y="763"/>
                  <a:pt x="596" y="780"/>
                  <a:pt x="596" y="800"/>
                </a:cubicBezTo>
                <a:cubicBezTo>
                  <a:pt x="593" y="836"/>
                  <a:pt x="590" y="870"/>
                  <a:pt x="590" y="907"/>
                </a:cubicBezTo>
                <a:lnTo>
                  <a:pt x="590" y="1034"/>
                </a:lnTo>
                <a:cubicBezTo>
                  <a:pt x="587" y="1099"/>
                  <a:pt x="649" y="1151"/>
                  <a:pt x="711" y="1151"/>
                </a:cubicBezTo>
                <a:cubicBezTo>
                  <a:pt x="713" y="1151"/>
                  <a:pt x="715" y="1151"/>
                  <a:pt x="717" y="1151"/>
                </a:cubicBezTo>
                <a:cubicBezTo>
                  <a:pt x="783" y="1148"/>
                  <a:pt x="840" y="1088"/>
                  <a:pt x="834" y="1021"/>
                </a:cubicBezTo>
                <a:cubicBezTo>
                  <a:pt x="834" y="984"/>
                  <a:pt x="827" y="944"/>
                  <a:pt x="827" y="904"/>
                </a:cubicBezTo>
                <a:cubicBezTo>
                  <a:pt x="827" y="867"/>
                  <a:pt x="823" y="830"/>
                  <a:pt x="823" y="790"/>
                </a:cubicBezTo>
                <a:cubicBezTo>
                  <a:pt x="823" y="773"/>
                  <a:pt x="827" y="753"/>
                  <a:pt x="827" y="736"/>
                </a:cubicBezTo>
                <a:cubicBezTo>
                  <a:pt x="883" y="733"/>
                  <a:pt x="944" y="733"/>
                  <a:pt x="1001" y="733"/>
                </a:cubicBezTo>
                <a:cubicBezTo>
                  <a:pt x="1048" y="736"/>
                  <a:pt x="1095" y="740"/>
                  <a:pt x="1141" y="743"/>
                </a:cubicBezTo>
                <a:cubicBezTo>
                  <a:pt x="1161" y="743"/>
                  <a:pt x="1184" y="743"/>
                  <a:pt x="1209" y="740"/>
                </a:cubicBezTo>
                <a:cubicBezTo>
                  <a:pt x="1238" y="740"/>
                  <a:pt x="1269" y="740"/>
                  <a:pt x="1298" y="730"/>
                </a:cubicBezTo>
                <a:cubicBezTo>
                  <a:pt x="1312" y="723"/>
                  <a:pt x="1325" y="716"/>
                  <a:pt x="1335" y="703"/>
                </a:cubicBezTo>
                <a:cubicBezTo>
                  <a:pt x="1345" y="693"/>
                  <a:pt x="1352" y="680"/>
                  <a:pt x="1355" y="663"/>
                </a:cubicBezTo>
                <a:cubicBezTo>
                  <a:pt x="1365" y="626"/>
                  <a:pt x="1349" y="583"/>
                  <a:pt x="1312" y="566"/>
                </a:cubicBezTo>
                <a:cubicBezTo>
                  <a:pt x="1295" y="559"/>
                  <a:pt x="1275" y="552"/>
                  <a:pt x="1258" y="549"/>
                </a:cubicBezTo>
                <a:cubicBezTo>
                  <a:pt x="1235" y="546"/>
                  <a:pt x="1215" y="546"/>
                  <a:pt x="1192" y="543"/>
                </a:cubicBezTo>
                <a:cubicBezTo>
                  <a:pt x="1164" y="543"/>
                  <a:pt x="1138" y="539"/>
                  <a:pt x="1108" y="539"/>
                </a:cubicBezTo>
                <a:cubicBezTo>
                  <a:pt x="1074" y="535"/>
                  <a:pt x="1038" y="532"/>
                  <a:pt x="1001" y="532"/>
                </a:cubicBezTo>
                <a:lnTo>
                  <a:pt x="877" y="532"/>
                </a:lnTo>
                <a:cubicBezTo>
                  <a:pt x="860" y="535"/>
                  <a:pt x="840" y="535"/>
                  <a:pt x="820" y="535"/>
                </a:cubicBezTo>
                <a:cubicBezTo>
                  <a:pt x="820" y="475"/>
                  <a:pt x="820" y="412"/>
                  <a:pt x="817" y="348"/>
                </a:cubicBezTo>
                <a:cubicBezTo>
                  <a:pt x="814" y="268"/>
                  <a:pt x="807" y="188"/>
                  <a:pt x="797" y="108"/>
                </a:cubicBezTo>
                <a:cubicBezTo>
                  <a:pt x="794" y="78"/>
                  <a:pt x="783" y="51"/>
                  <a:pt x="763" y="31"/>
                </a:cubicBezTo>
                <a:cubicBezTo>
                  <a:pt x="743" y="10"/>
                  <a:pt x="713" y="1"/>
                  <a:pt x="6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2"/>
          <p:cNvSpPr/>
          <p:nvPr/>
        </p:nvSpPr>
        <p:spPr>
          <a:xfrm>
            <a:off x="943445" y="5215219"/>
            <a:ext cx="107267" cy="106245"/>
          </a:xfrm>
          <a:custGeom>
            <a:avLst/>
            <a:gdLst/>
            <a:ahLst/>
            <a:cxnLst/>
            <a:rect l="l" t="t" r="r" b="b"/>
            <a:pathLst>
              <a:path w="774" h="767" extrusionOk="0">
                <a:moveTo>
                  <a:pt x="369" y="1"/>
                </a:moveTo>
                <a:cubicBezTo>
                  <a:pt x="272" y="1"/>
                  <a:pt x="175" y="50"/>
                  <a:pt x="108" y="121"/>
                </a:cubicBezTo>
                <a:cubicBezTo>
                  <a:pt x="38" y="195"/>
                  <a:pt x="1" y="298"/>
                  <a:pt x="4" y="402"/>
                </a:cubicBezTo>
                <a:cubicBezTo>
                  <a:pt x="11" y="499"/>
                  <a:pt x="55" y="596"/>
                  <a:pt x="125" y="663"/>
                </a:cubicBezTo>
                <a:cubicBezTo>
                  <a:pt x="205" y="737"/>
                  <a:pt x="302" y="766"/>
                  <a:pt x="406" y="766"/>
                </a:cubicBezTo>
                <a:cubicBezTo>
                  <a:pt x="503" y="766"/>
                  <a:pt x="603" y="717"/>
                  <a:pt x="666" y="646"/>
                </a:cubicBezTo>
                <a:cubicBezTo>
                  <a:pt x="737" y="569"/>
                  <a:pt x="774" y="469"/>
                  <a:pt x="770" y="365"/>
                </a:cubicBezTo>
                <a:cubicBezTo>
                  <a:pt x="764" y="265"/>
                  <a:pt x="720" y="171"/>
                  <a:pt x="650" y="104"/>
                </a:cubicBezTo>
                <a:cubicBezTo>
                  <a:pt x="573" y="30"/>
                  <a:pt x="476" y="1"/>
                  <a:pt x="3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2"/>
          <p:cNvSpPr/>
          <p:nvPr/>
        </p:nvSpPr>
        <p:spPr>
          <a:xfrm>
            <a:off x="3978964" y="6419331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2"/>
          <p:cNvSpPr/>
          <p:nvPr/>
        </p:nvSpPr>
        <p:spPr>
          <a:xfrm>
            <a:off x="7234281" y="339617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2"/>
          <p:cNvSpPr/>
          <p:nvPr/>
        </p:nvSpPr>
        <p:spPr>
          <a:xfrm>
            <a:off x="4062040" y="871597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"/>
          <p:cNvSpPr/>
          <p:nvPr/>
        </p:nvSpPr>
        <p:spPr>
          <a:xfrm>
            <a:off x="650999" y="3934937"/>
            <a:ext cx="292448" cy="471631"/>
          </a:xfrm>
          <a:custGeom>
            <a:avLst/>
            <a:gdLst/>
            <a:ahLst/>
            <a:cxnLst/>
            <a:rect l="l" t="t" r="r" b="b"/>
            <a:pathLst>
              <a:path w="2450" h="3951" extrusionOk="0">
                <a:moveTo>
                  <a:pt x="1707" y="1170"/>
                </a:moveTo>
                <a:lnTo>
                  <a:pt x="1703" y="1179"/>
                </a:lnTo>
                <a:lnTo>
                  <a:pt x="1699" y="1179"/>
                </a:lnTo>
                <a:lnTo>
                  <a:pt x="1707" y="1170"/>
                </a:lnTo>
                <a:close/>
                <a:moveTo>
                  <a:pt x="2288" y="1"/>
                </a:moveTo>
                <a:cubicBezTo>
                  <a:pt x="2254" y="1"/>
                  <a:pt x="2219" y="12"/>
                  <a:pt x="2188" y="32"/>
                </a:cubicBezTo>
                <a:cubicBezTo>
                  <a:pt x="2171" y="42"/>
                  <a:pt x="2151" y="55"/>
                  <a:pt x="2131" y="69"/>
                </a:cubicBezTo>
                <a:cubicBezTo>
                  <a:pt x="2085" y="96"/>
                  <a:pt x="2031" y="116"/>
                  <a:pt x="1977" y="133"/>
                </a:cubicBezTo>
                <a:cubicBezTo>
                  <a:pt x="1951" y="139"/>
                  <a:pt x="1924" y="146"/>
                  <a:pt x="1894" y="149"/>
                </a:cubicBezTo>
                <a:cubicBezTo>
                  <a:pt x="1850" y="146"/>
                  <a:pt x="1807" y="142"/>
                  <a:pt x="1764" y="136"/>
                </a:cubicBezTo>
                <a:cubicBezTo>
                  <a:pt x="1710" y="129"/>
                  <a:pt x="1656" y="126"/>
                  <a:pt x="1599" y="122"/>
                </a:cubicBezTo>
                <a:lnTo>
                  <a:pt x="1526" y="122"/>
                </a:lnTo>
                <a:cubicBezTo>
                  <a:pt x="1516" y="119"/>
                  <a:pt x="1503" y="119"/>
                  <a:pt x="1489" y="119"/>
                </a:cubicBezTo>
                <a:cubicBezTo>
                  <a:pt x="1472" y="122"/>
                  <a:pt x="1452" y="122"/>
                  <a:pt x="1435" y="122"/>
                </a:cubicBezTo>
                <a:cubicBezTo>
                  <a:pt x="1406" y="126"/>
                  <a:pt x="1378" y="133"/>
                  <a:pt x="1349" y="142"/>
                </a:cubicBezTo>
                <a:cubicBezTo>
                  <a:pt x="1325" y="149"/>
                  <a:pt x="1302" y="159"/>
                  <a:pt x="1278" y="173"/>
                </a:cubicBezTo>
                <a:cubicBezTo>
                  <a:pt x="1255" y="186"/>
                  <a:pt x="1235" y="202"/>
                  <a:pt x="1211" y="219"/>
                </a:cubicBezTo>
                <a:cubicBezTo>
                  <a:pt x="1188" y="236"/>
                  <a:pt x="1171" y="259"/>
                  <a:pt x="1154" y="279"/>
                </a:cubicBezTo>
                <a:lnTo>
                  <a:pt x="1142" y="296"/>
                </a:lnTo>
                <a:cubicBezTo>
                  <a:pt x="1131" y="316"/>
                  <a:pt x="1121" y="336"/>
                  <a:pt x="1111" y="353"/>
                </a:cubicBezTo>
                <a:cubicBezTo>
                  <a:pt x="1101" y="380"/>
                  <a:pt x="1094" y="410"/>
                  <a:pt x="1091" y="437"/>
                </a:cubicBezTo>
                <a:cubicBezTo>
                  <a:pt x="1085" y="483"/>
                  <a:pt x="1088" y="531"/>
                  <a:pt x="1097" y="577"/>
                </a:cubicBezTo>
                <a:cubicBezTo>
                  <a:pt x="1108" y="624"/>
                  <a:pt x="1125" y="671"/>
                  <a:pt x="1151" y="714"/>
                </a:cubicBezTo>
                <a:cubicBezTo>
                  <a:pt x="1171" y="748"/>
                  <a:pt x="1191" y="784"/>
                  <a:pt x="1218" y="815"/>
                </a:cubicBezTo>
                <a:cubicBezTo>
                  <a:pt x="1251" y="861"/>
                  <a:pt x="1292" y="901"/>
                  <a:pt x="1335" y="942"/>
                </a:cubicBezTo>
                <a:cubicBezTo>
                  <a:pt x="1382" y="989"/>
                  <a:pt x="1435" y="1036"/>
                  <a:pt x="1492" y="1076"/>
                </a:cubicBezTo>
                <a:cubicBezTo>
                  <a:pt x="1539" y="1113"/>
                  <a:pt x="1593" y="1149"/>
                  <a:pt x="1639" y="1190"/>
                </a:cubicBezTo>
                <a:lnTo>
                  <a:pt x="1656" y="1206"/>
                </a:lnTo>
                <a:cubicBezTo>
                  <a:pt x="1643" y="1216"/>
                  <a:pt x="1626" y="1223"/>
                  <a:pt x="1606" y="1230"/>
                </a:cubicBezTo>
                <a:cubicBezTo>
                  <a:pt x="1566" y="1239"/>
                  <a:pt x="1523" y="1243"/>
                  <a:pt x="1483" y="1246"/>
                </a:cubicBezTo>
                <a:cubicBezTo>
                  <a:pt x="1429" y="1246"/>
                  <a:pt x="1382" y="1239"/>
                  <a:pt x="1329" y="1233"/>
                </a:cubicBezTo>
                <a:cubicBezTo>
                  <a:pt x="1278" y="1226"/>
                  <a:pt x="1228" y="1219"/>
                  <a:pt x="1174" y="1213"/>
                </a:cubicBezTo>
                <a:cubicBezTo>
                  <a:pt x="1125" y="1202"/>
                  <a:pt x="1071" y="1190"/>
                  <a:pt x="1021" y="1190"/>
                </a:cubicBezTo>
                <a:cubicBezTo>
                  <a:pt x="1009" y="1188"/>
                  <a:pt x="997" y="1188"/>
                  <a:pt x="985" y="1188"/>
                </a:cubicBezTo>
                <a:cubicBezTo>
                  <a:pt x="957" y="1188"/>
                  <a:pt x="929" y="1191"/>
                  <a:pt x="901" y="1193"/>
                </a:cubicBezTo>
                <a:lnTo>
                  <a:pt x="881" y="1196"/>
                </a:lnTo>
                <a:cubicBezTo>
                  <a:pt x="853" y="1199"/>
                  <a:pt x="820" y="1206"/>
                  <a:pt x="796" y="1216"/>
                </a:cubicBezTo>
                <a:cubicBezTo>
                  <a:pt x="753" y="1236"/>
                  <a:pt x="710" y="1263"/>
                  <a:pt x="673" y="1293"/>
                </a:cubicBezTo>
                <a:cubicBezTo>
                  <a:pt x="623" y="1337"/>
                  <a:pt x="583" y="1394"/>
                  <a:pt x="560" y="1454"/>
                </a:cubicBezTo>
                <a:lnTo>
                  <a:pt x="549" y="1477"/>
                </a:lnTo>
                <a:cubicBezTo>
                  <a:pt x="526" y="1544"/>
                  <a:pt x="523" y="1624"/>
                  <a:pt x="532" y="1694"/>
                </a:cubicBezTo>
                <a:cubicBezTo>
                  <a:pt x="546" y="1764"/>
                  <a:pt x="569" y="1835"/>
                  <a:pt x="600" y="1902"/>
                </a:cubicBezTo>
                <a:cubicBezTo>
                  <a:pt x="626" y="1962"/>
                  <a:pt x="663" y="2019"/>
                  <a:pt x="710" y="2065"/>
                </a:cubicBezTo>
                <a:cubicBezTo>
                  <a:pt x="730" y="2089"/>
                  <a:pt x="750" y="2113"/>
                  <a:pt x="773" y="2133"/>
                </a:cubicBezTo>
                <a:cubicBezTo>
                  <a:pt x="827" y="2179"/>
                  <a:pt x="881" y="2226"/>
                  <a:pt x="934" y="2269"/>
                </a:cubicBezTo>
                <a:cubicBezTo>
                  <a:pt x="1017" y="2333"/>
                  <a:pt x="1101" y="2397"/>
                  <a:pt x="1182" y="2467"/>
                </a:cubicBezTo>
                <a:cubicBezTo>
                  <a:pt x="1198" y="2484"/>
                  <a:pt x="1218" y="2504"/>
                  <a:pt x="1235" y="2524"/>
                </a:cubicBezTo>
                <a:cubicBezTo>
                  <a:pt x="1198" y="2557"/>
                  <a:pt x="1162" y="2587"/>
                  <a:pt x="1121" y="2618"/>
                </a:cubicBezTo>
                <a:cubicBezTo>
                  <a:pt x="1108" y="2624"/>
                  <a:pt x="1094" y="2627"/>
                  <a:pt x="1085" y="2634"/>
                </a:cubicBezTo>
                <a:cubicBezTo>
                  <a:pt x="1014" y="2650"/>
                  <a:pt x="947" y="2661"/>
                  <a:pt x="877" y="2667"/>
                </a:cubicBezTo>
                <a:cubicBezTo>
                  <a:pt x="827" y="2667"/>
                  <a:pt x="780" y="2661"/>
                  <a:pt x="730" y="2654"/>
                </a:cubicBezTo>
                <a:cubicBezTo>
                  <a:pt x="676" y="2647"/>
                  <a:pt x="623" y="2644"/>
                  <a:pt x="566" y="2641"/>
                </a:cubicBezTo>
                <a:cubicBezTo>
                  <a:pt x="521" y="2639"/>
                  <a:pt x="476" y="2636"/>
                  <a:pt x="431" y="2636"/>
                </a:cubicBezTo>
                <a:cubicBezTo>
                  <a:pt x="413" y="2636"/>
                  <a:pt x="394" y="2637"/>
                  <a:pt x="375" y="2638"/>
                </a:cubicBezTo>
                <a:cubicBezTo>
                  <a:pt x="245" y="2650"/>
                  <a:pt x="128" y="2718"/>
                  <a:pt x="64" y="2831"/>
                </a:cubicBezTo>
                <a:cubicBezTo>
                  <a:pt x="24" y="2902"/>
                  <a:pt x="1" y="2985"/>
                  <a:pt x="1" y="3065"/>
                </a:cubicBezTo>
                <a:cubicBezTo>
                  <a:pt x="1" y="3132"/>
                  <a:pt x="4" y="3196"/>
                  <a:pt x="21" y="3260"/>
                </a:cubicBezTo>
                <a:cubicBezTo>
                  <a:pt x="31" y="3293"/>
                  <a:pt x="41" y="3326"/>
                  <a:pt x="54" y="3363"/>
                </a:cubicBezTo>
                <a:cubicBezTo>
                  <a:pt x="71" y="3400"/>
                  <a:pt x="91" y="3433"/>
                  <a:pt x="114" y="3467"/>
                </a:cubicBezTo>
                <a:cubicBezTo>
                  <a:pt x="151" y="3521"/>
                  <a:pt x="205" y="3567"/>
                  <a:pt x="255" y="3610"/>
                </a:cubicBezTo>
                <a:cubicBezTo>
                  <a:pt x="319" y="3664"/>
                  <a:pt x="392" y="3708"/>
                  <a:pt x="462" y="3751"/>
                </a:cubicBezTo>
                <a:cubicBezTo>
                  <a:pt x="552" y="3811"/>
                  <a:pt x="646" y="3868"/>
                  <a:pt x="736" y="3928"/>
                </a:cubicBezTo>
                <a:cubicBezTo>
                  <a:pt x="760" y="3942"/>
                  <a:pt x="786" y="3950"/>
                  <a:pt x="814" y="3950"/>
                </a:cubicBezTo>
                <a:cubicBezTo>
                  <a:pt x="821" y="3950"/>
                  <a:pt x="829" y="3950"/>
                  <a:pt x="836" y="3948"/>
                </a:cubicBezTo>
                <a:cubicBezTo>
                  <a:pt x="870" y="3945"/>
                  <a:pt x="901" y="3925"/>
                  <a:pt x="921" y="3895"/>
                </a:cubicBezTo>
                <a:cubicBezTo>
                  <a:pt x="961" y="3838"/>
                  <a:pt x="950" y="3748"/>
                  <a:pt x="890" y="3711"/>
                </a:cubicBezTo>
                <a:cubicBezTo>
                  <a:pt x="793" y="3651"/>
                  <a:pt x="696" y="3590"/>
                  <a:pt x="603" y="3527"/>
                </a:cubicBezTo>
                <a:cubicBezTo>
                  <a:pt x="529" y="3480"/>
                  <a:pt x="459" y="3430"/>
                  <a:pt x="392" y="3377"/>
                </a:cubicBezTo>
                <a:cubicBezTo>
                  <a:pt x="365" y="3350"/>
                  <a:pt x="342" y="3323"/>
                  <a:pt x="322" y="3293"/>
                </a:cubicBezTo>
                <a:cubicBezTo>
                  <a:pt x="308" y="3266"/>
                  <a:pt x="299" y="3240"/>
                  <a:pt x="288" y="3212"/>
                </a:cubicBezTo>
                <a:cubicBezTo>
                  <a:pt x="279" y="3176"/>
                  <a:pt x="271" y="3143"/>
                  <a:pt x="268" y="3109"/>
                </a:cubicBezTo>
                <a:cubicBezTo>
                  <a:pt x="268" y="3082"/>
                  <a:pt x="271" y="3052"/>
                  <a:pt x="275" y="3025"/>
                </a:cubicBezTo>
                <a:cubicBezTo>
                  <a:pt x="279" y="3012"/>
                  <a:pt x="282" y="2999"/>
                  <a:pt x="288" y="2985"/>
                </a:cubicBezTo>
                <a:cubicBezTo>
                  <a:pt x="295" y="2976"/>
                  <a:pt x="302" y="2965"/>
                  <a:pt x="308" y="2955"/>
                </a:cubicBezTo>
                <a:lnTo>
                  <a:pt x="328" y="2939"/>
                </a:lnTo>
                <a:lnTo>
                  <a:pt x="352" y="2928"/>
                </a:lnTo>
                <a:cubicBezTo>
                  <a:pt x="369" y="2925"/>
                  <a:pt x="385" y="2922"/>
                  <a:pt x="402" y="2922"/>
                </a:cubicBezTo>
                <a:cubicBezTo>
                  <a:pt x="449" y="2922"/>
                  <a:pt x="495" y="2925"/>
                  <a:pt x="543" y="2931"/>
                </a:cubicBezTo>
                <a:cubicBezTo>
                  <a:pt x="596" y="2935"/>
                  <a:pt x="649" y="2942"/>
                  <a:pt x="706" y="2948"/>
                </a:cubicBezTo>
                <a:cubicBezTo>
                  <a:pt x="760" y="2959"/>
                  <a:pt x="813" y="2965"/>
                  <a:pt x="870" y="2965"/>
                </a:cubicBezTo>
                <a:cubicBezTo>
                  <a:pt x="934" y="2965"/>
                  <a:pt x="1001" y="2955"/>
                  <a:pt x="1068" y="2948"/>
                </a:cubicBezTo>
                <a:cubicBezTo>
                  <a:pt x="1094" y="2945"/>
                  <a:pt x="1121" y="2942"/>
                  <a:pt x="1148" y="2935"/>
                </a:cubicBezTo>
                <a:cubicBezTo>
                  <a:pt x="1198" y="2925"/>
                  <a:pt x="1245" y="2905"/>
                  <a:pt x="1295" y="2878"/>
                </a:cubicBezTo>
                <a:cubicBezTo>
                  <a:pt x="1355" y="2845"/>
                  <a:pt x="1412" y="2805"/>
                  <a:pt x="1466" y="2758"/>
                </a:cubicBezTo>
                <a:cubicBezTo>
                  <a:pt x="1492" y="2731"/>
                  <a:pt x="1519" y="2701"/>
                  <a:pt x="1536" y="2671"/>
                </a:cubicBezTo>
                <a:cubicBezTo>
                  <a:pt x="1549" y="2650"/>
                  <a:pt x="1559" y="2627"/>
                  <a:pt x="1569" y="2607"/>
                </a:cubicBezTo>
                <a:cubicBezTo>
                  <a:pt x="1576" y="2587"/>
                  <a:pt x="1579" y="2564"/>
                  <a:pt x="1583" y="2541"/>
                </a:cubicBezTo>
                <a:cubicBezTo>
                  <a:pt x="1586" y="2520"/>
                  <a:pt x="1583" y="2487"/>
                  <a:pt x="1583" y="2474"/>
                </a:cubicBezTo>
                <a:cubicBezTo>
                  <a:pt x="1579" y="2450"/>
                  <a:pt x="1573" y="2430"/>
                  <a:pt x="1566" y="2406"/>
                </a:cubicBezTo>
                <a:cubicBezTo>
                  <a:pt x="1549" y="2363"/>
                  <a:pt x="1523" y="2323"/>
                  <a:pt x="1495" y="2286"/>
                </a:cubicBezTo>
                <a:cubicBezTo>
                  <a:pt x="1452" y="2223"/>
                  <a:pt x="1389" y="2166"/>
                  <a:pt x="1332" y="2113"/>
                </a:cubicBezTo>
                <a:cubicBezTo>
                  <a:pt x="1235" y="2022"/>
                  <a:pt x="1125" y="1945"/>
                  <a:pt x="1024" y="1858"/>
                </a:cubicBezTo>
                <a:cubicBezTo>
                  <a:pt x="997" y="1828"/>
                  <a:pt x="971" y="1801"/>
                  <a:pt x="947" y="1772"/>
                </a:cubicBezTo>
                <a:cubicBezTo>
                  <a:pt x="930" y="1735"/>
                  <a:pt x="914" y="1701"/>
                  <a:pt x="901" y="1664"/>
                </a:cubicBezTo>
                <a:cubicBezTo>
                  <a:pt x="897" y="1647"/>
                  <a:pt x="893" y="1631"/>
                  <a:pt x="890" y="1611"/>
                </a:cubicBezTo>
                <a:lnTo>
                  <a:pt x="890" y="1591"/>
                </a:lnTo>
                <a:lnTo>
                  <a:pt x="897" y="1581"/>
                </a:lnTo>
                <a:lnTo>
                  <a:pt x="907" y="1560"/>
                </a:lnTo>
                <a:lnTo>
                  <a:pt x="927" y="1547"/>
                </a:lnTo>
                <a:cubicBezTo>
                  <a:pt x="937" y="1544"/>
                  <a:pt x="947" y="1544"/>
                  <a:pt x="957" y="1540"/>
                </a:cubicBezTo>
                <a:cubicBezTo>
                  <a:pt x="1004" y="1544"/>
                  <a:pt x="1051" y="1547"/>
                  <a:pt x="1097" y="1554"/>
                </a:cubicBezTo>
                <a:cubicBezTo>
                  <a:pt x="1148" y="1560"/>
                  <a:pt x="1202" y="1567"/>
                  <a:pt x="1255" y="1574"/>
                </a:cubicBezTo>
                <a:cubicBezTo>
                  <a:pt x="1308" y="1581"/>
                  <a:pt x="1362" y="1594"/>
                  <a:pt x="1415" y="1594"/>
                </a:cubicBezTo>
                <a:cubicBezTo>
                  <a:pt x="1427" y="1595"/>
                  <a:pt x="1438" y="1595"/>
                  <a:pt x="1450" y="1595"/>
                </a:cubicBezTo>
                <a:cubicBezTo>
                  <a:pt x="1506" y="1595"/>
                  <a:pt x="1564" y="1589"/>
                  <a:pt x="1619" y="1577"/>
                </a:cubicBezTo>
                <a:cubicBezTo>
                  <a:pt x="1656" y="1571"/>
                  <a:pt x="1690" y="1557"/>
                  <a:pt x="1727" y="1544"/>
                </a:cubicBezTo>
                <a:cubicBezTo>
                  <a:pt x="1767" y="1531"/>
                  <a:pt x="1800" y="1511"/>
                  <a:pt x="1837" y="1487"/>
                </a:cubicBezTo>
                <a:cubicBezTo>
                  <a:pt x="1857" y="1474"/>
                  <a:pt x="1877" y="1460"/>
                  <a:pt x="1897" y="1443"/>
                </a:cubicBezTo>
                <a:cubicBezTo>
                  <a:pt x="1937" y="1410"/>
                  <a:pt x="1967" y="1366"/>
                  <a:pt x="1988" y="1316"/>
                </a:cubicBezTo>
                <a:cubicBezTo>
                  <a:pt x="1994" y="1296"/>
                  <a:pt x="1997" y="1263"/>
                  <a:pt x="2000" y="1243"/>
                </a:cubicBezTo>
                <a:cubicBezTo>
                  <a:pt x="2004" y="1210"/>
                  <a:pt x="2000" y="1176"/>
                  <a:pt x="1991" y="1145"/>
                </a:cubicBezTo>
                <a:cubicBezTo>
                  <a:pt x="1984" y="1122"/>
                  <a:pt x="1980" y="1105"/>
                  <a:pt x="1971" y="1085"/>
                </a:cubicBezTo>
                <a:cubicBezTo>
                  <a:pt x="1960" y="1065"/>
                  <a:pt x="1944" y="1045"/>
                  <a:pt x="1931" y="1025"/>
                </a:cubicBezTo>
                <a:cubicBezTo>
                  <a:pt x="1917" y="1009"/>
                  <a:pt x="1900" y="992"/>
                  <a:pt x="1887" y="975"/>
                </a:cubicBezTo>
                <a:cubicBezTo>
                  <a:pt x="1857" y="942"/>
                  <a:pt x="1827" y="912"/>
                  <a:pt x="1793" y="881"/>
                </a:cubicBezTo>
                <a:cubicBezTo>
                  <a:pt x="1750" y="841"/>
                  <a:pt x="1703" y="801"/>
                  <a:pt x="1656" y="761"/>
                </a:cubicBezTo>
                <a:cubicBezTo>
                  <a:pt x="1643" y="748"/>
                  <a:pt x="1626" y="735"/>
                  <a:pt x="1613" y="721"/>
                </a:cubicBezTo>
                <a:cubicBezTo>
                  <a:pt x="1556" y="668"/>
                  <a:pt x="1506" y="614"/>
                  <a:pt x="1463" y="554"/>
                </a:cubicBezTo>
                <a:cubicBezTo>
                  <a:pt x="1452" y="534"/>
                  <a:pt x="1443" y="517"/>
                  <a:pt x="1435" y="497"/>
                </a:cubicBezTo>
                <a:lnTo>
                  <a:pt x="1432" y="477"/>
                </a:lnTo>
                <a:lnTo>
                  <a:pt x="1435" y="477"/>
                </a:lnTo>
                <a:lnTo>
                  <a:pt x="1455" y="467"/>
                </a:lnTo>
                <a:lnTo>
                  <a:pt x="1459" y="467"/>
                </a:lnTo>
                <a:cubicBezTo>
                  <a:pt x="1486" y="467"/>
                  <a:pt x="1516" y="470"/>
                  <a:pt x="1543" y="474"/>
                </a:cubicBezTo>
                <a:cubicBezTo>
                  <a:pt x="1576" y="477"/>
                  <a:pt x="1613" y="477"/>
                  <a:pt x="1646" y="480"/>
                </a:cubicBezTo>
                <a:cubicBezTo>
                  <a:pt x="1719" y="487"/>
                  <a:pt x="1790" y="507"/>
                  <a:pt x="1860" y="514"/>
                </a:cubicBezTo>
                <a:cubicBezTo>
                  <a:pt x="1871" y="515"/>
                  <a:pt x="1883" y="515"/>
                  <a:pt x="1894" y="515"/>
                </a:cubicBezTo>
                <a:cubicBezTo>
                  <a:pt x="1982" y="515"/>
                  <a:pt x="2068" y="494"/>
                  <a:pt x="2151" y="467"/>
                </a:cubicBezTo>
                <a:cubicBezTo>
                  <a:pt x="2185" y="454"/>
                  <a:pt x="2221" y="440"/>
                  <a:pt x="2255" y="423"/>
                </a:cubicBezTo>
                <a:cubicBezTo>
                  <a:pt x="2289" y="410"/>
                  <a:pt x="2318" y="387"/>
                  <a:pt x="2349" y="367"/>
                </a:cubicBezTo>
                <a:cubicBezTo>
                  <a:pt x="2358" y="360"/>
                  <a:pt x="2366" y="353"/>
                  <a:pt x="2372" y="343"/>
                </a:cubicBezTo>
                <a:cubicBezTo>
                  <a:pt x="2398" y="323"/>
                  <a:pt x="2415" y="296"/>
                  <a:pt x="2429" y="263"/>
                </a:cubicBezTo>
                <a:cubicBezTo>
                  <a:pt x="2449" y="222"/>
                  <a:pt x="2449" y="179"/>
                  <a:pt x="2446" y="136"/>
                </a:cubicBezTo>
                <a:cubicBezTo>
                  <a:pt x="2439" y="79"/>
                  <a:pt x="2392" y="29"/>
                  <a:pt x="2338" y="9"/>
                </a:cubicBezTo>
                <a:cubicBezTo>
                  <a:pt x="2322" y="3"/>
                  <a:pt x="2305" y="1"/>
                  <a:pt x="22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6" name="Google Shape;346;p2"/>
          <p:cNvGrpSpPr/>
          <p:nvPr/>
        </p:nvGrpSpPr>
        <p:grpSpPr>
          <a:xfrm>
            <a:off x="11107580" y="4173096"/>
            <a:ext cx="207312" cy="233467"/>
            <a:chOff x="3655550" y="2257032"/>
            <a:chExt cx="192526" cy="161920"/>
          </a:xfrm>
        </p:grpSpPr>
        <p:sp>
          <p:nvSpPr>
            <p:cNvPr id="347" name="Google Shape;347;p2"/>
            <p:cNvSpPr/>
            <p:nvPr/>
          </p:nvSpPr>
          <p:spPr>
            <a:xfrm>
              <a:off x="3655550" y="2331503"/>
              <a:ext cx="192526" cy="31876"/>
            </a:xfrm>
            <a:custGeom>
              <a:avLst/>
              <a:gdLst/>
              <a:ahLst/>
              <a:cxnLst/>
              <a:rect l="l" t="t" r="r" b="b"/>
              <a:pathLst>
                <a:path w="1365" h="226" extrusionOk="0">
                  <a:moveTo>
                    <a:pt x="967" y="1"/>
                  </a:moveTo>
                  <a:cubicBezTo>
                    <a:pt x="936" y="1"/>
                    <a:pt x="906" y="1"/>
                    <a:pt x="876" y="5"/>
                  </a:cubicBezTo>
                  <a:cubicBezTo>
                    <a:pt x="800" y="8"/>
                    <a:pt x="719" y="15"/>
                    <a:pt x="642" y="18"/>
                  </a:cubicBezTo>
                  <a:cubicBezTo>
                    <a:pt x="458" y="31"/>
                    <a:pt x="274" y="31"/>
                    <a:pt x="93" y="35"/>
                  </a:cubicBezTo>
                  <a:cubicBezTo>
                    <a:pt x="40" y="35"/>
                    <a:pt x="0" y="85"/>
                    <a:pt x="3" y="135"/>
                  </a:cubicBezTo>
                  <a:cubicBezTo>
                    <a:pt x="3" y="186"/>
                    <a:pt x="50" y="226"/>
                    <a:pt x="100" y="226"/>
                  </a:cubicBezTo>
                  <a:cubicBezTo>
                    <a:pt x="311" y="222"/>
                    <a:pt x="519" y="218"/>
                    <a:pt x="726" y="209"/>
                  </a:cubicBezTo>
                  <a:cubicBezTo>
                    <a:pt x="789" y="207"/>
                    <a:pt x="854" y="204"/>
                    <a:pt x="918" y="204"/>
                  </a:cubicBezTo>
                  <a:cubicBezTo>
                    <a:pt x="946" y="204"/>
                    <a:pt x="973" y="204"/>
                    <a:pt x="1000" y="206"/>
                  </a:cubicBezTo>
                  <a:cubicBezTo>
                    <a:pt x="1047" y="206"/>
                    <a:pt x="1093" y="212"/>
                    <a:pt x="1141" y="212"/>
                  </a:cubicBezTo>
                  <a:lnTo>
                    <a:pt x="1204" y="212"/>
                  </a:lnTo>
                  <a:cubicBezTo>
                    <a:pt x="1234" y="212"/>
                    <a:pt x="1268" y="212"/>
                    <a:pt x="1294" y="198"/>
                  </a:cubicBezTo>
                  <a:cubicBezTo>
                    <a:pt x="1311" y="195"/>
                    <a:pt x="1325" y="186"/>
                    <a:pt x="1334" y="175"/>
                  </a:cubicBezTo>
                  <a:cubicBezTo>
                    <a:pt x="1345" y="161"/>
                    <a:pt x="1351" y="149"/>
                    <a:pt x="1354" y="135"/>
                  </a:cubicBezTo>
                  <a:cubicBezTo>
                    <a:pt x="1365" y="98"/>
                    <a:pt x="1348" y="51"/>
                    <a:pt x="1311" y="35"/>
                  </a:cubicBezTo>
                  <a:cubicBezTo>
                    <a:pt x="1294" y="28"/>
                    <a:pt x="1274" y="21"/>
                    <a:pt x="1254" y="18"/>
                  </a:cubicBezTo>
                  <a:cubicBezTo>
                    <a:pt x="1234" y="15"/>
                    <a:pt x="1214" y="15"/>
                    <a:pt x="1190" y="15"/>
                  </a:cubicBezTo>
                  <a:cubicBezTo>
                    <a:pt x="1164" y="11"/>
                    <a:pt x="1137" y="11"/>
                    <a:pt x="1107" y="8"/>
                  </a:cubicBezTo>
                  <a:cubicBezTo>
                    <a:pt x="1070" y="5"/>
                    <a:pt x="1033" y="1"/>
                    <a:pt x="9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3735240" y="2257032"/>
              <a:ext cx="38223" cy="161920"/>
            </a:xfrm>
            <a:custGeom>
              <a:avLst/>
              <a:gdLst/>
              <a:ahLst/>
              <a:cxnLst/>
              <a:rect l="l" t="t" r="r" b="b"/>
              <a:pathLst>
                <a:path w="271" h="1148" extrusionOk="0">
                  <a:moveTo>
                    <a:pt x="114" y="1"/>
                  </a:moveTo>
                  <a:cubicBezTo>
                    <a:pt x="57" y="1"/>
                    <a:pt x="0" y="55"/>
                    <a:pt x="10" y="118"/>
                  </a:cubicBezTo>
                  <a:cubicBezTo>
                    <a:pt x="17" y="198"/>
                    <a:pt x="23" y="278"/>
                    <a:pt x="27" y="359"/>
                  </a:cubicBezTo>
                  <a:cubicBezTo>
                    <a:pt x="30" y="433"/>
                    <a:pt x="30" y="509"/>
                    <a:pt x="37" y="583"/>
                  </a:cubicBezTo>
                  <a:cubicBezTo>
                    <a:pt x="40" y="657"/>
                    <a:pt x="34" y="726"/>
                    <a:pt x="30" y="800"/>
                  </a:cubicBezTo>
                  <a:cubicBezTo>
                    <a:pt x="27" y="834"/>
                    <a:pt x="23" y="870"/>
                    <a:pt x="23" y="904"/>
                  </a:cubicBezTo>
                  <a:cubicBezTo>
                    <a:pt x="20" y="947"/>
                    <a:pt x="23" y="987"/>
                    <a:pt x="20" y="1031"/>
                  </a:cubicBezTo>
                  <a:cubicBezTo>
                    <a:pt x="20" y="1096"/>
                    <a:pt x="83" y="1148"/>
                    <a:pt x="145" y="1148"/>
                  </a:cubicBezTo>
                  <a:cubicBezTo>
                    <a:pt x="147" y="1148"/>
                    <a:pt x="148" y="1148"/>
                    <a:pt x="150" y="1148"/>
                  </a:cubicBezTo>
                  <a:cubicBezTo>
                    <a:pt x="218" y="1148"/>
                    <a:pt x="271" y="1088"/>
                    <a:pt x="267" y="1021"/>
                  </a:cubicBezTo>
                  <a:cubicBezTo>
                    <a:pt x="267" y="981"/>
                    <a:pt x="261" y="941"/>
                    <a:pt x="261" y="904"/>
                  </a:cubicBezTo>
                  <a:cubicBezTo>
                    <a:pt x="258" y="864"/>
                    <a:pt x="258" y="827"/>
                    <a:pt x="258" y="790"/>
                  </a:cubicBezTo>
                  <a:cubicBezTo>
                    <a:pt x="258" y="754"/>
                    <a:pt x="261" y="720"/>
                    <a:pt x="261" y="686"/>
                  </a:cubicBezTo>
                  <a:cubicBezTo>
                    <a:pt x="261" y="649"/>
                    <a:pt x="258" y="609"/>
                    <a:pt x="255" y="573"/>
                  </a:cubicBezTo>
                  <a:cubicBezTo>
                    <a:pt x="251" y="496"/>
                    <a:pt x="255" y="422"/>
                    <a:pt x="251" y="348"/>
                  </a:cubicBezTo>
                  <a:cubicBezTo>
                    <a:pt x="247" y="268"/>
                    <a:pt x="241" y="188"/>
                    <a:pt x="231" y="104"/>
                  </a:cubicBezTo>
                  <a:cubicBezTo>
                    <a:pt x="227" y="78"/>
                    <a:pt x="218" y="51"/>
                    <a:pt x="194" y="31"/>
                  </a:cubicBezTo>
                  <a:cubicBezTo>
                    <a:pt x="174" y="11"/>
                    <a:pt x="147" y="1"/>
                    <a:pt x="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9" name="Google Shape;349;p2"/>
          <p:cNvSpPr/>
          <p:nvPr/>
        </p:nvSpPr>
        <p:spPr>
          <a:xfrm>
            <a:off x="9019664" y="339631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"/>
          <p:cNvSpPr/>
          <p:nvPr/>
        </p:nvSpPr>
        <p:spPr>
          <a:xfrm>
            <a:off x="2286897" y="16136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2"/>
          <p:cNvSpPr/>
          <p:nvPr/>
        </p:nvSpPr>
        <p:spPr>
          <a:xfrm>
            <a:off x="11704481" y="6140954"/>
            <a:ext cx="292448" cy="471631"/>
          </a:xfrm>
          <a:custGeom>
            <a:avLst/>
            <a:gdLst/>
            <a:ahLst/>
            <a:cxnLst/>
            <a:rect l="l" t="t" r="r" b="b"/>
            <a:pathLst>
              <a:path w="2450" h="3951" extrusionOk="0">
                <a:moveTo>
                  <a:pt x="1707" y="1170"/>
                </a:moveTo>
                <a:lnTo>
                  <a:pt x="1703" y="1179"/>
                </a:lnTo>
                <a:lnTo>
                  <a:pt x="1699" y="1179"/>
                </a:lnTo>
                <a:lnTo>
                  <a:pt x="1707" y="1170"/>
                </a:lnTo>
                <a:close/>
                <a:moveTo>
                  <a:pt x="2288" y="1"/>
                </a:moveTo>
                <a:cubicBezTo>
                  <a:pt x="2254" y="1"/>
                  <a:pt x="2219" y="12"/>
                  <a:pt x="2188" y="32"/>
                </a:cubicBezTo>
                <a:cubicBezTo>
                  <a:pt x="2171" y="42"/>
                  <a:pt x="2151" y="55"/>
                  <a:pt x="2131" y="69"/>
                </a:cubicBezTo>
                <a:cubicBezTo>
                  <a:pt x="2085" y="96"/>
                  <a:pt x="2031" y="116"/>
                  <a:pt x="1977" y="133"/>
                </a:cubicBezTo>
                <a:cubicBezTo>
                  <a:pt x="1951" y="139"/>
                  <a:pt x="1924" y="146"/>
                  <a:pt x="1894" y="149"/>
                </a:cubicBezTo>
                <a:cubicBezTo>
                  <a:pt x="1850" y="146"/>
                  <a:pt x="1807" y="142"/>
                  <a:pt x="1764" y="136"/>
                </a:cubicBezTo>
                <a:cubicBezTo>
                  <a:pt x="1710" y="129"/>
                  <a:pt x="1656" y="126"/>
                  <a:pt x="1599" y="122"/>
                </a:cubicBezTo>
                <a:lnTo>
                  <a:pt x="1526" y="122"/>
                </a:lnTo>
                <a:cubicBezTo>
                  <a:pt x="1516" y="119"/>
                  <a:pt x="1503" y="119"/>
                  <a:pt x="1489" y="119"/>
                </a:cubicBezTo>
                <a:cubicBezTo>
                  <a:pt x="1472" y="122"/>
                  <a:pt x="1452" y="122"/>
                  <a:pt x="1435" y="122"/>
                </a:cubicBezTo>
                <a:cubicBezTo>
                  <a:pt x="1406" y="126"/>
                  <a:pt x="1378" y="133"/>
                  <a:pt x="1349" y="142"/>
                </a:cubicBezTo>
                <a:cubicBezTo>
                  <a:pt x="1325" y="149"/>
                  <a:pt x="1302" y="159"/>
                  <a:pt x="1278" y="173"/>
                </a:cubicBezTo>
                <a:cubicBezTo>
                  <a:pt x="1255" y="186"/>
                  <a:pt x="1235" y="202"/>
                  <a:pt x="1211" y="219"/>
                </a:cubicBezTo>
                <a:cubicBezTo>
                  <a:pt x="1188" y="236"/>
                  <a:pt x="1171" y="259"/>
                  <a:pt x="1154" y="279"/>
                </a:cubicBezTo>
                <a:lnTo>
                  <a:pt x="1142" y="296"/>
                </a:lnTo>
                <a:cubicBezTo>
                  <a:pt x="1131" y="316"/>
                  <a:pt x="1121" y="336"/>
                  <a:pt x="1111" y="353"/>
                </a:cubicBezTo>
                <a:cubicBezTo>
                  <a:pt x="1101" y="380"/>
                  <a:pt x="1094" y="410"/>
                  <a:pt x="1091" y="437"/>
                </a:cubicBezTo>
                <a:cubicBezTo>
                  <a:pt x="1085" y="483"/>
                  <a:pt x="1088" y="531"/>
                  <a:pt x="1097" y="577"/>
                </a:cubicBezTo>
                <a:cubicBezTo>
                  <a:pt x="1108" y="624"/>
                  <a:pt x="1125" y="671"/>
                  <a:pt x="1151" y="714"/>
                </a:cubicBezTo>
                <a:cubicBezTo>
                  <a:pt x="1171" y="748"/>
                  <a:pt x="1191" y="784"/>
                  <a:pt x="1218" y="815"/>
                </a:cubicBezTo>
                <a:cubicBezTo>
                  <a:pt x="1251" y="861"/>
                  <a:pt x="1292" y="901"/>
                  <a:pt x="1335" y="942"/>
                </a:cubicBezTo>
                <a:cubicBezTo>
                  <a:pt x="1382" y="989"/>
                  <a:pt x="1435" y="1036"/>
                  <a:pt x="1492" y="1076"/>
                </a:cubicBezTo>
                <a:cubicBezTo>
                  <a:pt x="1539" y="1113"/>
                  <a:pt x="1593" y="1149"/>
                  <a:pt x="1639" y="1190"/>
                </a:cubicBezTo>
                <a:lnTo>
                  <a:pt x="1656" y="1206"/>
                </a:lnTo>
                <a:cubicBezTo>
                  <a:pt x="1643" y="1216"/>
                  <a:pt x="1626" y="1223"/>
                  <a:pt x="1606" y="1230"/>
                </a:cubicBezTo>
                <a:cubicBezTo>
                  <a:pt x="1566" y="1239"/>
                  <a:pt x="1523" y="1243"/>
                  <a:pt x="1483" y="1246"/>
                </a:cubicBezTo>
                <a:cubicBezTo>
                  <a:pt x="1429" y="1246"/>
                  <a:pt x="1382" y="1239"/>
                  <a:pt x="1329" y="1233"/>
                </a:cubicBezTo>
                <a:cubicBezTo>
                  <a:pt x="1278" y="1226"/>
                  <a:pt x="1228" y="1219"/>
                  <a:pt x="1174" y="1213"/>
                </a:cubicBezTo>
                <a:cubicBezTo>
                  <a:pt x="1125" y="1202"/>
                  <a:pt x="1071" y="1190"/>
                  <a:pt x="1021" y="1190"/>
                </a:cubicBezTo>
                <a:cubicBezTo>
                  <a:pt x="1009" y="1188"/>
                  <a:pt x="997" y="1188"/>
                  <a:pt x="985" y="1188"/>
                </a:cubicBezTo>
                <a:cubicBezTo>
                  <a:pt x="957" y="1188"/>
                  <a:pt x="929" y="1191"/>
                  <a:pt x="901" y="1193"/>
                </a:cubicBezTo>
                <a:lnTo>
                  <a:pt x="881" y="1196"/>
                </a:lnTo>
                <a:cubicBezTo>
                  <a:pt x="853" y="1199"/>
                  <a:pt x="820" y="1206"/>
                  <a:pt x="796" y="1216"/>
                </a:cubicBezTo>
                <a:cubicBezTo>
                  <a:pt x="753" y="1236"/>
                  <a:pt x="710" y="1263"/>
                  <a:pt x="673" y="1293"/>
                </a:cubicBezTo>
                <a:cubicBezTo>
                  <a:pt x="623" y="1337"/>
                  <a:pt x="583" y="1394"/>
                  <a:pt x="560" y="1454"/>
                </a:cubicBezTo>
                <a:lnTo>
                  <a:pt x="549" y="1477"/>
                </a:lnTo>
                <a:cubicBezTo>
                  <a:pt x="526" y="1544"/>
                  <a:pt x="523" y="1624"/>
                  <a:pt x="532" y="1694"/>
                </a:cubicBezTo>
                <a:cubicBezTo>
                  <a:pt x="546" y="1764"/>
                  <a:pt x="569" y="1835"/>
                  <a:pt x="600" y="1902"/>
                </a:cubicBezTo>
                <a:cubicBezTo>
                  <a:pt x="626" y="1962"/>
                  <a:pt x="663" y="2019"/>
                  <a:pt x="710" y="2065"/>
                </a:cubicBezTo>
                <a:cubicBezTo>
                  <a:pt x="730" y="2089"/>
                  <a:pt x="750" y="2113"/>
                  <a:pt x="773" y="2133"/>
                </a:cubicBezTo>
                <a:cubicBezTo>
                  <a:pt x="827" y="2179"/>
                  <a:pt x="881" y="2226"/>
                  <a:pt x="934" y="2269"/>
                </a:cubicBezTo>
                <a:cubicBezTo>
                  <a:pt x="1017" y="2333"/>
                  <a:pt x="1101" y="2397"/>
                  <a:pt x="1182" y="2467"/>
                </a:cubicBezTo>
                <a:cubicBezTo>
                  <a:pt x="1198" y="2484"/>
                  <a:pt x="1218" y="2504"/>
                  <a:pt x="1235" y="2524"/>
                </a:cubicBezTo>
                <a:cubicBezTo>
                  <a:pt x="1198" y="2557"/>
                  <a:pt x="1162" y="2587"/>
                  <a:pt x="1121" y="2618"/>
                </a:cubicBezTo>
                <a:cubicBezTo>
                  <a:pt x="1108" y="2624"/>
                  <a:pt x="1094" y="2627"/>
                  <a:pt x="1085" y="2634"/>
                </a:cubicBezTo>
                <a:cubicBezTo>
                  <a:pt x="1014" y="2650"/>
                  <a:pt x="947" y="2661"/>
                  <a:pt x="877" y="2667"/>
                </a:cubicBezTo>
                <a:cubicBezTo>
                  <a:pt x="827" y="2667"/>
                  <a:pt x="780" y="2661"/>
                  <a:pt x="730" y="2654"/>
                </a:cubicBezTo>
                <a:cubicBezTo>
                  <a:pt x="676" y="2647"/>
                  <a:pt x="623" y="2644"/>
                  <a:pt x="566" y="2641"/>
                </a:cubicBezTo>
                <a:cubicBezTo>
                  <a:pt x="521" y="2639"/>
                  <a:pt x="476" y="2636"/>
                  <a:pt x="431" y="2636"/>
                </a:cubicBezTo>
                <a:cubicBezTo>
                  <a:pt x="413" y="2636"/>
                  <a:pt x="394" y="2637"/>
                  <a:pt x="375" y="2638"/>
                </a:cubicBezTo>
                <a:cubicBezTo>
                  <a:pt x="245" y="2650"/>
                  <a:pt x="128" y="2718"/>
                  <a:pt x="64" y="2831"/>
                </a:cubicBezTo>
                <a:cubicBezTo>
                  <a:pt x="24" y="2902"/>
                  <a:pt x="1" y="2985"/>
                  <a:pt x="1" y="3065"/>
                </a:cubicBezTo>
                <a:cubicBezTo>
                  <a:pt x="1" y="3132"/>
                  <a:pt x="4" y="3196"/>
                  <a:pt x="21" y="3260"/>
                </a:cubicBezTo>
                <a:cubicBezTo>
                  <a:pt x="31" y="3293"/>
                  <a:pt x="41" y="3326"/>
                  <a:pt x="54" y="3363"/>
                </a:cubicBezTo>
                <a:cubicBezTo>
                  <a:pt x="71" y="3400"/>
                  <a:pt x="91" y="3433"/>
                  <a:pt x="114" y="3467"/>
                </a:cubicBezTo>
                <a:cubicBezTo>
                  <a:pt x="151" y="3521"/>
                  <a:pt x="205" y="3567"/>
                  <a:pt x="255" y="3610"/>
                </a:cubicBezTo>
                <a:cubicBezTo>
                  <a:pt x="319" y="3664"/>
                  <a:pt x="392" y="3708"/>
                  <a:pt x="462" y="3751"/>
                </a:cubicBezTo>
                <a:cubicBezTo>
                  <a:pt x="552" y="3811"/>
                  <a:pt x="646" y="3868"/>
                  <a:pt x="736" y="3928"/>
                </a:cubicBezTo>
                <a:cubicBezTo>
                  <a:pt x="760" y="3942"/>
                  <a:pt x="786" y="3950"/>
                  <a:pt x="814" y="3950"/>
                </a:cubicBezTo>
                <a:cubicBezTo>
                  <a:pt x="821" y="3950"/>
                  <a:pt x="829" y="3950"/>
                  <a:pt x="836" y="3948"/>
                </a:cubicBezTo>
                <a:cubicBezTo>
                  <a:pt x="870" y="3945"/>
                  <a:pt x="901" y="3925"/>
                  <a:pt x="921" y="3895"/>
                </a:cubicBezTo>
                <a:cubicBezTo>
                  <a:pt x="961" y="3838"/>
                  <a:pt x="950" y="3748"/>
                  <a:pt x="890" y="3711"/>
                </a:cubicBezTo>
                <a:cubicBezTo>
                  <a:pt x="793" y="3651"/>
                  <a:pt x="696" y="3590"/>
                  <a:pt x="603" y="3527"/>
                </a:cubicBezTo>
                <a:cubicBezTo>
                  <a:pt x="529" y="3480"/>
                  <a:pt x="459" y="3430"/>
                  <a:pt x="392" y="3377"/>
                </a:cubicBezTo>
                <a:cubicBezTo>
                  <a:pt x="365" y="3350"/>
                  <a:pt x="342" y="3323"/>
                  <a:pt x="322" y="3293"/>
                </a:cubicBezTo>
                <a:cubicBezTo>
                  <a:pt x="308" y="3266"/>
                  <a:pt x="299" y="3240"/>
                  <a:pt x="288" y="3212"/>
                </a:cubicBezTo>
                <a:cubicBezTo>
                  <a:pt x="279" y="3176"/>
                  <a:pt x="271" y="3143"/>
                  <a:pt x="268" y="3109"/>
                </a:cubicBezTo>
                <a:cubicBezTo>
                  <a:pt x="268" y="3082"/>
                  <a:pt x="271" y="3052"/>
                  <a:pt x="275" y="3025"/>
                </a:cubicBezTo>
                <a:cubicBezTo>
                  <a:pt x="279" y="3012"/>
                  <a:pt x="282" y="2999"/>
                  <a:pt x="288" y="2985"/>
                </a:cubicBezTo>
                <a:cubicBezTo>
                  <a:pt x="295" y="2976"/>
                  <a:pt x="302" y="2965"/>
                  <a:pt x="308" y="2955"/>
                </a:cubicBezTo>
                <a:lnTo>
                  <a:pt x="328" y="2939"/>
                </a:lnTo>
                <a:lnTo>
                  <a:pt x="352" y="2928"/>
                </a:lnTo>
                <a:cubicBezTo>
                  <a:pt x="369" y="2925"/>
                  <a:pt x="385" y="2922"/>
                  <a:pt x="402" y="2922"/>
                </a:cubicBezTo>
                <a:cubicBezTo>
                  <a:pt x="449" y="2922"/>
                  <a:pt x="495" y="2925"/>
                  <a:pt x="543" y="2931"/>
                </a:cubicBezTo>
                <a:cubicBezTo>
                  <a:pt x="596" y="2935"/>
                  <a:pt x="649" y="2942"/>
                  <a:pt x="706" y="2948"/>
                </a:cubicBezTo>
                <a:cubicBezTo>
                  <a:pt x="760" y="2959"/>
                  <a:pt x="813" y="2965"/>
                  <a:pt x="870" y="2965"/>
                </a:cubicBezTo>
                <a:cubicBezTo>
                  <a:pt x="934" y="2965"/>
                  <a:pt x="1001" y="2955"/>
                  <a:pt x="1068" y="2948"/>
                </a:cubicBezTo>
                <a:cubicBezTo>
                  <a:pt x="1094" y="2945"/>
                  <a:pt x="1121" y="2942"/>
                  <a:pt x="1148" y="2935"/>
                </a:cubicBezTo>
                <a:cubicBezTo>
                  <a:pt x="1198" y="2925"/>
                  <a:pt x="1245" y="2905"/>
                  <a:pt x="1295" y="2878"/>
                </a:cubicBezTo>
                <a:cubicBezTo>
                  <a:pt x="1355" y="2845"/>
                  <a:pt x="1412" y="2805"/>
                  <a:pt x="1466" y="2758"/>
                </a:cubicBezTo>
                <a:cubicBezTo>
                  <a:pt x="1492" y="2731"/>
                  <a:pt x="1519" y="2701"/>
                  <a:pt x="1536" y="2671"/>
                </a:cubicBezTo>
                <a:cubicBezTo>
                  <a:pt x="1549" y="2650"/>
                  <a:pt x="1559" y="2627"/>
                  <a:pt x="1569" y="2607"/>
                </a:cubicBezTo>
                <a:cubicBezTo>
                  <a:pt x="1576" y="2587"/>
                  <a:pt x="1579" y="2564"/>
                  <a:pt x="1583" y="2541"/>
                </a:cubicBezTo>
                <a:cubicBezTo>
                  <a:pt x="1586" y="2520"/>
                  <a:pt x="1583" y="2487"/>
                  <a:pt x="1583" y="2474"/>
                </a:cubicBezTo>
                <a:cubicBezTo>
                  <a:pt x="1579" y="2450"/>
                  <a:pt x="1573" y="2430"/>
                  <a:pt x="1566" y="2406"/>
                </a:cubicBezTo>
                <a:cubicBezTo>
                  <a:pt x="1549" y="2363"/>
                  <a:pt x="1523" y="2323"/>
                  <a:pt x="1495" y="2286"/>
                </a:cubicBezTo>
                <a:cubicBezTo>
                  <a:pt x="1452" y="2223"/>
                  <a:pt x="1389" y="2166"/>
                  <a:pt x="1332" y="2113"/>
                </a:cubicBezTo>
                <a:cubicBezTo>
                  <a:pt x="1235" y="2022"/>
                  <a:pt x="1125" y="1945"/>
                  <a:pt x="1024" y="1858"/>
                </a:cubicBezTo>
                <a:cubicBezTo>
                  <a:pt x="997" y="1828"/>
                  <a:pt x="971" y="1801"/>
                  <a:pt x="947" y="1772"/>
                </a:cubicBezTo>
                <a:cubicBezTo>
                  <a:pt x="930" y="1735"/>
                  <a:pt x="914" y="1701"/>
                  <a:pt x="901" y="1664"/>
                </a:cubicBezTo>
                <a:cubicBezTo>
                  <a:pt x="897" y="1647"/>
                  <a:pt x="893" y="1631"/>
                  <a:pt x="890" y="1611"/>
                </a:cubicBezTo>
                <a:lnTo>
                  <a:pt x="890" y="1591"/>
                </a:lnTo>
                <a:lnTo>
                  <a:pt x="897" y="1581"/>
                </a:lnTo>
                <a:lnTo>
                  <a:pt x="907" y="1560"/>
                </a:lnTo>
                <a:lnTo>
                  <a:pt x="927" y="1547"/>
                </a:lnTo>
                <a:cubicBezTo>
                  <a:pt x="937" y="1544"/>
                  <a:pt x="947" y="1544"/>
                  <a:pt x="957" y="1540"/>
                </a:cubicBezTo>
                <a:cubicBezTo>
                  <a:pt x="1004" y="1544"/>
                  <a:pt x="1051" y="1547"/>
                  <a:pt x="1097" y="1554"/>
                </a:cubicBezTo>
                <a:cubicBezTo>
                  <a:pt x="1148" y="1560"/>
                  <a:pt x="1202" y="1567"/>
                  <a:pt x="1255" y="1574"/>
                </a:cubicBezTo>
                <a:cubicBezTo>
                  <a:pt x="1308" y="1581"/>
                  <a:pt x="1362" y="1594"/>
                  <a:pt x="1415" y="1594"/>
                </a:cubicBezTo>
                <a:cubicBezTo>
                  <a:pt x="1427" y="1595"/>
                  <a:pt x="1438" y="1595"/>
                  <a:pt x="1450" y="1595"/>
                </a:cubicBezTo>
                <a:cubicBezTo>
                  <a:pt x="1506" y="1595"/>
                  <a:pt x="1564" y="1589"/>
                  <a:pt x="1619" y="1577"/>
                </a:cubicBezTo>
                <a:cubicBezTo>
                  <a:pt x="1656" y="1571"/>
                  <a:pt x="1690" y="1557"/>
                  <a:pt x="1727" y="1544"/>
                </a:cubicBezTo>
                <a:cubicBezTo>
                  <a:pt x="1767" y="1531"/>
                  <a:pt x="1800" y="1511"/>
                  <a:pt x="1837" y="1487"/>
                </a:cubicBezTo>
                <a:cubicBezTo>
                  <a:pt x="1857" y="1474"/>
                  <a:pt x="1877" y="1460"/>
                  <a:pt x="1897" y="1443"/>
                </a:cubicBezTo>
                <a:cubicBezTo>
                  <a:pt x="1937" y="1410"/>
                  <a:pt x="1967" y="1366"/>
                  <a:pt x="1988" y="1316"/>
                </a:cubicBezTo>
                <a:cubicBezTo>
                  <a:pt x="1994" y="1296"/>
                  <a:pt x="1997" y="1263"/>
                  <a:pt x="2000" y="1243"/>
                </a:cubicBezTo>
                <a:cubicBezTo>
                  <a:pt x="2004" y="1210"/>
                  <a:pt x="2000" y="1176"/>
                  <a:pt x="1991" y="1145"/>
                </a:cubicBezTo>
                <a:cubicBezTo>
                  <a:pt x="1984" y="1122"/>
                  <a:pt x="1980" y="1105"/>
                  <a:pt x="1971" y="1085"/>
                </a:cubicBezTo>
                <a:cubicBezTo>
                  <a:pt x="1960" y="1065"/>
                  <a:pt x="1944" y="1045"/>
                  <a:pt x="1931" y="1025"/>
                </a:cubicBezTo>
                <a:cubicBezTo>
                  <a:pt x="1917" y="1009"/>
                  <a:pt x="1900" y="992"/>
                  <a:pt x="1887" y="975"/>
                </a:cubicBezTo>
                <a:cubicBezTo>
                  <a:pt x="1857" y="942"/>
                  <a:pt x="1827" y="912"/>
                  <a:pt x="1793" y="881"/>
                </a:cubicBezTo>
                <a:cubicBezTo>
                  <a:pt x="1750" y="841"/>
                  <a:pt x="1703" y="801"/>
                  <a:pt x="1656" y="761"/>
                </a:cubicBezTo>
                <a:cubicBezTo>
                  <a:pt x="1643" y="748"/>
                  <a:pt x="1626" y="735"/>
                  <a:pt x="1613" y="721"/>
                </a:cubicBezTo>
                <a:cubicBezTo>
                  <a:pt x="1556" y="668"/>
                  <a:pt x="1506" y="614"/>
                  <a:pt x="1463" y="554"/>
                </a:cubicBezTo>
                <a:cubicBezTo>
                  <a:pt x="1452" y="534"/>
                  <a:pt x="1443" y="517"/>
                  <a:pt x="1435" y="497"/>
                </a:cubicBezTo>
                <a:lnTo>
                  <a:pt x="1432" y="477"/>
                </a:lnTo>
                <a:lnTo>
                  <a:pt x="1435" y="477"/>
                </a:lnTo>
                <a:lnTo>
                  <a:pt x="1455" y="467"/>
                </a:lnTo>
                <a:lnTo>
                  <a:pt x="1459" y="467"/>
                </a:lnTo>
                <a:cubicBezTo>
                  <a:pt x="1486" y="467"/>
                  <a:pt x="1516" y="470"/>
                  <a:pt x="1543" y="474"/>
                </a:cubicBezTo>
                <a:cubicBezTo>
                  <a:pt x="1576" y="477"/>
                  <a:pt x="1613" y="477"/>
                  <a:pt x="1646" y="480"/>
                </a:cubicBezTo>
                <a:cubicBezTo>
                  <a:pt x="1719" y="487"/>
                  <a:pt x="1790" y="507"/>
                  <a:pt x="1860" y="514"/>
                </a:cubicBezTo>
                <a:cubicBezTo>
                  <a:pt x="1871" y="515"/>
                  <a:pt x="1883" y="515"/>
                  <a:pt x="1894" y="515"/>
                </a:cubicBezTo>
                <a:cubicBezTo>
                  <a:pt x="1982" y="515"/>
                  <a:pt x="2068" y="494"/>
                  <a:pt x="2151" y="467"/>
                </a:cubicBezTo>
                <a:cubicBezTo>
                  <a:pt x="2185" y="454"/>
                  <a:pt x="2221" y="440"/>
                  <a:pt x="2255" y="423"/>
                </a:cubicBezTo>
                <a:cubicBezTo>
                  <a:pt x="2289" y="410"/>
                  <a:pt x="2318" y="387"/>
                  <a:pt x="2349" y="367"/>
                </a:cubicBezTo>
                <a:cubicBezTo>
                  <a:pt x="2358" y="360"/>
                  <a:pt x="2366" y="353"/>
                  <a:pt x="2372" y="343"/>
                </a:cubicBezTo>
                <a:cubicBezTo>
                  <a:pt x="2398" y="323"/>
                  <a:pt x="2415" y="296"/>
                  <a:pt x="2429" y="263"/>
                </a:cubicBezTo>
                <a:cubicBezTo>
                  <a:pt x="2449" y="222"/>
                  <a:pt x="2449" y="179"/>
                  <a:pt x="2446" y="136"/>
                </a:cubicBezTo>
                <a:cubicBezTo>
                  <a:pt x="2439" y="79"/>
                  <a:pt x="2392" y="29"/>
                  <a:pt x="2338" y="9"/>
                </a:cubicBezTo>
                <a:cubicBezTo>
                  <a:pt x="2322" y="3"/>
                  <a:pt x="2305" y="1"/>
                  <a:pt x="22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2"/>
          <p:cNvSpPr/>
          <p:nvPr/>
        </p:nvSpPr>
        <p:spPr>
          <a:xfrm rot="6568607">
            <a:off x="1309848" y="159618"/>
            <a:ext cx="292449" cy="471637"/>
          </a:xfrm>
          <a:custGeom>
            <a:avLst/>
            <a:gdLst/>
            <a:ahLst/>
            <a:cxnLst/>
            <a:rect l="l" t="t" r="r" b="b"/>
            <a:pathLst>
              <a:path w="2450" h="3951" extrusionOk="0">
                <a:moveTo>
                  <a:pt x="1707" y="1170"/>
                </a:moveTo>
                <a:lnTo>
                  <a:pt x="1703" y="1179"/>
                </a:lnTo>
                <a:lnTo>
                  <a:pt x="1699" y="1179"/>
                </a:lnTo>
                <a:lnTo>
                  <a:pt x="1707" y="1170"/>
                </a:lnTo>
                <a:close/>
                <a:moveTo>
                  <a:pt x="2288" y="1"/>
                </a:moveTo>
                <a:cubicBezTo>
                  <a:pt x="2254" y="1"/>
                  <a:pt x="2219" y="12"/>
                  <a:pt x="2188" y="32"/>
                </a:cubicBezTo>
                <a:cubicBezTo>
                  <a:pt x="2171" y="42"/>
                  <a:pt x="2151" y="55"/>
                  <a:pt x="2131" y="69"/>
                </a:cubicBezTo>
                <a:cubicBezTo>
                  <a:pt x="2085" y="96"/>
                  <a:pt x="2031" y="116"/>
                  <a:pt x="1977" y="133"/>
                </a:cubicBezTo>
                <a:cubicBezTo>
                  <a:pt x="1951" y="139"/>
                  <a:pt x="1924" y="146"/>
                  <a:pt x="1894" y="149"/>
                </a:cubicBezTo>
                <a:cubicBezTo>
                  <a:pt x="1850" y="146"/>
                  <a:pt x="1807" y="142"/>
                  <a:pt x="1764" y="136"/>
                </a:cubicBezTo>
                <a:cubicBezTo>
                  <a:pt x="1710" y="129"/>
                  <a:pt x="1656" y="126"/>
                  <a:pt x="1599" y="122"/>
                </a:cubicBezTo>
                <a:lnTo>
                  <a:pt x="1526" y="122"/>
                </a:lnTo>
                <a:cubicBezTo>
                  <a:pt x="1516" y="119"/>
                  <a:pt x="1503" y="119"/>
                  <a:pt x="1489" y="119"/>
                </a:cubicBezTo>
                <a:cubicBezTo>
                  <a:pt x="1472" y="122"/>
                  <a:pt x="1452" y="122"/>
                  <a:pt x="1435" y="122"/>
                </a:cubicBezTo>
                <a:cubicBezTo>
                  <a:pt x="1406" y="126"/>
                  <a:pt x="1378" y="133"/>
                  <a:pt x="1349" y="142"/>
                </a:cubicBezTo>
                <a:cubicBezTo>
                  <a:pt x="1325" y="149"/>
                  <a:pt x="1302" y="159"/>
                  <a:pt x="1278" y="173"/>
                </a:cubicBezTo>
                <a:cubicBezTo>
                  <a:pt x="1255" y="186"/>
                  <a:pt x="1235" y="202"/>
                  <a:pt x="1211" y="219"/>
                </a:cubicBezTo>
                <a:cubicBezTo>
                  <a:pt x="1188" y="236"/>
                  <a:pt x="1171" y="259"/>
                  <a:pt x="1154" y="279"/>
                </a:cubicBezTo>
                <a:lnTo>
                  <a:pt x="1142" y="296"/>
                </a:lnTo>
                <a:cubicBezTo>
                  <a:pt x="1131" y="316"/>
                  <a:pt x="1121" y="336"/>
                  <a:pt x="1111" y="353"/>
                </a:cubicBezTo>
                <a:cubicBezTo>
                  <a:pt x="1101" y="380"/>
                  <a:pt x="1094" y="410"/>
                  <a:pt x="1091" y="437"/>
                </a:cubicBezTo>
                <a:cubicBezTo>
                  <a:pt x="1085" y="483"/>
                  <a:pt x="1088" y="531"/>
                  <a:pt x="1097" y="577"/>
                </a:cubicBezTo>
                <a:cubicBezTo>
                  <a:pt x="1108" y="624"/>
                  <a:pt x="1125" y="671"/>
                  <a:pt x="1151" y="714"/>
                </a:cubicBezTo>
                <a:cubicBezTo>
                  <a:pt x="1171" y="748"/>
                  <a:pt x="1191" y="784"/>
                  <a:pt x="1218" y="815"/>
                </a:cubicBezTo>
                <a:cubicBezTo>
                  <a:pt x="1251" y="861"/>
                  <a:pt x="1292" y="901"/>
                  <a:pt x="1335" y="942"/>
                </a:cubicBezTo>
                <a:cubicBezTo>
                  <a:pt x="1382" y="989"/>
                  <a:pt x="1435" y="1036"/>
                  <a:pt x="1492" y="1076"/>
                </a:cubicBezTo>
                <a:cubicBezTo>
                  <a:pt x="1539" y="1113"/>
                  <a:pt x="1593" y="1149"/>
                  <a:pt x="1639" y="1190"/>
                </a:cubicBezTo>
                <a:lnTo>
                  <a:pt x="1656" y="1206"/>
                </a:lnTo>
                <a:cubicBezTo>
                  <a:pt x="1643" y="1216"/>
                  <a:pt x="1626" y="1223"/>
                  <a:pt x="1606" y="1230"/>
                </a:cubicBezTo>
                <a:cubicBezTo>
                  <a:pt x="1566" y="1239"/>
                  <a:pt x="1523" y="1243"/>
                  <a:pt x="1483" y="1246"/>
                </a:cubicBezTo>
                <a:cubicBezTo>
                  <a:pt x="1429" y="1246"/>
                  <a:pt x="1382" y="1239"/>
                  <a:pt x="1329" y="1233"/>
                </a:cubicBezTo>
                <a:cubicBezTo>
                  <a:pt x="1278" y="1226"/>
                  <a:pt x="1228" y="1219"/>
                  <a:pt x="1174" y="1213"/>
                </a:cubicBezTo>
                <a:cubicBezTo>
                  <a:pt x="1125" y="1202"/>
                  <a:pt x="1071" y="1190"/>
                  <a:pt x="1021" y="1190"/>
                </a:cubicBezTo>
                <a:cubicBezTo>
                  <a:pt x="1009" y="1188"/>
                  <a:pt x="997" y="1188"/>
                  <a:pt x="985" y="1188"/>
                </a:cubicBezTo>
                <a:cubicBezTo>
                  <a:pt x="957" y="1188"/>
                  <a:pt x="929" y="1191"/>
                  <a:pt x="901" y="1193"/>
                </a:cubicBezTo>
                <a:lnTo>
                  <a:pt x="881" y="1196"/>
                </a:lnTo>
                <a:cubicBezTo>
                  <a:pt x="853" y="1199"/>
                  <a:pt x="820" y="1206"/>
                  <a:pt x="796" y="1216"/>
                </a:cubicBezTo>
                <a:cubicBezTo>
                  <a:pt x="753" y="1236"/>
                  <a:pt x="710" y="1263"/>
                  <a:pt x="673" y="1293"/>
                </a:cubicBezTo>
                <a:cubicBezTo>
                  <a:pt x="623" y="1337"/>
                  <a:pt x="583" y="1394"/>
                  <a:pt x="560" y="1454"/>
                </a:cubicBezTo>
                <a:lnTo>
                  <a:pt x="549" y="1477"/>
                </a:lnTo>
                <a:cubicBezTo>
                  <a:pt x="526" y="1544"/>
                  <a:pt x="523" y="1624"/>
                  <a:pt x="532" y="1694"/>
                </a:cubicBezTo>
                <a:cubicBezTo>
                  <a:pt x="546" y="1764"/>
                  <a:pt x="569" y="1835"/>
                  <a:pt x="600" y="1902"/>
                </a:cubicBezTo>
                <a:cubicBezTo>
                  <a:pt x="626" y="1962"/>
                  <a:pt x="663" y="2019"/>
                  <a:pt x="710" y="2065"/>
                </a:cubicBezTo>
                <a:cubicBezTo>
                  <a:pt x="730" y="2089"/>
                  <a:pt x="750" y="2113"/>
                  <a:pt x="773" y="2133"/>
                </a:cubicBezTo>
                <a:cubicBezTo>
                  <a:pt x="827" y="2179"/>
                  <a:pt x="881" y="2226"/>
                  <a:pt x="934" y="2269"/>
                </a:cubicBezTo>
                <a:cubicBezTo>
                  <a:pt x="1017" y="2333"/>
                  <a:pt x="1101" y="2397"/>
                  <a:pt x="1182" y="2467"/>
                </a:cubicBezTo>
                <a:cubicBezTo>
                  <a:pt x="1198" y="2484"/>
                  <a:pt x="1218" y="2504"/>
                  <a:pt x="1235" y="2524"/>
                </a:cubicBezTo>
                <a:cubicBezTo>
                  <a:pt x="1198" y="2557"/>
                  <a:pt x="1162" y="2587"/>
                  <a:pt x="1121" y="2618"/>
                </a:cubicBezTo>
                <a:cubicBezTo>
                  <a:pt x="1108" y="2624"/>
                  <a:pt x="1094" y="2627"/>
                  <a:pt x="1085" y="2634"/>
                </a:cubicBezTo>
                <a:cubicBezTo>
                  <a:pt x="1014" y="2650"/>
                  <a:pt x="947" y="2661"/>
                  <a:pt x="877" y="2667"/>
                </a:cubicBezTo>
                <a:cubicBezTo>
                  <a:pt x="827" y="2667"/>
                  <a:pt x="780" y="2661"/>
                  <a:pt x="730" y="2654"/>
                </a:cubicBezTo>
                <a:cubicBezTo>
                  <a:pt x="676" y="2647"/>
                  <a:pt x="623" y="2644"/>
                  <a:pt x="566" y="2641"/>
                </a:cubicBezTo>
                <a:cubicBezTo>
                  <a:pt x="521" y="2639"/>
                  <a:pt x="476" y="2636"/>
                  <a:pt x="431" y="2636"/>
                </a:cubicBezTo>
                <a:cubicBezTo>
                  <a:pt x="413" y="2636"/>
                  <a:pt x="394" y="2637"/>
                  <a:pt x="375" y="2638"/>
                </a:cubicBezTo>
                <a:cubicBezTo>
                  <a:pt x="245" y="2650"/>
                  <a:pt x="128" y="2718"/>
                  <a:pt x="64" y="2831"/>
                </a:cubicBezTo>
                <a:cubicBezTo>
                  <a:pt x="24" y="2902"/>
                  <a:pt x="1" y="2985"/>
                  <a:pt x="1" y="3065"/>
                </a:cubicBezTo>
                <a:cubicBezTo>
                  <a:pt x="1" y="3132"/>
                  <a:pt x="4" y="3196"/>
                  <a:pt x="21" y="3260"/>
                </a:cubicBezTo>
                <a:cubicBezTo>
                  <a:pt x="31" y="3293"/>
                  <a:pt x="41" y="3326"/>
                  <a:pt x="54" y="3363"/>
                </a:cubicBezTo>
                <a:cubicBezTo>
                  <a:pt x="71" y="3400"/>
                  <a:pt x="91" y="3433"/>
                  <a:pt x="114" y="3467"/>
                </a:cubicBezTo>
                <a:cubicBezTo>
                  <a:pt x="151" y="3521"/>
                  <a:pt x="205" y="3567"/>
                  <a:pt x="255" y="3610"/>
                </a:cubicBezTo>
                <a:cubicBezTo>
                  <a:pt x="319" y="3664"/>
                  <a:pt x="392" y="3708"/>
                  <a:pt x="462" y="3751"/>
                </a:cubicBezTo>
                <a:cubicBezTo>
                  <a:pt x="552" y="3811"/>
                  <a:pt x="646" y="3868"/>
                  <a:pt x="736" y="3928"/>
                </a:cubicBezTo>
                <a:cubicBezTo>
                  <a:pt x="760" y="3942"/>
                  <a:pt x="786" y="3950"/>
                  <a:pt x="814" y="3950"/>
                </a:cubicBezTo>
                <a:cubicBezTo>
                  <a:pt x="821" y="3950"/>
                  <a:pt x="829" y="3950"/>
                  <a:pt x="836" y="3948"/>
                </a:cubicBezTo>
                <a:cubicBezTo>
                  <a:pt x="870" y="3945"/>
                  <a:pt x="901" y="3925"/>
                  <a:pt x="921" y="3895"/>
                </a:cubicBezTo>
                <a:cubicBezTo>
                  <a:pt x="961" y="3838"/>
                  <a:pt x="950" y="3748"/>
                  <a:pt x="890" y="3711"/>
                </a:cubicBezTo>
                <a:cubicBezTo>
                  <a:pt x="793" y="3651"/>
                  <a:pt x="696" y="3590"/>
                  <a:pt x="603" y="3527"/>
                </a:cubicBezTo>
                <a:cubicBezTo>
                  <a:pt x="529" y="3480"/>
                  <a:pt x="459" y="3430"/>
                  <a:pt x="392" y="3377"/>
                </a:cubicBezTo>
                <a:cubicBezTo>
                  <a:pt x="365" y="3350"/>
                  <a:pt x="342" y="3323"/>
                  <a:pt x="322" y="3293"/>
                </a:cubicBezTo>
                <a:cubicBezTo>
                  <a:pt x="308" y="3266"/>
                  <a:pt x="299" y="3240"/>
                  <a:pt x="288" y="3212"/>
                </a:cubicBezTo>
                <a:cubicBezTo>
                  <a:pt x="279" y="3176"/>
                  <a:pt x="271" y="3143"/>
                  <a:pt x="268" y="3109"/>
                </a:cubicBezTo>
                <a:cubicBezTo>
                  <a:pt x="268" y="3082"/>
                  <a:pt x="271" y="3052"/>
                  <a:pt x="275" y="3025"/>
                </a:cubicBezTo>
                <a:cubicBezTo>
                  <a:pt x="279" y="3012"/>
                  <a:pt x="282" y="2999"/>
                  <a:pt x="288" y="2985"/>
                </a:cubicBezTo>
                <a:cubicBezTo>
                  <a:pt x="295" y="2976"/>
                  <a:pt x="302" y="2965"/>
                  <a:pt x="308" y="2955"/>
                </a:cubicBezTo>
                <a:lnTo>
                  <a:pt x="328" y="2939"/>
                </a:lnTo>
                <a:lnTo>
                  <a:pt x="352" y="2928"/>
                </a:lnTo>
                <a:cubicBezTo>
                  <a:pt x="369" y="2925"/>
                  <a:pt x="385" y="2922"/>
                  <a:pt x="402" y="2922"/>
                </a:cubicBezTo>
                <a:cubicBezTo>
                  <a:pt x="449" y="2922"/>
                  <a:pt x="495" y="2925"/>
                  <a:pt x="543" y="2931"/>
                </a:cubicBezTo>
                <a:cubicBezTo>
                  <a:pt x="596" y="2935"/>
                  <a:pt x="649" y="2942"/>
                  <a:pt x="706" y="2948"/>
                </a:cubicBezTo>
                <a:cubicBezTo>
                  <a:pt x="760" y="2959"/>
                  <a:pt x="813" y="2965"/>
                  <a:pt x="870" y="2965"/>
                </a:cubicBezTo>
                <a:cubicBezTo>
                  <a:pt x="934" y="2965"/>
                  <a:pt x="1001" y="2955"/>
                  <a:pt x="1068" y="2948"/>
                </a:cubicBezTo>
                <a:cubicBezTo>
                  <a:pt x="1094" y="2945"/>
                  <a:pt x="1121" y="2942"/>
                  <a:pt x="1148" y="2935"/>
                </a:cubicBezTo>
                <a:cubicBezTo>
                  <a:pt x="1198" y="2925"/>
                  <a:pt x="1245" y="2905"/>
                  <a:pt x="1295" y="2878"/>
                </a:cubicBezTo>
                <a:cubicBezTo>
                  <a:pt x="1355" y="2845"/>
                  <a:pt x="1412" y="2805"/>
                  <a:pt x="1466" y="2758"/>
                </a:cubicBezTo>
                <a:cubicBezTo>
                  <a:pt x="1492" y="2731"/>
                  <a:pt x="1519" y="2701"/>
                  <a:pt x="1536" y="2671"/>
                </a:cubicBezTo>
                <a:cubicBezTo>
                  <a:pt x="1549" y="2650"/>
                  <a:pt x="1559" y="2627"/>
                  <a:pt x="1569" y="2607"/>
                </a:cubicBezTo>
                <a:cubicBezTo>
                  <a:pt x="1576" y="2587"/>
                  <a:pt x="1579" y="2564"/>
                  <a:pt x="1583" y="2541"/>
                </a:cubicBezTo>
                <a:cubicBezTo>
                  <a:pt x="1586" y="2520"/>
                  <a:pt x="1583" y="2487"/>
                  <a:pt x="1583" y="2474"/>
                </a:cubicBezTo>
                <a:cubicBezTo>
                  <a:pt x="1579" y="2450"/>
                  <a:pt x="1573" y="2430"/>
                  <a:pt x="1566" y="2406"/>
                </a:cubicBezTo>
                <a:cubicBezTo>
                  <a:pt x="1549" y="2363"/>
                  <a:pt x="1523" y="2323"/>
                  <a:pt x="1495" y="2286"/>
                </a:cubicBezTo>
                <a:cubicBezTo>
                  <a:pt x="1452" y="2223"/>
                  <a:pt x="1389" y="2166"/>
                  <a:pt x="1332" y="2113"/>
                </a:cubicBezTo>
                <a:cubicBezTo>
                  <a:pt x="1235" y="2022"/>
                  <a:pt x="1125" y="1945"/>
                  <a:pt x="1024" y="1858"/>
                </a:cubicBezTo>
                <a:cubicBezTo>
                  <a:pt x="997" y="1828"/>
                  <a:pt x="971" y="1801"/>
                  <a:pt x="947" y="1772"/>
                </a:cubicBezTo>
                <a:cubicBezTo>
                  <a:pt x="930" y="1735"/>
                  <a:pt x="914" y="1701"/>
                  <a:pt x="901" y="1664"/>
                </a:cubicBezTo>
                <a:cubicBezTo>
                  <a:pt x="897" y="1647"/>
                  <a:pt x="893" y="1631"/>
                  <a:pt x="890" y="1611"/>
                </a:cubicBezTo>
                <a:lnTo>
                  <a:pt x="890" y="1591"/>
                </a:lnTo>
                <a:lnTo>
                  <a:pt x="897" y="1581"/>
                </a:lnTo>
                <a:lnTo>
                  <a:pt x="907" y="1560"/>
                </a:lnTo>
                <a:lnTo>
                  <a:pt x="927" y="1547"/>
                </a:lnTo>
                <a:cubicBezTo>
                  <a:pt x="937" y="1544"/>
                  <a:pt x="947" y="1544"/>
                  <a:pt x="957" y="1540"/>
                </a:cubicBezTo>
                <a:cubicBezTo>
                  <a:pt x="1004" y="1544"/>
                  <a:pt x="1051" y="1547"/>
                  <a:pt x="1097" y="1554"/>
                </a:cubicBezTo>
                <a:cubicBezTo>
                  <a:pt x="1148" y="1560"/>
                  <a:pt x="1202" y="1567"/>
                  <a:pt x="1255" y="1574"/>
                </a:cubicBezTo>
                <a:cubicBezTo>
                  <a:pt x="1308" y="1581"/>
                  <a:pt x="1362" y="1594"/>
                  <a:pt x="1415" y="1594"/>
                </a:cubicBezTo>
                <a:cubicBezTo>
                  <a:pt x="1427" y="1595"/>
                  <a:pt x="1438" y="1595"/>
                  <a:pt x="1450" y="1595"/>
                </a:cubicBezTo>
                <a:cubicBezTo>
                  <a:pt x="1506" y="1595"/>
                  <a:pt x="1564" y="1589"/>
                  <a:pt x="1619" y="1577"/>
                </a:cubicBezTo>
                <a:cubicBezTo>
                  <a:pt x="1656" y="1571"/>
                  <a:pt x="1690" y="1557"/>
                  <a:pt x="1727" y="1544"/>
                </a:cubicBezTo>
                <a:cubicBezTo>
                  <a:pt x="1767" y="1531"/>
                  <a:pt x="1800" y="1511"/>
                  <a:pt x="1837" y="1487"/>
                </a:cubicBezTo>
                <a:cubicBezTo>
                  <a:pt x="1857" y="1474"/>
                  <a:pt x="1877" y="1460"/>
                  <a:pt x="1897" y="1443"/>
                </a:cubicBezTo>
                <a:cubicBezTo>
                  <a:pt x="1937" y="1410"/>
                  <a:pt x="1967" y="1366"/>
                  <a:pt x="1988" y="1316"/>
                </a:cubicBezTo>
                <a:cubicBezTo>
                  <a:pt x="1994" y="1296"/>
                  <a:pt x="1997" y="1263"/>
                  <a:pt x="2000" y="1243"/>
                </a:cubicBezTo>
                <a:cubicBezTo>
                  <a:pt x="2004" y="1210"/>
                  <a:pt x="2000" y="1176"/>
                  <a:pt x="1991" y="1145"/>
                </a:cubicBezTo>
                <a:cubicBezTo>
                  <a:pt x="1984" y="1122"/>
                  <a:pt x="1980" y="1105"/>
                  <a:pt x="1971" y="1085"/>
                </a:cubicBezTo>
                <a:cubicBezTo>
                  <a:pt x="1960" y="1065"/>
                  <a:pt x="1944" y="1045"/>
                  <a:pt x="1931" y="1025"/>
                </a:cubicBezTo>
                <a:cubicBezTo>
                  <a:pt x="1917" y="1009"/>
                  <a:pt x="1900" y="992"/>
                  <a:pt x="1887" y="975"/>
                </a:cubicBezTo>
                <a:cubicBezTo>
                  <a:pt x="1857" y="942"/>
                  <a:pt x="1827" y="912"/>
                  <a:pt x="1793" y="881"/>
                </a:cubicBezTo>
                <a:cubicBezTo>
                  <a:pt x="1750" y="841"/>
                  <a:pt x="1703" y="801"/>
                  <a:pt x="1656" y="761"/>
                </a:cubicBezTo>
                <a:cubicBezTo>
                  <a:pt x="1643" y="748"/>
                  <a:pt x="1626" y="735"/>
                  <a:pt x="1613" y="721"/>
                </a:cubicBezTo>
                <a:cubicBezTo>
                  <a:pt x="1556" y="668"/>
                  <a:pt x="1506" y="614"/>
                  <a:pt x="1463" y="554"/>
                </a:cubicBezTo>
                <a:cubicBezTo>
                  <a:pt x="1452" y="534"/>
                  <a:pt x="1443" y="517"/>
                  <a:pt x="1435" y="497"/>
                </a:cubicBezTo>
                <a:lnTo>
                  <a:pt x="1432" y="477"/>
                </a:lnTo>
                <a:lnTo>
                  <a:pt x="1435" y="477"/>
                </a:lnTo>
                <a:lnTo>
                  <a:pt x="1455" y="467"/>
                </a:lnTo>
                <a:lnTo>
                  <a:pt x="1459" y="467"/>
                </a:lnTo>
                <a:cubicBezTo>
                  <a:pt x="1486" y="467"/>
                  <a:pt x="1516" y="470"/>
                  <a:pt x="1543" y="474"/>
                </a:cubicBezTo>
                <a:cubicBezTo>
                  <a:pt x="1576" y="477"/>
                  <a:pt x="1613" y="477"/>
                  <a:pt x="1646" y="480"/>
                </a:cubicBezTo>
                <a:cubicBezTo>
                  <a:pt x="1719" y="487"/>
                  <a:pt x="1790" y="507"/>
                  <a:pt x="1860" y="514"/>
                </a:cubicBezTo>
                <a:cubicBezTo>
                  <a:pt x="1871" y="515"/>
                  <a:pt x="1883" y="515"/>
                  <a:pt x="1894" y="515"/>
                </a:cubicBezTo>
                <a:cubicBezTo>
                  <a:pt x="1982" y="515"/>
                  <a:pt x="2068" y="494"/>
                  <a:pt x="2151" y="467"/>
                </a:cubicBezTo>
                <a:cubicBezTo>
                  <a:pt x="2185" y="454"/>
                  <a:pt x="2221" y="440"/>
                  <a:pt x="2255" y="423"/>
                </a:cubicBezTo>
                <a:cubicBezTo>
                  <a:pt x="2289" y="410"/>
                  <a:pt x="2318" y="387"/>
                  <a:pt x="2349" y="367"/>
                </a:cubicBezTo>
                <a:cubicBezTo>
                  <a:pt x="2358" y="360"/>
                  <a:pt x="2366" y="353"/>
                  <a:pt x="2372" y="343"/>
                </a:cubicBezTo>
                <a:cubicBezTo>
                  <a:pt x="2398" y="323"/>
                  <a:pt x="2415" y="296"/>
                  <a:pt x="2429" y="263"/>
                </a:cubicBezTo>
                <a:cubicBezTo>
                  <a:pt x="2449" y="222"/>
                  <a:pt x="2449" y="179"/>
                  <a:pt x="2446" y="136"/>
                </a:cubicBezTo>
                <a:cubicBezTo>
                  <a:pt x="2439" y="79"/>
                  <a:pt x="2392" y="29"/>
                  <a:pt x="2338" y="9"/>
                </a:cubicBezTo>
                <a:cubicBezTo>
                  <a:pt x="2322" y="3"/>
                  <a:pt x="2305" y="1"/>
                  <a:pt x="22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2"/>
          <p:cNvSpPr txBox="1">
            <a:spLocks noGrp="1"/>
          </p:cNvSpPr>
          <p:nvPr>
            <p:ph type="ctrTitle"/>
          </p:nvPr>
        </p:nvSpPr>
        <p:spPr>
          <a:xfrm>
            <a:off x="1751800" y="1339517"/>
            <a:ext cx="8688400" cy="34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466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2"/>
          <p:cNvSpPr txBox="1">
            <a:spLocks noGrp="1"/>
          </p:cNvSpPr>
          <p:nvPr>
            <p:ph type="subTitle" idx="1"/>
          </p:nvPr>
        </p:nvSpPr>
        <p:spPr>
          <a:xfrm>
            <a:off x="1751800" y="4804084"/>
            <a:ext cx="8688400" cy="7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9209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6"/>
          <p:cNvSpPr/>
          <p:nvPr/>
        </p:nvSpPr>
        <p:spPr>
          <a:xfrm>
            <a:off x="-607573" y="4360114"/>
            <a:ext cx="2761767" cy="3205167"/>
          </a:xfrm>
          <a:custGeom>
            <a:avLst/>
            <a:gdLst/>
            <a:ahLst/>
            <a:cxnLst/>
            <a:rect l="l" t="t" r="r" b="b"/>
            <a:pathLst>
              <a:path w="82853" h="96155" extrusionOk="0">
                <a:moveTo>
                  <a:pt x="6496" y="2260"/>
                </a:moveTo>
                <a:cubicBezTo>
                  <a:pt x="9838" y="-8034"/>
                  <a:pt x="22805" y="21778"/>
                  <a:pt x="26548" y="28729"/>
                </a:cubicBezTo>
                <a:cubicBezTo>
                  <a:pt x="30291" y="35681"/>
                  <a:pt x="26415" y="40360"/>
                  <a:pt x="28955" y="43969"/>
                </a:cubicBezTo>
                <a:cubicBezTo>
                  <a:pt x="31495" y="47579"/>
                  <a:pt x="38847" y="46777"/>
                  <a:pt x="41788" y="50386"/>
                </a:cubicBezTo>
                <a:cubicBezTo>
                  <a:pt x="44729" y="53996"/>
                  <a:pt x="42992" y="62685"/>
                  <a:pt x="46601" y="65626"/>
                </a:cubicBezTo>
                <a:cubicBezTo>
                  <a:pt x="50211" y="68567"/>
                  <a:pt x="57830" y="64824"/>
                  <a:pt x="63445" y="68032"/>
                </a:cubicBezTo>
                <a:cubicBezTo>
                  <a:pt x="69060" y="71241"/>
                  <a:pt x="89782" y="81134"/>
                  <a:pt x="80290" y="84877"/>
                </a:cubicBezTo>
                <a:cubicBezTo>
                  <a:pt x="70799" y="88620"/>
                  <a:pt x="18795" y="104261"/>
                  <a:pt x="6496" y="90491"/>
                </a:cubicBezTo>
                <a:cubicBezTo>
                  <a:pt x="-5803" y="76722"/>
                  <a:pt x="3154" y="12554"/>
                  <a:pt x="6496" y="226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050" name="Google Shape;1050;p6"/>
          <p:cNvSpPr/>
          <p:nvPr/>
        </p:nvSpPr>
        <p:spPr>
          <a:xfrm>
            <a:off x="10289286" y="-449957"/>
            <a:ext cx="2924167" cy="3659967"/>
          </a:xfrm>
          <a:custGeom>
            <a:avLst/>
            <a:gdLst/>
            <a:ahLst/>
            <a:cxnLst/>
            <a:rect l="l" t="t" r="r" b="b"/>
            <a:pathLst>
              <a:path w="87725" h="109799" extrusionOk="0">
                <a:moveTo>
                  <a:pt x="3340" y="8686"/>
                </a:moveTo>
                <a:cubicBezTo>
                  <a:pt x="-7622" y="12563"/>
                  <a:pt x="11361" y="24060"/>
                  <a:pt x="17778" y="31145"/>
                </a:cubicBezTo>
                <a:cubicBezTo>
                  <a:pt x="24195" y="38230"/>
                  <a:pt x="35959" y="41840"/>
                  <a:pt x="41841" y="51198"/>
                </a:cubicBezTo>
                <a:cubicBezTo>
                  <a:pt x="47723" y="60556"/>
                  <a:pt x="47723" y="78203"/>
                  <a:pt x="53070" y="87293"/>
                </a:cubicBezTo>
                <a:cubicBezTo>
                  <a:pt x="58417" y="96384"/>
                  <a:pt x="68845" y="118976"/>
                  <a:pt x="73925" y="105741"/>
                </a:cubicBezTo>
                <a:cubicBezTo>
                  <a:pt x="79005" y="92506"/>
                  <a:pt x="95314" y="24060"/>
                  <a:pt x="83550" y="7884"/>
                </a:cubicBezTo>
                <a:cubicBezTo>
                  <a:pt x="71786" y="-8292"/>
                  <a:pt x="14302" y="4809"/>
                  <a:pt x="3340" y="86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1051" name="Google Shape;105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2" name="Google Shape;1052;p6"/>
          <p:cNvGrpSpPr/>
          <p:nvPr/>
        </p:nvGrpSpPr>
        <p:grpSpPr>
          <a:xfrm rot="-3555206">
            <a:off x="11568726" y="1484993"/>
            <a:ext cx="268937" cy="417465"/>
            <a:chOff x="1036425" y="2562175"/>
            <a:chExt cx="119850" cy="186050"/>
          </a:xfrm>
        </p:grpSpPr>
        <p:sp>
          <p:nvSpPr>
            <p:cNvPr id="1053" name="Google Shape;1053;p6"/>
            <p:cNvSpPr/>
            <p:nvPr/>
          </p:nvSpPr>
          <p:spPr>
            <a:xfrm>
              <a:off x="1036425" y="2562175"/>
              <a:ext cx="119850" cy="111300"/>
            </a:xfrm>
            <a:custGeom>
              <a:avLst/>
              <a:gdLst/>
              <a:ahLst/>
              <a:cxnLst/>
              <a:rect l="l" t="t" r="r" b="b"/>
              <a:pathLst>
                <a:path w="4794" h="4452" extrusionOk="0">
                  <a:moveTo>
                    <a:pt x="4634" y="1"/>
                  </a:moveTo>
                  <a:cubicBezTo>
                    <a:pt x="4634" y="1"/>
                    <a:pt x="4611" y="1"/>
                    <a:pt x="4588" y="24"/>
                  </a:cubicBezTo>
                  <a:cubicBezTo>
                    <a:pt x="4064" y="298"/>
                    <a:pt x="3607" y="572"/>
                    <a:pt x="3173" y="845"/>
                  </a:cubicBezTo>
                  <a:lnTo>
                    <a:pt x="2671" y="1165"/>
                  </a:lnTo>
                  <a:cubicBezTo>
                    <a:pt x="2101" y="1530"/>
                    <a:pt x="1667" y="1827"/>
                    <a:pt x="1302" y="2124"/>
                  </a:cubicBezTo>
                  <a:cubicBezTo>
                    <a:pt x="1028" y="2329"/>
                    <a:pt x="822" y="2535"/>
                    <a:pt x="617" y="2717"/>
                  </a:cubicBezTo>
                  <a:cubicBezTo>
                    <a:pt x="526" y="2808"/>
                    <a:pt x="434" y="2923"/>
                    <a:pt x="366" y="3014"/>
                  </a:cubicBezTo>
                  <a:cubicBezTo>
                    <a:pt x="275" y="3105"/>
                    <a:pt x="206" y="3196"/>
                    <a:pt x="160" y="3311"/>
                  </a:cubicBezTo>
                  <a:cubicBezTo>
                    <a:pt x="46" y="3516"/>
                    <a:pt x="1" y="3699"/>
                    <a:pt x="23" y="3858"/>
                  </a:cubicBezTo>
                  <a:cubicBezTo>
                    <a:pt x="69" y="4041"/>
                    <a:pt x="183" y="4201"/>
                    <a:pt x="389" y="4315"/>
                  </a:cubicBezTo>
                  <a:cubicBezTo>
                    <a:pt x="457" y="4383"/>
                    <a:pt x="548" y="4406"/>
                    <a:pt x="663" y="4429"/>
                  </a:cubicBezTo>
                  <a:cubicBezTo>
                    <a:pt x="731" y="4452"/>
                    <a:pt x="799" y="4452"/>
                    <a:pt x="868" y="4452"/>
                  </a:cubicBezTo>
                  <a:lnTo>
                    <a:pt x="959" y="4452"/>
                  </a:lnTo>
                  <a:cubicBezTo>
                    <a:pt x="1142" y="4429"/>
                    <a:pt x="1324" y="4361"/>
                    <a:pt x="1530" y="4246"/>
                  </a:cubicBezTo>
                  <a:cubicBezTo>
                    <a:pt x="1735" y="4155"/>
                    <a:pt x="1918" y="3995"/>
                    <a:pt x="2146" y="3790"/>
                  </a:cubicBezTo>
                  <a:cubicBezTo>
                    <a:pt x="2329" y="3630"/>
                    <a:pt x="2511" y="3425"/>
                    <a:pt x="2740" y="3174"/>
                  </a:cubicBezTo>
                  <a:cubicBezTo>
                    <a:pt x="3082" y="2763"/>
                    <a:pt x="3424" y="2306"/>
                    <a:pt x="3812" y="1713"/>
                  </a:cubicBezTo>
                  <a:cubicBezTo>
                    <a:pt x="4064" y="1348"/>
                    <a:pt x="4292" y="960"/>
                    <a:pt x="4588" y="480"/>
                  </a:cubicBezTo>
                  <a:lnTo>
                    <a:pt x="4657" y="343"/>
                  </a:lnTo>
                  <a:lnTo>
                    <a:pt x="4703" y="252"/>
                  </a:lnTo>
                  <a:lnTo>
                    <a:pt x="4748" y="161"/>
                  </a:lnTo>
                  <a:cubicBezTo>
                    <a:pt x="4794" y="115"/>
                    <a:pt x="4771" y="69"/>
                    <a:pt x="4725" y="47"/>
                  </a:cubicBezTo>
                  <a:cubicBezTo>
                    <a:pt x="4725" y="24"/>
                    <a:pt x="4703" y="24"/>
                    <a:pt x="4703" y="24"/>
                  </a:cubicBezTo>
                  <a:cubicBezTo>
                    <a:pt x="4680" y="24"/>
                    <a:pt x="4657" y="1"/>
                    <a:pt x="46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6"/>
            <p:cNvSpPr/>
            <p:nvPr/>
          </p:nvSpPr>
          <p:spPr>
            <a:xfrm>
              <a:off x="1095200" y="2640925"/>
              <a:ext cx="51375" cy="107300"/>
            </a:xfrm>
            <a:custGeom>
              <a:avLst/>
              <a:gdLst/>
              <a:ahLst/>
              <a:cxnLst/>
              <a:rect l="l" t="t" r="r" b="b"/>
              <a:pathLst>
                <a:path w="2055" h="4292" extrusionOk="0">
                  <a:moveTo>
                    <a:pt x="1918" y="1"/>
                  </a:moveTo>
                  <a:cubicBezTo>
                    <a:pt x="1895" y="24"/>
                    <a:pt x="1895" y="24"/>
                    <a:pt x="1895" y="46"/>
                  </a:cubicBezTo>
                  <a:cubicBezTo>
                    <a:pt x="1849" y="46"/>
                    <a:pt x="1827" y="69"/>
                    <a:pt x="1827" y="92"/>
                  </a:cubicBezTo>
                  <a:cubicBezTo>
                    <a:pt x="1781" y="138"/>
                    <a:pt x="1758" y="183"/>
                    <a:pt x="1735" y="229"/>
                  </a:cubicBezTo>
                  <a:cubicBezTo>
                    <a:pt x="1598" y="457"/>
                    <a:pt x="1439" y="663"/>
                    <a:pt x="1302" y="868"/>
                  </a:cubicBezTo>
                  <a:lnTo>
                    <a:pt x="1279" y="914"/>
                  </a:lnTo>
                  <a:cubicBezTo>
                    <a:pt x="1096" y="1165"/>
                    <a:pt x="936" y="1393"/>
                    <a:pt x="822" y="1599"/>
                  </a:cubicBezTo>
                  <a:cubicBezTo>
                    <a:pt x="617" y="1895"/>
                    <a:pt x="480" y="2146"/>
                    <a:pt x="343" y="2420"/>
                  </a:cubicBezTo>
                  <a:cubicBezTo>
                    <a:pt x="183" y="2717"/>
                    <a:pt x="92" y="2991"/>
                    <a:pt x="46" y="3242"/>
                  </a:cubicBezTo>
                  <a:cubicBezTo>
                    <a:pt x="1" y="3356"/>
                    <a:pt x="1" y="3493"/>
                    <a:pt x="1" y="3607"/>
                  </a:cubicBezTo>
                  <a:cubicBezTo>
                    <a:pt x="1" y="3721"/>
                    <a:pt x="23" y="3813"/>
                    <a:pt x="69" y="3904"/>
                  </a:cubicBezTo>
                  <a:cubicBezTo>
                    <a:pt x="115" y="3995"/>
                    <a:pt x="183" y="4087"/>
                    <a:pt x="275" y="4155"/>
                  </a:cubicBezTo>
                  <a:cubicBezTo>
                    <a:pt x="343" y="4201"/>
                    <a:pt x="434" y="4246"/>
                    <a:pt x="526" y="4269"/>
                  </a:cubicBezTo>
                  <a:cubicBezTo>
                    <a:pt x="571" y="4269"/>
                    <a:pt x="617" y="4292"/>
                    <a:pt x="640" y="4292"/>
                  </a:cubicBezTo>
                  <a:cubicBezTo>
                    <a:pt x="685" y="4292"/>
                    <a:pt x="731" y="4269"/>
                    <a:pt x="777" y="4269"/>
                  </a:cubicBezTo>
                  <a:cubicBezTo>
                    <a:pt x="845" y="4246"/>
                    <a:pt x="914" y="4223"/>
                    <a:pt x="982" y="4178"/>
                  </a:cubicBezTo>
                  <a:cubicBezTo>
                    <a:pt x="1142" y="4041"/>
                    <a:pt x="1256" y="3881"/>
                    <a:pt x="1324" y="3721"/>
                  </a:cubicBezTo>
                  <a:cubicBezTo>
                    <a:pt x="1461" y="3516"/>
                    <a:pt x="1530" y="3265"/>
                    <a:pt x="1598" y="3059"/>
                  </a:cubicBezTo>
                  <a:cubicBezTo>
                    <a:pt x="1667" y="2854"/>
                    <a:pt x="1713" y="2603"/>
                    <a:pt x="1781" y="2283"/>
                  </a:cubicBezTo>
                  <a:cubicBezTo>
                    <a:pt x="1872" y="1827"/>
                    <a:pt x="1941" y="1348"/>
                    <a:pt x="2009" y="777"/>
                  </a:cubicBezTo>
                  <a:cubicBezTo>
                    <a:pt x="2032" y="526"/>
                    <a:pt x="2032" y="298"/>
                    <a:pt x="2055" y="92"/>
                  </a:cubicBezTo>
                  <a:cubicBezTo>
                    <a:pt x="2055" y="69"/>
                    <a:pt x="2055" y="46"/>
                    <a:pt x="2032" y="24"/>
                  </a:cubicBezTo>
                  <a:cubicBezTo>
                    <a:pt x="2032" y="24"/>
                    <a:pt x="2009" y="1"/>
                    <a:pt x="198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5" name="Google Shape;1055;p6"/>
          <p:cNvGrpSpPr/>
          <p:nvPr/>
        </p:nvGrpSpPr>
        <p:grpSpPr>
          <a:xfrm rot="-6298890">
            <a:off x="10769317" y="308689"/>
            <a:ext cx="1212504" cy="1027059"/>
            <a:chOff x="6536750" y="766975"/>
            <a:chExt cx="776100" cy="657400"/>
          </a:xfrm>
        </p:grpSpPr>
        <p:sp>
          <p:nvSpPr>
            <p:cNvPr id="1056" name="Google Shape;1056;p6"/>
            <p:cNvSpPr/>
            <p:nvPr/>
          </p:nvSpPr>
          <p:spPr>
            <a:xfrm>
              <a:off x="6536750" y="766975"/>
              <a:ext cx="776100" cy="657400"/>
            </a:xfrm>
            <a:custGeom>
              <a:avLst/>
              <a:gdLst/>
              <a:ahLst/>
              <a:cxnLst/>
              <a:rect l="l" t="t" r="r" b="b"/>
              <a:pathLst>
                <a:path w="31044" h="26296" extrusionOk="0">
                  <a:moveTo>
                    <a:pt x="27391" y="1"/>
                  </a:moveTo>
                  <a:cubicBezTo>
                    <a:pt x="27072" y="1"/>
                    <a:pt x="26706" y="46"/>
                    <a:pt x="26364" y="160"/>
                  </a:cubicBezTo>
                  <a:cubicBezTo>
                    <a:pt x="25907" y="275"/>
                    <a:pt x="25474" y="480"/>
                    <a:pt x="25017" y="800"/>
                  </a:cubicBezTo>
                  <a:lnTo>
                    <a:pt x="24994" y="800"/>
                  </a:lnTo>
                  <a:cubicBezTo>
                    <a:pt x="24789" y="754"/>
                    <a:pt x="24584" y="731"/>
                    <a:pt x="24378" y="708"/>
                  </a:cubicBezTo>
                  <a:cubicBezTo>
                    <a:pt x="24196" y="685"/>
                    <a:pt x="24013" y="685"/>
                    <a:pt x="23830" y="685"/>
                  </a:cubicBezTo>
                  <a:cubicBezTo>
                    <a:pt x="22666" y="685"/>
                    <a:pt x="21457" y="1028"/>
                    <a:pt x="20110" y="1713"/>
                  </a:cubicBezTo>
                  <a:cubicBezTo>
                    <a:pt x="19539" y="2032"/>
                    <a:pt x="18946" y="2374"/>
                    <a:pt x="18284" y="2854"/>
                  </a:cubicBezTo>
                  <a:cubicBezTo>
                    <a:pt x="17987" y="3059"/>
                    <a:pt x="17690" y="3265"/>
                    <a:pt x="17416" y="3493"/>
                  </a:cubicBezTo>
                  <a:cubicBezTo>
                    <a:pt x="17097" y="3721"/>
                    <a:pt x="16800" y="3949"/>
                    <a:pt x="16503" y="4178"/>
                  </a:cubicBezTo>
                  <a:cubicBezTo>
                    <a:pt x="15636" y="4862"/>
                    <a:pt x="14746" y="5593"/>
                    <a:pt x="13764" y="6415"/>
                  </a:cubicBezTo>
                  <a:cubicBezTo>
                    <a:pt x="13719" y="6460"/>
                    <a:pt x="13673" y="6483"/>
                    <a:pt x="13627" y="6529"/>
                  </a:cubicBezTo>
                  <a:cubicBezTo>
                    <a:pt x="13605" y="6529"/>
                    <a:pt x="13605" y="6552"/>
                    <a:pt x="13605" y="6552"/>
                  </a:cubicBezTo>
                  <a:cubicBezTo>
                    <a:pt x="13513" y="6620"/>
                    <a:pt x="13445" y="6688"/>
                    <a:pt x="13376" y="6757"/>
                  </a:cubicBezTo>
                  <a:lnTo>
                    <a:pt x="13308" y="6825"/>
                  </a:lnTo>
                  <a:cubicBezTo>
                    <a:pt x="13194" y="6917"/>
                    <a:pt x="13057" y="7031"/>
                    <a:pt x="12943" y="7122"/>
                  </a:cubicBezTo>
                  <a:cubicBezTo>
                    <a:pt x="11756" y="8172"/>
                    <a:pt x="10637" y="9245"/>
                    <a:pt x="9587" y="10341"/>
                  </a:cubicBezTo>
                  <a:cubicBezTo>
                    <a:pt x="8537" y="11413"/>
                    <a:pt x="7510" y="12577"/>
                    <a:pt x="6506" y="13787"/>
                  </a:cubicBezTo>
                  <a:cubicBezTo>
                    <a:pt x="6301" y="14015"/>
                    <a:pt x="6118" y="14244"/>
                    <a:pt x="5935" y="14472"/>
                  </a:cubicBezTo>
                  <a:cubicBezTo>
                    <a:pt x="5821" y="14563"/>
                    <a:pt x="5707" y="14654"/>
                    <a:pt x="5616" y="14769"/>
                  </a:cubicBezTo>
                  <a:lnTo>
                    <a:pt x="5456" y="14928"/>
                  </a:lnTo>
                  <a:cubicBezTo>
                    <a:pt x="5296" y="15111"/>
                    <a:pt x="5182" y="15316"/>
                    <a:pt x="5114" y="15545"/>
                  </a:cubicBezTo>
                  <a:cubicBezTo>
                    <a:pt x="4634" y="16161"/>
                    <a:pt x="4155" y="16823"/>
                    <a:pt x="3698" y="17462"/>
                  </a:cubicBezTo>
                  <a:cubicBezTo>
                    <a:pt x="3288" y="18055"/>
                    <a:pt x="2854" y="18695"/>
                    <a:pt x="2420" y="19379"/>
                  </a:cubicBezTo>
                  <a:cubicBezTo>
                    <a:pt x="2215" y="19699"/>
                    <a:pt x="2009" y="20018"/>
                    <a:pt x="1804" y="20361"/>
                  </a:cubicBezTo>
                  <a:cubicBezTo>
                    <a:pt x="1599" y="20703"/>
                    <a:pt x="1370" y="21046"/>
                    <a:pt x="1165" y="21388"/>
                  </a:cubicBezTo>
                  <a:cubicBezTo>
                    <a:pt x="1119" y="21502"/>
                    <a:pt x="1051" y="21616"/>
                    <a:pt x="982" y="21707"/>
                  </a:cubicBezTo>
                  <a:cubicBezTo>
                    <a:pt x="982" y="21707"/>
                    <a:pt x="959" y="21799"/>
                    <a:pt x="937" y="21799"/>
                  </a:cubicBezTo>
                  <a:cubicBezTo>
                    <a:pt x="754" y="22027"/>
                    <a:pt x="594" y="22278"/>
                    <a:pt x="457" y="22529"/>
                  </a:cubicBezTo>
                  <a:cubicBezTo>
                    <a:pt x="252" y="22894"/>
                    <a:pt x="138" y="23260"/>
                    <a:pt x="92" y="23625"/>
                  </a:cubicBezTo>
                  <a:cubicBezTo>
                    <a:pt x="1" y="24287"/>
                    <a:pt x="183" y="24971"/>
                    <a:pt x="640" y="25474"/>
                  </a:cubicBezTo>
                  <a:cubicBezTo>
                    <a:pt x="1096" y="25999"/>
                    <a:pt x="1735" y="26295"/>
                    <a:pt x="2443" y="26295"/>
                  </a:cubicBezTo>
                  <a:cubicBezTo>
                    <a:pt x="2808" y="26295"/>
                    <a:pt x="3151" y="26227"/>
                    <a:pt x="3539" y="26090"/>
                  </a:cubicBezTo>
                  <a:cubicBezTo>
                    <a:pt x="3790" y="25999"/>
                    <a:pt x="4018" y="25885"/>
                    <a:pt x="4201" y="25770"/>
                  </a:cubicBezTo>
                  <a:cubicBezTo>
                    <a:pt x="4246" y="25770"/>
                    <a:pt x="4292" y="25748"/>
                    <a:pt x="4338" y="25748"/>
                  </a:cubicBezTo>
                  <a:cubicBezTo>
                    <a:pt x="4452" y="25702"/>
                    <a:pt x="4566" y="25656"/>
                    <a:pt x="4680" y="25633"/>
                  </a:cubicBezTo>
                  <a:cubicBezTo>
                    <a:pt x="5068" y="25496"/>
                    <a:pt x="5456" y="25360"/>
                    <a:pt x="5821" y="25223"/>
                  </a:cubicBezTo>
                  <a:cubicBezTo>
                    <a:pt x="6186" y="25086"/>
                    <a:pt x="6552" y="24949"/>
                    <a:pt x="6917" y="24812"/>
                  </a:cubicBezTo>
                  <a:cubicBezTo>
                    <a:pt x="7647" y="24515"/>
                    <a:pt x="8355" y="24241"/>
                    <a:pt x="9040" y="23944"/>
                  </a:cubicBezTo>
                  <a:cubicBezTo>
                    <a:pt x="10432" y="23328"/>
                    <a:pt x="11847" y="22643"/>
                    <a:pt x="13194" y="21913"/>
                  </a:cubicBezTo>
                  <a:cubicBezTo>
                    <a:pt x="14381" y="21274"/>
                    <a:pt x="15545" y="20612"/>
                    <a:pt x="16640" y="19927"/>
                  </a:cubicBezTo>
                  <a:cubicBezTo>
                    <a:pt x="16846" y="20087"/>
                    <a:pt x="17097" y="20224"/>
                    <a:pt x="17371" y="20292"/>
                  </a:cubicBezTo>
                  <a:cubicBezTo>
                    <a:pt x="17599" y="20384"/>
                    <a:pt x="17850" y="20429"/>
                    <a:pt x="18124" y="20429"/>
                  </a:cubicBezTo>
                  <a:cubicBezTo>
                    <a:pt x="18170" y="20429"/>
                    <a:pt x="18215" y="20452"/>
                    <a:pt x="18284" y="20452"/>
                  </a:cubicBezTo>
                  <a:cubicBezTo>
                    <a:pt x="18466" y="20452"/>
                    <a:pt x="18672" y="20429"/>
                    <a:pt x="18877" y="20384"/>
                  </a:cubicBezTo>
                  <a:cubicBezTo>
                    <a:pt x="19060" y="20361"/>
                    <a:pt x="19242" y="20315"/>
                    <a:pt x="19402" y="20269"/>
                  </a:cubicBezTo>
                  <a:cubicBezTo>
                    <a:pt x="19585" y="20224"/>
                    <a:pt x="19745" y="20155"/>
                    <a:pt x="19904" y="20110"/>
                  </a:cubicBezTo>
                  <a:cubicBezTo>
                    <a:pt x="20475" y="19904"/>
                    <a:pt x="21046" y="19608"/>
                    <a:pt x="21662" y="19242"/>
                  </a:cubicBezTo>
                  <a:cubicBezTo>
                    <a:pt x="22141" y="18946"/>
                    <a:pt x="22621" y="18603"/>
                    <a:pt x="23191" y="18170"/>
                  </a:cubicBezTo>
                  <a:cubicBezTo>
                    <a:pt x="23671" y="17782"/>
                    <a:pt x="24104" y="17394"/>
                    <a:pt x="24492" y="17074"/>
                  </a:cubicBezTo>
                  <a:lnTo>
                    <a:pt x="25063" y="16572"/>
                  </a:lnTo>
                  <a:cubicBezTo>
                    <a:pt x="25268" y="16366"/>
                    <a:pt x="25497" y="16161"/>
                    <a:pt x="25702" y="15956"/>
                  </a:cubicBezTo>
                  <a:cubicBezTo>
                    <a:pt x="26181" y="15499"/>
                    <a:pt x="26615" y="15043"/>
                    <a:pt x="27026" y="14563"/>
                  </a:cubicBezTo>
                  <a:cubicBezTo>
                    <a:pt x="27460" y="14038"/>
                    <a:pt x="27848" y="13513"/>
                    <a:pt x="28190" y="12988"/>
                  </a:cubicBezTo>
                  <a:cubicBezTo>
                    <a:pt x="28464" y="12577"/>
                    <a:pt x="28715" y="12167"/>
                    <a:pt x="28898" y="11756"/>
                  </a:cubicBezTo>
                  <a:cubicBezTo>
                    <a:pt x="29149" y="11208"/>
                    <a:pt x="29331" y="10729"/>
                    <a:pt x="29445" y="10249"/>
                  </a:cubicBezTo>
                  <a:cubicBezTo>
                    <a:pt x="29605" y="9473"/>
                    <a:pt x="29560" y="8766"/>
                    <a:pt x="29331" y="8126"/>
                  </a:cubicBezTo>
                  <a:cubicBezTo>
                    <a:pt x="29377" y="7921"/>
                    <a:pt x="29423" y="7716"/>
                    <a:pt x="29468" y="7510"/>
                  </a:cubicBezTo>
                  <a:cubicBezTo>
                    <a:pt x="29514" y="7350"/>
                    <a:pt x="29537" y="7168"/>
                    <a:pt x="29560" y="6985"/>
                  </a:cubicBezTo>
                  <a:cubicBezTo>
                    <a:pt x="29582" y="6780"/>
                    <a:pt x="29582" y="6552"/>
                    <a:pt x="29582" y="6346"/>
                  </a:cubicBezTo>
                  <a:cubicBezTo>
                    <a:pt x="29788" y="6141"/>
                    <a:pt x="29993" y="5935"/>
                    <a:pt x="30176" y="5707"/>
                  </a:cubicBezTo>
                  <a:cubicBezTo>
                    <a:pt x="30495" y="5296"/>
                    <a:pt x="30724" y="4885"/>
                    <a:pt x="30861" y="4429"/>
                  </a:cubicBezTo>
                  <a:cubicBezTo>
                    <a:pt x="31020" y="3927"/>
                    <a:pt x="31043" y="3379"/>
                    <a:pt x="30929" y="2854"/>
                  </a:cubicBezTo>
                  <a:cubicBezTo>
                    <a:pt x="30815" y="2260"/>
                    <a:pt x="30541" y="1735"/>
                    <a:pt x="30130" y="1256"/>
                  </a:cubicBezTo>
                  <a:cubicBezTo>
                    <a:pt x="30107" y="1256"/>
                    <a:pt x="30084" y="1233"/>
                    <a:pt x="30084" y="1210"/>
                  </a:cubicBezTo>
                  <a:cubicBezTo>
                    <a:pt x="29833" y="959"/>
                    <a:pt x="29582" y="731"/>
                    <a:pt x="29308" y="571"/>
                  </a:cubicBezTo>
                  <a:cubicBezTo>
                    <a:pt x="28875" y="297"/>
                    <a:pt x="28418" y="115"/>
                    <a:pt x="27916" y="46"/>
                  </a:cubicBezTo>
                  <a:cubicBezTo>
                    <a:pt x="27756" y="23"/>
                    <a:pt x="27574" y="1"/>
                    <a:pt x="273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6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6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6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6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6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6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6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6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6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6"/>
            <p:cNvSpPr/>
            <p:nvPr/>
          </p:nvSpPr>
          <p:spPr>
            <a:xfrm>
              <a:off x="7062300" y="846300"/>
              <a:ext cx="52525" cy="33700"/>
            </a:xfrm>
            <a:custGeom>
              <a:avLst/>
              <a:gdLst/>
              <a:ahLst/>
              <a:cxnLst/>
              <a:rect l="l" t="t" r="r" b="b"/>
              <a:pathLst>
                <a:path w="2101" h="1348" extrusionOk="0">
                  <a:moveTo>
                    <a:pt x="2009" y="0"/>
                  </a:moveTo>
                  <a:cubicBezTo>
                    <a:pt x="1987" y="0"/>
                    <a:pt x="1964" y="0"/>
                    <a:pt x="1941" y="23"/>
                  </a:cubicBezTo>
                  <a:cubicBezTo>
                    <a:pt x="1804" y="114"/>
                    <a:pt x="1644" y="206"/>
                    <a:pt x="1484" y="297"/>
                  </a:cubicBezTo>
                  <a:cubicBezTo>
                    <a:pt x="1325" y="388"/>
                    <a:pt x="1165" y="480"/>
                    <a:pt x="1005" y="594"/>
                  </a:cubicBezTo>
                  <a:cubicBezTo>
                    <a:pt x="845" y="662"/>
                    <a:pt x="708" y="754"/>
                    <a:pt x="549" y="845"/>
                  </a:cubicBezTo>
                  <a:cubicBezTo>
                    <a:pt x="480" y="891"/>
                    <a:pt x="412" y="936"/>
                    <a:pt x="320" y="982"/>
                  </a:cubicBezTo>
                  <a:cubicBezTo>
                    <a:pt x="275" y="1005"/>
                    <a:pt x="206" y="1050"/>
                    <a:pt x="161" y="1096"/>
                  </a:cubicBezTo>
                  <a:cubicBezTo>
                    <a:pt x="138" y="1096"/>
                    <a:pt x="115" y="1119"/>
                    <a:pt x="92" y="1119"/>
                  </a:cubicBezTo>
                  <a:cubicBezTo>
                    <a:pt x="92" y="1119"/>
                    <a:pt x="92" y="1142"/>
                    <a:pt x="69" y="1142"/>
                  </a:cubicBezTo>
                  <a:cubicBezTo>
                    <a:pt x="69" y="1142"/>
                    <a:pt x="46" y="1164"/>
                    <a:pt x="46" y="1164"/>
                  </a:cubicBezTo>
                  <a:cubicBezTo>
                    <a:pt x="24" y="1187"/>
                    <a:pt x="24" y="1210"/>
                    <a:pt x="24" y="1233"/>
                  </a:cubicBezTo>
                  <a:cubicBezTo>
                    <a:pt x="1" y="1256"/>
                    <a:pt x="1" y="1256"/>
                    <a:pt x="24" y="1279"/>
                  </a:cubicBezTo>
                  <a:cubicBezTo>
                    <a:pt x="24" y="1324"/>
                    <a:pt x="46" y="1347"/>
                    <a:pt x="92" y="1347"/>
                  </a:cubicBezTo>
                  <a:cubicBezTo>
                    <a:pt x="115" y="1347"/>
                    <a:pt x="138" y="1347"/>
                    <a:pt x="138" y="1324"/>
                  </a:cubicBezTo>
                  <a:lnTo>
                    <a:pt x="183" y="1324"/>
                  </a:lnTo>
                  <a:cubicBezTo>
                    <a:pt x="206" y="1301"/>
                    <a:pt x="206" y="1301"/>
                    <a:pt x="229" y="1301"/>
                  </a:cubicBezTo>
                  <a:cubicBezTo>
                    <a:pt x="252" y="1279"/>
                    <a:pt x="298" y="1256"/>
                    <a:pt x="320" y="1256"/>
                  </a:cubicBezTo>
                  <a:cubicBezTo>
                    <a:pt x="389" y="1210"/>
                    <a:pt x="457" y="1187"/>
                    <a:pt x="526" y="1142"/>
                  </a:cubicBezTo>
                  <a:cubicBezTo>
                    <a:pt x="571" y="1119"/>
                    <a:pt x="640" y="1073"/>
                    <a:pt x="686" y="1050"/>
                  </a:cubicBezTo>
                  <a:cubicBezTo>
                    <a:pt x="731" y="1028"/>
                    <a:pt x="754" y="1005"/>
                    <a:pt x="800" y="982"/>
                  </a:cubicBezTo>
                  <a:cubicBezTo>
                    <a:pt x="823" y="959"/>
                    <a:pt x="845" y="936"/>
                    <a:pt x="868" y="936"/>
                  </a:cubicBezTo>
                  <a:cubicBezTo>
                    <a:pt x="1005" y="845"/>
                    <a:pt x="1119" y="754"/>
                    <a:pt x="1256" y="662"/>
                  </a:cubicBezTo>
                  <a:cubicBezTo>
                    <a:pt x="1279" y="639"/>
                    <a:pt x="1325" y="617"/>
                    <a:pt x="1370" y="594"/>
                  </a:cubicBezTo>
                  <a:cubicBezTo>
                    <a:pt x="1416" y="548"/>
                    <a:pt x="1462" y="525"/>
                    <a:pt x="1530" y="480"/>
                  </a:cubicBezTo>
                  <a:cubicBezTo>
                    <a:pt x="1713" y="388"/>
                    <a:pt x="1873" y="274"/>
                    <a:pt x="2055" y="160"/>
                  </a:cubicBezTo>
                  <a:cubicBezTo>
                    <a:pt x="2078" y="160"/>
                    <a:pt x="2101" y="114"/>
                    <a:pt x="2101" y="114"/>
                  </a:cubicBezTo>
                  <a:cubicBezTo>
                    <a:pt x="2101" y="69"/>
                    <a:pt x="2101" y="46"/>
                    <a:pt x="2078" y="46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6"/>
            <p:cNvSpPr/>
            <p:nvPr/>
          </p:nvSpPr>
          <p:spPr>
            <a:xfrm>
              <a:off x="6918500" y="847450"/>
              <a:ext cx="219725" cy="139700"/>
            </a:xfrm>
            <a:custGeom>
              <a:avLst/>
              <a:gdLst/>
              <a:ahLst/>
              <a:cxnLst/>
              <a:rect l="l" t="t" r="r" b="b"/>
              <a:pathLst>
                <a:path w="8789" h="5588" extrusionOk="0">
                  <a:moveTo>
                    <a:pt x="8674" y="0"/>
                  </a:moveTo>
                  <a:cubicBezTo>
                    <a:pt x="8652" y="0"/>
                    <a:pt x="8629" y="0"/>
                    <a:pt x="8629" y="23"/>
                  </a:cubicBezTo>
                  <a:cubicBezTo>
                    <a:pt x="8538" y="46"/>
                    <a:pt x="8446" y="91"/>
                    <a:pt x="8355" y="137"/>
                  </a:cubicBezTo>
                  <a:cubicBezTo>
                    <a:pt x="8264" y="160"/>
                    <a:pt x="8172" y="183"/>
                    <a:pt x="8081" y="228"/>
                  </a:cubicBezTo>
                  <a:cubicBezTo>
                    <a:pt x="7898" y="297"/>
                    <a:pt x="7716" y="365"/>
                    <a:pt x="7533" y="434"/>
                  </a:cubicBezTo>
                  <a:cubicBezTo>
                    <a:pt x="7351" y="525"/>
                    <a:pt x="7145" y="593"/>
                    <a:pt x="6963" y="662"/>
                  </a:cubicBezTo>
                  <a:cubicBezTo>
                    <a:pt x="6871" y="708"/>
                    <a:pt x="6780" y="753"/>
                    <a:pt x="6689" y="799"/>
                  </a:cubicBezTo>
                  <a:cubicBezTo>
                    <a:pt x="6597" y="822"/>
                    <a:pt x="6506" y="867"/>
                    <a:pt x="6415" y="913"/>
                  </a:cubicBezTo>
                  <a:cubicBezTo>
                    <a:pt x="6323" y="959"/>
                    <a:pt x="6232" y="1004"/>
                    <a:pt x="6141" y="1050"/>
                  </a:cubicBezTo>
                  <a:cubicBezTo>
                    <a:pt x="6072" y="1096"/>
                    <a:pt x="5981" y="1141"/>
                    <a:pt x="5890" y="1187"/>
                  </a:cubicBezTo>
                  <a:cubicBezTo>
                    <a:pt x="5707" y="1278"/>
                    <a:pt x="5547" y="1370"/>
                    <a:pt x="5388" y="1461"/>
                  </a:cubicBezTo>
                  <a:cubicBezTo>
                    <a:pt x="5022" y="1643"/>
                    <a:pt x="4680" y="1849"/>
                    <a:pt x="4338" y="2054"/>
                  </a:cubicBezTo>
                  <a:cubicBezTo>
                    <a:pt x="4140" y="2164"/>
                    <a:pt x="3943" y="2295"/>
                    <a:pt x="3765" y="2406"/>
                  </a:cubicBezTo>
                  <a:lnTo>
                    <a:pt x="3765" y="2406"/>
                  </a:lnTo>
                  <a:cubicBezTo>
                    <a:pt x="3766" y="2404"/>
                    <a:pt x="3767" y="2400"/>
                    <a:pt x="3767" y="2397"/>
                  </a:cubicBezTo>
                  <a:lnTo>
                    <a:pt x="3767" y="2397"/>
                  </a:lnTo>
                  <a:cubicBezTo>
                    <a:pt x="3721" y="2420"/>
                    <a:pt x="3699" y="2465"/>
                    <a:pt x="3653" y="2488"/>
                  </a:cubicBezTo>
                  <a:cubicBezTo>
                    <a:pt x="3470" y="2602"/>
                    <a:pt x="3311" y="2693"/>
                    <a:pt x="3128" y="2808"/>
                  </a:cubicBezTo>
                  <a:cubicBezTo>
                    <a:pt x="2968" y="2922"/>
                    <a:pt x="2831" y="3013"/>
                    <a:pt x="2671" y="3127"/>
                  </a:cubicBezTo>
                  <a:cubicBezTo>
                    <a:pt x="2352" y="3333"/>
                    <a:pt x="2055" y="3561"/>
                    <a:pt x="1758" y="3812"/>
                  </a:cubicBezTo>
                  <a:cubicBezTo>
                    <a:pt x="1621" y="3926"/>
                    <a:pt x="1485" y="4040"/>
                    <a:pt x="1348" y="4154"/>
                  </a:cubicBezTo>
                  <a:cubicBezTo>
                    <a:pt x="1188" y="4268"/>
                    <a:pt x="1051" y="4405"/>
                    <a:pt x="914" y="4519"/>
                  </a:cubicBezTo>
                  <a:cubicBezTo>
                    <a:pt x="800" y="4611"/>
                    <a:pt x="686" y="4725"/>
                    <a:pt x="572" y="4839"/>
                  </a:cubicBezTo>
                  <a:cubicBezTo>
                    <a:pt x="503" y="4885"/>
                    <a:pt x="435" y="4930"/>
                    <a:pt x="366" y="4999"/>
                  </a:cubicBezTo>
                  <a:cubicBezTo>
                    <a:pt x="320" y="5044"/>
                    <a:pt x="275" y="5090"/>
                    <a:pt x="206" y="5159"/>
                  </a:cubicBezTo>
                  <a:cubicBezTo>
                    <a:pt x="161" y="5204"/>
                    <a:pt x="92" y="5250"/>
                    <a:pt x="47" y="5318"/>
                  </a:cubicBezTo>
                  <a:cubicBezTo>
                    <a:pt x="1" y="5387"/>
                    <a:pt x="1" y="5478"/>
                    <a:pt x="47" y="5524"/>
                  </a:cubicBezTo>
                  <a:cubicBezTo>
                    <a:pt x="86" y="5564"/>
                    <a:pt x="142" y="5588"/>
                    <a:pt x="194" y="5588"/>
                  </a:cubicBezTo>
                  <a:cubicBezTo>
                    <a:pt x="232" y="5588"/>
                    <a:pt x="269" y="5575"/>
                    <a:pt x="298" y="5547"/>
                  </a:cubicBezTo>
                  <a:cubicBezTo>
                    <a:pt x="343" y="5524"/>
                    <a:pt x="366" y="5501"/>
                    <a:pt x="412" y="5455"/>
                  </a:cubicBezTo>
                  <a:cubicBezTo>
                    <a:pt x="457" y="5432"/>
                    <a:pt x="480" y="5410"/>
                    <a:pt x="503" y="5387"/>
                  </a:cubicBezTo>
                  <a:cubicBezTo>
                    <a:pt x="572" y="5341"/>
                    <a:pt x="640" y="5273"/>
                    <a:pt x="686" y="5227"/>
                  </a:cubicBezTo>
                  <a:cubicBezTo>
                    <a:pt x="823" y="5136"/>
                    <a:pt x="937" y="5022"/>
                    <a:pt x="1051" y="4907"/>
                  </a:cubicBezTo>
                  <a:cubicBezTo>
                    <a:pt x="1165" y="4793"/>
                    <a:pt x="1302" y="4679"/>
                    <a:pt x="1439" y="4565"/>
                  </a:cubicBezTo>
                  <a:cubicBezTo>
                    <a:pt x="1599" y="4451"/>
                    <a:pt x="1736" y="4337"/>
                    <a:pt x="1873" y="4223"/>
                  </a:cubicBezTo>
                  <a:cubicBezTo>
                    <a:pt x="2169" y="3972"/>
                    <a:pt x="2466" y="3743"/>
                    <a:pt x="2763" y="3538"/>
                  </a:cubicBezTo>
                  <a:cubicBezTo>
                    <a:pt x="2923" y="3424"/>
                    <a:pt x="3059" y="3333"/>
                    <a:pt x="3219" y="3218"/>
                  </a:cubicBezTo>
                  <a:cubicBezTo>
                    <a:pt x="3379" y="3104"/>
                    <a:pt x="3539" y="3013"/>
                    <a:pt x="3721" y="2899"/>
                  </a:cubicBezTo>
                  <a:cubicBezTo>
                    <a:pt x="3744" y="2876"/>
                    <a:pt x="3767" y="2876"/>
                    <a:pt x="3790" y="2853"/>
                  </a:cubicBezTo>
                  <a:cubicBezTo>
                    <a:pt x="3927" y="2762"/>
                    <a:pt x="4087" y="2648"/>
                    <a:pt x="4224" y="2556"/>
                  </a:cubicBezTo>
                  <a:cubicBezTo>
                    <a:pt x="4292" y="2534"/>
                    <a:pt x="4361" y="2488"/>
                    <a:pt x="4429" y="2442"/>
                  </a:cubicBezTo>
                  <a:lnTo>
                    <a:pt x="4429" y="2442"/>
                  </a:lnTo>
                  <a:lnTo>
                    <a:pt x="4383" y="2465"/>
                  </a:lnTo>
                  <a:cubicBezTo>
                    <a:pt x="4726" y="2260"/>
                    <a:pt x="5045" y="2077"/>
                    <a:pt x="5388" y="1872"/>
                  </a:cubicBezTo>
                  <a:cubicBezTo>
                    <a:pt x="5570" y="1780"/>
                    <a:pt x="5730" y="1666"/>
                    <a:pt x="5913" y="1575"/>
                  </a:cubicBezTo>
                  <a:cubicBezTo>
                    <a:pt x="6072" y="1484"/>
                    <a:pt x="6255" y="1392"/>
                    <a:pt x="6415" y="1301"/>
                  </a:cubicBezTo>
                  <a:cubicBezTo>
                    <a:pt x="6506" y="1255"/>
                    <a:pt x="6597" y="1210"/>
                    <a:pt x="6689" y="1164"/>
                  </a:cubicBezTo>
                  <a:cubicBezTo>
                    <a:pt x="6780" y="1118"/>
                    <a:pt x="6848" y="1073"/>
                    <a:pt x="6940" y="1027"/>
                  </a:cubicBezTo>
                  <a:cubicBezTo>
                    <a:pt x="7122" y="936"/>
                    <a:pt x="7305" y="845"/>
                    <a:pt x="7488" y="753"/>
                  </a:cubicBezTo>
                  <a:cubicBezTo>
                    <a:pt x="7670" y="662"/>
                    <a:pt x="7853" y="571"/>
                    <a:pt x="8035" y="479"/>
                  </a:cubicBezTo>
                  <a:cubicBezTo>
                    <a:pt x="8127" y="457"/>
                    <a:pt x="8218" y="411"/>
                    <a:pt x="8309" y="365"/>
                  </a:cubicBezTo>
                  <a:cubicBezTo>
                    <a:pt x="8378" y="342"/>
                    <a:pt x="8469" y="297"/>
                    <a:pt x="8560" y="274"/>
                  </a:cubicBezTo>
                  <a:cubicBezTo>
                    <a:pt x="8606" y="251"/>
                    <a:pt x="8652" y="228"/>
                    <a:pt x="8720" y="205"/>
                  </a:cubicBezTo>
                  <a:cubicBezTo>
                    <a:pt x="8766" y="183"/>
                    <a:pt x="8789" y="114"/>
                    <a:pt x="8766" y="68"/>
                  </a:cubicBezTo>
                  <a:cubicBezTo>
                    <a:pt x="8743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6"/>
            <p:cNvSpPr/>
            <p:nvPr/>
          </p:nvSpPr>
          <p:spPr>
            <a:xfrm>
              <a:off x="6919650" y="849150"/>
              <a:ext cx="222000" cy="146675"/>
            </a:xfrm>
            <a:custGeom>
              <a:avLst/>
              <a:gdLst/>
              <a:ahLst/>
              <a:cxnLst/>
              <a:rect l="l" t="t" r="r" b="b"/>
              <a:pathLst>
                <a:path w="8880" h="5867" extrusionOk="0">
                  <a:moveTo>
                    <a:pt x="4493" y="2639"/>
                  </a:moveTo>
                  <a:lnTo>
                    <a:pt x="4474" y="2648"/>
                  </a:lnTo>
                  <a:cubicBezTo>
                    <a:pt x="4484" y="2648"/>
                    <a:pt x="4490" y="2644"/>
                    <a:pt x="4493" y="2639"/>
                  </a:cubicBezTo>
                  <a:close/>
                  <a:moveTo>
                    <a:pt x="2560" y="3403"/>
                  </a:moveTo>
                  <a:cubicBezTo>
                    <a:pt x="2553" y="3405"/>
                    <a:pt x="2547" y="3411"/>
                    <a:pt x="2534" y="3424"/>
                  </a:cubicBezTo>
                  <a:cubicBezTo>
                    <a:pt x="2543" y="3417"/>
                    <a:pt x="2551" y="3410"/>
                    <a:pt x="2560" y="3403"/>
                  </a:cubicBezTo>
                  <a:close/>
                  <a:moveTo>
                    <a:pt x="8765" y="0"/>
                  </a:moveTo>
                  <a:cubicBezTo>
                    <a:pt x="8674" y="23"/>
                    <a:pt x="8606" y="46"/>
                    <a:pt x="8514" y="92"/>
                  </a:cubicBezTo>
                  <a:cubicBezTo>
                    <a:pt x="8423" y="115"/>
                    <a:pt x="8332" y="160"/>
                    <a:pt x="8240" y="183"/>
                  </a:cubicBezTo>
                  <a:cubicBezTo>
                    <a:pt x="8035" y="252"/>
                    <a:pt x="7852" y="320"/>
                    <a:pt x="7670" y="411"/>
                  </a:cubicBezTo>
                  <a:lnTo>
                    <a:pt x="7693" y="389"/>
                  </a:lnTo>
                  <a:lnTo>
                    <a:pt x="7693" y="389"/>
                  </a:lnTo>
                  <a:cubicBezTo>
                    <a:pt x="7601" y="434"/>
                    <a:pt x="7510" y="480"/>
                    <a:pt x="7419" y="503"/>
                  </a:cubicBezTo>
                  <a:cubicBezTo>
                    <a:pt x="7327" y="548"/>
                    <a:pt x="7236" y="594"/>
                    <a:pt x="7168" y="617"/>
                  </a:cubicBezTo>
                  <a:cubicBezTo>
                    <a:pt x="6985" y="685"/>
                    <a:pt x="6825" y="754"/>
                    <a:pt x="6666" y="845"/>
                  </a:cubicBezTo>
                  <a:cubicBezTo>
                    <a:pt x="6483" y="936"/>
                    <a:pt x="6323" y="1028"/>
                    <a:pt x="6141" y="1119"/>
                  </a:cubicBezTo>
                  <a:cubicBezTo>
                    <a:pt x="6072" y="1165"/>
                    <a:pt x="5981" y="1210"/>
                    <a:pt x="5912" y="1256"/>
                  </a:cubicBezTo>
                  <a:cubicBezTo>
                    <a:pt x="5821" y="1302"/>
                    <a:pt x="5752" y="1347"/>
                    <a:pt x="5661" y="1393"/>
                  </a:cubicBezTo>
                  <a:cubicBezTo>
                    <a:pt x="5501" y="1507"/>
                    <a:pt x="5342" y="1598"/>
                    <a:pt x="5205" y="1690"/>
                  </a:cubicBezTo>
                  <a:cubicBezTo>
                    <a:pt x="5045" y="1804"/>
                    <a:pt x="4908" y="1895"/>
                    <a:pt x="4748" y="1986"/>
                  </a:cubicBezTo>
                  <a:cubicBezTo>
                    <a:pt x="4611" y="2100"/>
                    <a:pt x="4451" y="2192"/>
                    <a:pt x="4315" y="2283"/>
                  </a:cubicBezTo>
                  <a:cubicBezTo>
                    <a:pt x="4246" y="2352"/>
                    <a:pt x="4155" y="2397"/>
                    <a:pt x="4086" y="2466"/>
                  </a:cubicBezTo>
                  <a:cubicBezTo>
                    <a:pt x="3995" y="2511"/>
                    <a:pt x="3926" y="2557"/>
                    <a:pt x="3858" y="2625"/>
                  </a:cubicBezTo>
                  <a:cubicBezTo>
                    <a:pt x="3630" y="2785"/>
                    <a:pt x="3401" y="2945"/>
                    <a:pt x="3196" y="3105"/>
                  </a:cubicBezTo>
                  <a:lnTo>
                    <a:pt x="3242" y="3059"/>
                  </a:lnTo>
                  <a:lnTo>
                    <a:pt x="3242" y="3059"/>
                  </a:lnTo>
                  <a:cubicBezTo>
                    <a:pt x="3196" y="3105"/>
                    <a:pt x="3150" y="3128"/>
                    <a:pt x="3105" y="3150"/>
                  </a:cubicBezTo>
                  <a:cubicBezTo>
                    <a:pt x="3091" y="3122"/>
                    <a:pt x="3050" y="3103"/>
                    <a:pt x="3011" y="3103"/>
                  </a:cubicBezTo>
                  <a:cubicBezTo>
                    <a:pt x="2987" y="3103"/>
                    <a:pt x="2962" y="3110"/>
                    <a:pt x="2945" y="3128"/>
                  </a:cubicBezTo>
                  <a:cubicBezTo>
                    <a:pt x="2817" y="3213"/>
                    <a:pt x="2688" y="3299"/>
                    <a:pt x="2560" y="3403"/>
                  </a:cubicBezTo>
                  <a:lnTo>
                    <a:pt x="2560" y="3403"/>
                  </a:lnTo>
                  <a:cubicBezTo>
                    <a:pt x="2565" y="3401"/>
                    <a:pt x="2570" y="3401"/>
                    <a:pt x="2580" y="3401"/>
                  </a:cubicBezTo>
                  <a:cubicBezTo>
                    <a:pt x="2237" y="3653"/>
                    <a:pt x="1918" y="3904"/>
                    <a:pt x="1598" y="4178"/>
                  </a:cubicBezTo>
                  <a:cubicBezTo>
                    <a:pt x="1439" y="4314"/>
                    <a:pt x="1302" y="4451"/>
                    <a:pt x="1142" y="4588"/>
                  </a:cubicBezTo>
                  <a:cubicBezTo>
                    <a:pt x="982" y="4725"/>
                    <a:pt x="822" y="4862"/>
                    <a:pt x="662" y="4999"/>
                  </a:cubicBezTo>
                  <a:cubicBezTo>
                    <a:pt x="526" y="5113"/>
                    <a:pt x="389" y="5250"/>
                    <a:pt x="229" y="5364"/>
                  </a:cubicBezTo>
                  <a:cubicBezTo>
                    <a:pt x="183" y="5410"/>
                    <a:pt x="160" y="5433"/>
                    <a:pt x="115" y="5456"/>
                  </a:cubicBezTo>
                  <a:cubicBezTo>
                    <a:pt x="69" y="5524"/>
                    <a:pt x="1" y="5593"/>
                    <a:pt x="23" y="5684"/>
                  </a:cubicBezTo>
                  <a:cubicBezTo>
                    <a:pt x="46" y="5775"/>
                    <a:pt x="137" y="5821"/>
                    <a:pt x="206" y="5844"/>
                  </a:cubicBezTo>
                  <a:cubicBezTo>
                    <a:pt x="252" y="5867"/>
                    <a:pt x="297" y="5867"/>
                    <a:pt x="343" y="5867"/>
                  </a:cubicBezTo>
                  <a:cubicBezTo>
                    <a:pt x="366" y="5844"/>
                    <a:pt x="389" y="5821"/>
                    <a:pt x="411" y="5821"/>
                  </a:cubicBezTo>
                  <a:cubicBezTo>
                    <a:pt x="480" y="5775"/>
                    <a:pt x="548" y="5707"/>
                    <a:pt x="594" y="5661"/>
                  </a:cubicBezTo>
                  <a:cubicBezTo>
                    <a:pt x="731" y="5547"/>
                    <a:pt x="891" y="5433"/>
                    <a:pt x="1028" y="5319"/>
                  </a:cubicBezTo>
                  <a:cubicBezTo>
                    <a:pt x="1165" y="5227"/>
                    <a:pt x="1302" y="5113"/>
                    <a:pt x="1439" y="4999"/>
                  </a:cubicBezTo>
                  <a:cubicBezTo>
                    <a:pt x="1575" y="4885"/>
                    <a:pt x="1735" y="4771"/>
                    <a:pt x="1872" y="4657"/>
                  </a:cubicBezTo>
                  <a:cubicBezTo>
                    <a:pt x="2146" y="4429"/>
                    <a:pt x="2420" y="4200"/>
                    <a:pt x="2694" y="3972"/>
                  </a:cubicBezTo>
                  <a:cubicBezTo>
                    <a:pt x="2854" y="3858"/>
                    <a:pt x="2991" y="3744"/>
                    <a:pt x="3128" y="3630"/>
                  </a:cubicBezTo>
                  <a:lnTo>
                    <a:pt x="3128" y="3630"/>
                  </a:lnTo>
                  <a:cubicBezTo>
                    <a:pt x="3105" y="3652"/>
                    <a:pt x="3105" y="3653"/>
                    <a:pt x="3105" y="3653"/>
                  </a:cubicBezTo>
                  <a:lnTo>
                    <a:pt x="3105" y="3653"/>
                  </a:lnTo>
                  <a:cubicBezTo>
                    <a:pt x="3128" y="3630"/>
                    <a:pt x="3150" y="3607"/>
                    <a:pt x="3196" y="3584"/>
                  </a:cubicBezTo>
                  <a:cubicBezTo>
                    <a:pt x="3242" y="3561"/>
                    <a:pt x="3287" y="3516"/>
                    <a:pt x="3310" y="3493"/>
                  </a:cubicBezTo>
                  <a:cubicBezTo>
                    <a:pt x="3379" y="3447"/>
                    <a:pt x="3424" y="3401"/>
                    <a:pt x="3493" y="3356"/>
                  </a:cubicBezTo>
                  <a:lnTo>
                    <a:pt x="3493" y="3356"/>
                  </a:lnTo>
                  <a:lnTo>
                    <a:pt x="3447" y="3401"/>
                  </a:lnTo>
                  <a:cubicBezTo>
                    <a:pt x="3607" y="3265"/>
                    <a:pt x="3767" y="3150"/>
                    <a:pt x="3949" y="3036"/>
                  </a:cubicBezTo>
                  <a:cubicBezTo>
                    <a:pt x="4132" y="2899"/>
                    <a:pt x="4315" y="2785"/>
                    <a:pt x="4474" y="2648"/>
                  </a:cubicBezTo>
                  <a:cubicBezTo>
                    <a:pt x="4474" y="2648"/>
                    <a:pt x="4474" y="2648"/>
                    <a:pt x="4497" y="2625"/>
                  </a:cubicBezTo>
                  <a:lnTo>
                    <a:pt x="4497" y="2625"/>
                  </a:lnTo>
                  <a:cubicBezTo>
                    <a:pt x="4497" y="2625"/>
                    <a:pt x="4497" y="2633"/>
                    <a:pt x="4493" y="2639"/>
                  </a:cubicBezTo>
                  <a:lnTo>
                    <a:pt x="4493" y="2639"/>
                  </a:lnTo>
                  <a:lnTo>
                    <a:pt x="4520" y="2625"/>
                  </a:lnTo>
                  <a:lnTo>
                    <a:pt x="4497" y="2625"/>
                  </a:lnTo>
                  <a:cubicBezTo>
                    <a:pt x="4634" y="2534"/>
                    <a:pt x="4771" y="2443"/>
                    <a:pt x="4908" y="2352"/>
                  </a:cubicBezTo>
                  <a:cubicBezTo>
                    <a:pt x="4976" y="2306"/>
                    <a:pt x="5045" y="2260"/>
                    <a:pt x="5113" y="2215"/>
                  </a:cubicBezTo>
                  <a:cubicBezTo>
                    <a:pt x="5182" y="2146"/>
                    <a:pt x="5273" y="2100"/>
                    <a:pt x="5342" y="2055"/>
                  </a:cubicBezTo>
                  <a:cubicBezTo>
                    <a:pt x="5638" y="1849"/>
                    <a:pt x="5958" y="1644"/>
                    <a:pt x="6277" y="1438"/>
                  </a:cubicBezTo>
                  <a:cubicBezTo>
                    <a:pt x="6437" y="1347"/>
                    <a:pt x="6597" y="1233"/>
                    <a:pt x="6780" y="1142"/>
                  </a:cubicBezTo>
                  <a:cubicBezTo>
                    <a:pt x="6939" y="1050"/>
                    <a:pt x="7099" y="982"/>
                    <a:pt x="7236" y="891"/>
                  </a:cubicBezTo>
                  <a:cubicBezTo>
                    <a:pt x="7327" y="845"/>
                    <a:pt x="7396" y="799"/>
                    <a:pt x="7487" y="754"/>
                  </a:cubicBezTo>
                  <a:cubicBezTo>
                    <a:pt x="7556" y="708"/>
                    <a:pt x="7647" y="662"/>
                    <a:pt x="7738" y="617"/>
                  </a:cubicBezTo>
                  <a:cubicBezTo>
                    <a:pt x="7898" y="548"/>
                    <a:pt x="8058" y="457"/>
                    <a:pt x="8240" y="389"/>
                  </a:cubicBezTo>
                  <a:cubicBezTo>
                    <a:pt x="8371" y="323"/>
                    <a:pt x="8501" y="279"/>
                    <a:pt x="8652" y="215"/>
                  </a:cubicBezTo>
                  <a:lnTo>
                    <a:pt x="8652" y="215"/>
                  </a:lnTo>
                  <a:cubicBezTo>
                    <a:pt x="8651" y="219"/>
                    <a:pt x="8651" y="223"/>
                    <a:pt x="8651" y="229"/>
                  </a:cubicBezTo>
                  <a:cubicBezTo>
                    <a:pt x="8651" y="221"/>
                    <a:pt x="8654" y="216"/>
                    <a:pt x="8658" y="213"/>
                  </a:cubicBezTo>
                  <a:lnTo>
                    <a:pt x="8658" y="213"/>
                  </a:lnTo>
                  <a:cubicBezTo>
                    <a:pt x="8662" y="211"/>
                    <a:pt x="8666" y="209"/>
                    <a:pt x="8670" y="207"/>
                  </a:cubicBezTo>
                  <a:lnTo>
                    <a:pt x="8670" y="207"/>
                  </a:lnTo>
                  <a:cubicBezTo>
                    <a:pt x="8678" y="206"/>
                    <a:pt x="8688" y="206"/>
                    <a:pt x="8697" y="206"/>
                  </a:cubicBezTo>
                  <a:cubicBezTo>
                    <a:pt x="8697" y="206"/>
                    <a:pt x="8720" y="183"/>
                    <a:pt x="8720" y="183"/>
                  </a:cubicBezTo>
                  <a:lnTo>
                    <a:pt x="8697" y="183"/>
                  </a:lnTo>
                  <a:cubicBezTo>
                    <a:pt x="8743" y="183"/>
                    <a:pt x="8765" y="160"/>
                    <a:pt x="8811" y="160"/>
                  </a:cubicBezTo>
                  <a:cubicBezTo>
                    <a:pt x="8857" y="137"/>
                    <a:pt x="8880" y="92"/>
                    <a:pt x="8857" y="46"/>
                  </a:cubicBezTo>
                  <a:cubicBezTo>
                    <a:pt x="8857" y="23"/>
                    <a:pt x="8811" y="0"/>
                    <a:pt x="878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6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6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6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6"/>
            <p:cNvSpPr/>
            <p:nvPr/>
          </p:nvSpPr>
          <p:spPr>
            <a:xfrm>
              <a:off x="6646325" y="1013500"/>
              <a:ext cx="239100" cy="261025"/>
            </a:xfrm>
            <a:custGeom>
              <a:avLst/>
              <a:gdLst/>
              <a:ahLst/>
              <a:cxnLst/>
              <a:rect l="l" t="t" r="r" b="b"/>
              <a:pathLst>
                <a:path w="9564" h="10441" extrusionOk="0">
                  <a:moveTo>
                    <a:pt x="1681" y="8480"/>
                  </a:move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close/>
                  <a:moveTo>
                    <a:pt x="9473" y="0"/>
                  </a:moveTo>
                  <a:cubicBezTo>
                    <a:pt x="9450" y="0"/>
                    <a:pt x="9427" y="0"/>
                    <a:pt x="9427" y="23"/>
                  </a:cubicBezTo>
                  <a:cubicBezTo>
                    <a:pt x="9267" y="137"/>
                    <a:pt x="9130" y="274"/>
                    <a:pt x="8971" y="388"/>
                  </a:cubicBezTo>
                  <a:cubicBezTo>
                    <a:pt x="8719" y="571"/>
                    <a:pt x="8491" y="731"/>
                    <a:pt x="8240" y="913"/>
                  </a:cubicBezTo>
                  <a:cubicBezTo>
                    <a:pt x="8172" y="959"/>
                    <a:pt x="8103" y="1027"/>
                    <a:pt x="8035" y="1073"/>
                  </a:cubicBezTo>
                  <a:cubicBezTo>
                    <a:pt x="7943" y="1141"/>
                    <a:pt x="7875" y="1210"/>
                    <a:pt x="7806" y="1256"/>
                  </a:cubicBezTo>
                  <a:cubicBezTo>
                    <a:pt x="7647" y="1370"/>
                    <a:pt x="7510" y="1507"/>
                    <a:pt x="7373" y="1621"/>
                  </a:cubicBezTo>
                  <a:cubicBezTo>
                    <a:pt x="7304" y="1689"/>
                    <a:pt x="7236" y="1758"/>
                    <a:pt x="7167" y="1826"/>
                  </a:cubicBezTo>
                  <a:cubicBezTo>
                    <a:pt x="7099" y="1872"/>
                    <a:pt x="7008" y="1940"/>
                    <a:pt x="6939" y="2009"/>
                  </a:cubicBezTo>
                  <a:cubicBezTo>
                    <a:pt x="6871" y="2077"/>
                    <a:pt x="6802" y="2123"/>
                    <a:pt x="6734" y="2191"/>
                  </a:cubicBezTo>
                  <a:cubicBezTo>
                    <a:pt x="6688" y="2260"/>
                    <a:pt x="6620" y="2306"/>
                    <a:pt x="6551" y="2374"/>
                  </a:cubicBezTo>
                  <a:cubicBezTo>
                    <a:pt x="6277" y="2625"/>
                    <a:pt x="5980" y="2876"/>
                    <a:pt x="5729" y="3150"/>
                  </a:cubicBezTo>
                  <a:cubicBezTo>
                    <a:pt x="5592" y="3287"/>
                    <a:pt x="5478" y="3424"/>
                    <a:pt x="5341" y="3561"/>
                  </a:cubicBezTo>
                  <a:cubicBezTo>
                    <a:pt x="5204" y="3721"/>
                    <a:pt x="5067" y="3858"/>
                    <a:pt x="4953" y="3995"/>
                  </a:cubicBezTo>
                  <a:cubicBezTo>
                    <a:pt x="4816" y="4132"/>
                    <a:pt x="4702" y="4268"/>
                    <a:pt x="4565" y="4405"/>
                  </a:cubicBezTo>
                  <a:cubicBezTo>
                    <a:pt x="4451" y="4542"/>
                    <a:pt x="4314" y="4679"/>
                    <a:pt x="4200" y="4816"/>
                  </a:cubicBezTo>
                  <a:cubicBezTo>
                    <a:pt x="3949" y="5113"/>
                    <a:pt x="3675" y="5410"/>
                    <a:pt x="3424" y="5706"/>
                  </a:cubicBezTo>
                  <a:cubicBezTo>
                    <a:pt x="3310" y="5843"/>
                    <a:pt x="3173" y="5980"/>
                    <a:pt x="3059" y="6117"/>
                  </a:cubicBezTo>
                  <a:cubicBezTo>
                    <a:pt x="3013" y="6209"/>
                    <a:pt x="2945" y="6277"/>
                    <a:pt x="2876" y="6346"/>
                  </a:cubicBezTo>
                  <a:lnTo>
                    <a:pt x="2694" y="6574"/>
                  </a:lnTo>
                  <a:cubicBezTo>
                    <a:pt x="2465" y="6871"/>
                    <a:pt x="2214" y="7167"/>
                    <a:pt x="1963" y="7464"/>
                  </a:cubicBezTo>
                  <a:cubicBezTo>
                    <a:pt x="1849" y="7624"/>
                    <a:pt x="1735" y="7784"/>
                    <a:pt x="1621" y="7943"/>
                  </a:cubicBezTo>
                  <a:cubicBezTo>
                    <a:pt x="1507" y="8080"/>
                    <a:pt x="1393" y="8240"/>
                    <a:pt x="1278" y="8377"/>
                  </a:cubicBezTo>
                  <a:cubicBezTo>
                    <a:pt x="1073" y="8674"/>
                    <a:pt x="845" y="8948"/>
                    <a:pt x="662" y="9267"/>
                  </a:cubicBezTo>
                  <a:cubicBezTo>
                    <a:pt x="639" y="9313"/>
                    <a:pt x="616" y="9359"/>
                    <a:pt x="571" y="9404"/>
                  </a:cubicBezTo>
                  <a:cubicBezTo>
                    <a:pt x="548" y="9450"/>
                    <a:pt x="525" y="9473"/>
                    <a:pt x="525" y="9518"/>
                  </a:cubicBezTo>
                  <a:cubicBezTo>
                    <a:pt x="480" y="9610"/>
                    <a:pt x="411" y="9678"/>
                    <a:pt x="365" y="9769"/>
                  </a:cubicBezTo>
                  <a:cubicBezTo>
                    <a:pt x="320" y="9838"/>
                    <a:pt x="274" y="9906"/>
                    <a:pt x="228" y="9975"/>
                  </a:cubicBezTo>
                  <a:cubicBezTo>
                    <a:pt x="206" y="10020"/>
                    <a:pt x="183" y="10043"/>
                    <a:pt x="183" y="10089"/>
                  </a:cubicBezTo>
                  <a:cubicBezTo>
                    <a:pt x="160" y="10112"/>
                    <a:pt x="160" y="10135"/>
                    <a:pt x="137" y="10157"/>
                  </a:cubicBezTo>
                  <a:cubicBezTo>
                    <a:pt x="114" y="10157"/>
                    <a:pt x="91" y="10157"/>
                    <a:pt x="69" y="10180"/>
                  </a:cubicBezTo>
                  <a:cubicBezTo>
                    <a:pt x="69" y="10203"/>
                    <a:pt x="69" y="10203"/>
                    <a:pt x="46" y="10203"/>
                  </a:cubicBezTo>
                  <a:cubicBezTo>
                    <a:pt x="23" y="10249"/>
                    <a:pt x="0" y="10272"/>
                    <a:pt x="23" y="10340"/>
                  </a:cubicBezTo>
                  <a:cubicBezTo>
                    <a:pt x="23" y="10386"/>
                    <a:pt x="69" y="10431"/>
                    <a:pt x="137" y="10431"/>
                  </a:cubicBezTo>
                  <a:cubicBezTo>
                    <a:pt x="151" y="10438"/>
                    <a:pt x="166" y="10441"/>
                    <a:pt x="182" y="10441"/>
                  </a:cubicBezTo>
                  <a:cubicBezTo>
                    <a:pt x="221" y="10441"/>
                    <a:pt x="265" y="10425"/>
                    <a:pt x="297" y="10408"/>
                  </a:cubicBezTo>
                  <a:cubicBezTo>
                    <a:pt x="343" y="10386"/>
                    <a:pt x="365" y="10363"/>
                    <a:pt x="388" y="10340"/>
                  </a:cubicBezTo>
                  <a:cubicBezTo>
                    <a:pt x="388" y="10317"/>
                    <a:pt x="411" y="10317"/>
                    <a:pt x="411" y="10294"/>
                  </a:cubicBezTo>
                  <a:cubicBezTo>
                    <a:pt x="434" y="10272"/>
                    <a:pt x="434" y="10249"/>
                    <a:pt x="457" y="10226"/>
                  </a:cubicBezTo>
                  <a:cubicBezTo>
                    <a:pt x="480" y="10180"/>
                    <a:pt x="525" y="10135"/>
                    <a:pt x="548" y="10066"/>
                  </a:cubicBezTo>
                  <a:cubicBezTo>
                    <a:pt x="594" y="10020"/>
                    <a:pt x="639" y="9975"/>
                    <a:pt x="685" y="9906"/>
                  </a:cubicBezTo>
                  <a:cubicBezTo>
                    <a:pt x="708" y="9861"/>
                    <a:pt x="753" y="9792"/>
                    <a:pt x="799" y="9724"/>
                  </a:cubicBezTo>
                  <a:cubicBezTo>
                    <a:pt x="845" y="9678"/>
                    <a:pt x="868" y="9610"/>
                    <a:pt x="913" y="9564"/>
                  </a:cubicBezTo>
                  <a:cubicBezTo>
                    <a:pt x="959" y="9495"/>
                    <a:pt x="1005" y="9404"/>
                    <a:pt x="1050" y="9336"/>
                  </a:cubicBezTo>
                  <a:cubicBezTo>
                    <a:pt x="1096" y="9267"/>
                    <a:pt x="1141" y="9199"/>
                    <a:pt x="1187" y="9130"/>
                  </a:cubicBezTo>
                  <a:cubicBezTo>
                    <a:pt x="1233" y="9062"/>
                    <a:pt x="1278" y="9016"/>
                    <a:pt x="1324" y="8948"/>
                  </a:cubicBezTo>
                  <a:lnTo>
                    <a:pt x="1324" y="8948"/>
                  </a:lnTo>
                  <a:lnTo>
                    <a:pt x="1301" y="8971"/>
                  </a:lnTo>
                  <a:cubicBezTo>
                    <a:pt x="1347" y="8925"/>
                    <a:pt x="1393" y="8879"/>
                    <a:pt x="1438" y="8811"/>
                  </a:cubicBezTo>
                  <a:cubicBezTo>
                    <a:pt x="1461" y="8788"/>
                    <a:pt x="1484" y="8765"/>
                    <a:pt x="1507" y="8719"/>
                  </a:cubicBezTo>
                  <a:cubicBezTo>
                    <a:pt x="1550" y="8654"/>
                    <a:pt x="1615" y="8567"/>
                    <a:pt x="1681" y="8480"/>
                  </a:cubicBezTo>
                  <a:lnTo>
                    <a:pt x="1681" y="8480"/>
                  </a:lnTo>
                  <a:cubicBezTo>
                    <a:pt x="1672" y="8491"/>
                    <a:pt x="1666" y="8503"/>
                    <a:pt x="1666" y="8514"/>
                  </a:cubicBezTo>
                  <a:cubicBezTo>
                    <a:pt x="1666" y="8514"/>
                    <a:pt x="1689" y="8492"/>
                    <a:pt x="1689" y="8469"/>
                  </a:cubicBezTo>
                  <a:lnTo>
                    <a:pt x="1689" y="8469"/>
                  </a:lnTo>
                  <a:cubicBezTo>
                    <a:pt x="1686" y="8473"/>
                    <a:pt x="1683" y="8476"/>
                    <a:pt x="1681" y="8480"/>
                  </a:cubicBezTo>
                  <a:lnTo>
                    <a:pt x="1681" y="8480"/>
                  </a:lnTo>
                  <a:cubicBezTo>
                    <a:pt x="1684" y="8476"/>
                    <a:pt x="1686" y="8472"/>
                    <a:pt x="1689" y="8468"/>
                  </a:cubicBezTo>
                  <a:lnTo>
                    <a:pt x="1689" y="8468"/>
                  </a:lnTo>
                  <a:cubicBezTo>
                    <a:pt x="1689" y="8469"/>
                    <a:pt x="1689" y="8469"/>
                    <a:pt x="1689" y="8469"/>
                  </a:cubicBezTo>
                  <a:lnTo>
                    <a:pt x="1689" y="8469"/>
                  </a:lnTo>
                  <a:cubicBezTo>
                    <a:pt x="1696" y="8462"/>
                    <a:pt x="1703" y="8455"/>
                    <a:pt x="1710" y="8447"/>
                  </a:cubicBezTo>
                  <a:lnTo>
                    <a:pt x="1710" y="8447"/>
                  </a:lnTo>
                  <a:cubicBezTo>
                    <a:pt x="1689" y="8468"/>
                    <a:pt x="1689" y="8469"/>
                    <a:pt x="1689" y="8491"/>
                  </a:cubicBezTo>
                  <a:cubicBezTo>
                    <a:pt x="1826" y="8309"/>
                    <a:pt x="1963" y="8103"/>
                    <a:pt x="2100" y="7921"/>
                  </a:cubicBezTo>
                  <a:cubicBezTo>
                    <a:pt x="2214" y="7784"/>
                    <a:pt x="2328" y="7647"/>
                    <a:pt x="2420" y="7510"/>
                  </a:cubicBezTo>
                  <a:cubicBezTo>
                    <a:pt x="2557" y="7373"/>
                    <a:pt x="2671" y="7213"/>
                    <a:pt x="2808" y="7076"/>
                  </a:cubicBezTo>
                  <a:cubicBezTo>
                    <a:pt x="2922" y="6916"/>
                    <a:pt x="3036" y="6779"/>
                    <a:pt x="3173" y="6619"/>
                  </a:cubicBezTo>
                  <a:cubicBezTo>
                    <a:pt x="3219" y="6551"/>
                    <a:pt x="3287" y="6460"/>
                    <a:pt x="3356" y="6391"/>
                  </a:cubicBezTo>
                  <a:cubicBezTo>
                    <a:pt x="3401" y="6323"/>
                    <a:pt x="3470" y="6254"/>
                    <a:pt x="3515" y="6186"/>
                  </a:cubicBezTo>
                  <a:cubicBezTo>
                    <a:pt x="3789" y="5889"/>
                    <a:pt x="4040" y="5592"/>
                    <a:pt x="4291" y="5296"/>
                  </a:cubicBezTo>
                  <a:cubicBezTo>
                    <a:pt x="4405" y="5159"/>
                    <a:pt x="4542" y="4999"/>
                    <a:pt x="4657" y="4862"/>
                  </a:cubicBezTo>
                  <a:cubicBezTo>
                    <a:pt x="4771" y="4725"/>
                    <a:pt x="4908" y="4588"/>
                    <a:pt x="5022" y="4451"/>
                  </a:cubicBezTo>
                  <a:cubicBezTo>
                    <a:pt x="5273" y="4154"/>
                    <a:pt x="5547" y="3880"/>
                    <a:pt x="5798" y="3607"/>
                  </a:cubicBezTo>
                  <a:cubicBezTo>
                    <a:pt x="5912" y="3470"/>
                    <a:pt x="6049" y="3333"/>
                    <a:pt x="6163" y="3196"/>
                  </a:cubicBezTo>
                  <a:cubicBezTo>
                    <a:pt x="6300" y="3059"/>
                    <a:pt x="6437" y="2922"/>
                    <a:pt x="6574" y="2785"/>
                  </a:cubicBezTo>
                  <a:cubicBezTo>
                    <a:pt x="6711" y="2648"/>
                    <a:pt x="6848" y="2534"/>
                    <a:pt x="6985" y="2397"/>
                  </a:cubicBezTo>
                  <a:cubicBezTo>
                    <a:pt x="7099" y="2283"/>
                    <a:pt x="7259" y="2146"/>
                    <a:pt x="7373" y="2009"/>
                  </a:cubicBezTo>
                  <a:cubicBezTo>
                    <a:pt x="7510" y="1895"/>
                    <a:pt x="7647" y="1758"/>
                    <a:pt x="7784" y="1621"/>
                  </a:cubicBezTo>
                  <a:cubicBezTo>
                    <a:pt x="7921" y="1484"/>
                    <a:pt x="8058" y="1370"/>
                    <a:pt x="8194" y="1233"/>
                  </a:cubicBezTo>
                  <a:cubicBezTo>
                    <a:pt x="8309" y="1141"/>
                    <a:pt x="8423" y="1050"/>
                    <a:pt x="8537" y="959"/>
                  </a:cubicBezTo>
                  <a:cubicBezTo>
                    <a:pt x="8651" y="868"/>
                    <a:pt x="8742" y="776"/>
                    <a:pt x="8856" y="685"/>
                  </a:cubicBezTo>
                  <a:cubicBezTo>
                    <a:pt x="8971" y="594"/>
                    <a:pt x="9085" y="502"/>
                    <a:pt x="9199" y="411"/>
                  </a:cubicBezTo>
                  <a:cubicBezTo>
                    <a:pt x="9313" y="320"/>
                    <a:pt x="9427" y="228"/>
                    <a:pt x="9541" y="137"/>
                  </a:cubicBezTo>
                  <a:cubicBezTo>
                    <a:pt x="9564" y="91"/>
                    <a:pt x="9564" y="46"/>
                    <a:pt x="9541" y="23"/>
                  </a:cubicBezTo>
                  <a:cubicBezTo>
                    <a:pt x="9518" y="0"/>
                    <a:pt x="9496" y="0"/>
                    <a:pt x="9473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6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6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6"/>
            <p:cNvSpPr/>
            <p:nvPr/>
          </p:nvSpPr>
          <p:spPr>
            <a:xfrm>
              <a:off x="6646900" y="1016350"/>
              <a:ext cx="240250" cy="260225"/>
            </a:xfrm>
            <a:custGeom>
              <a:avLst/>
              <a:gdLst/>
              <a:ahLst/>
              <a:cxnLst/>
              <a:rect l="l" t="t" r="r" b="b"/>
              <a:pathLst>
                <a:path w="9610" h="10409" extrusionOk="0">
                  <a:moveTo>
                    <a:pt x="251" y="10317"/>
                  </a:moveTo>
                  <a:lnTo>
                    <a:pt x="251" y="10317"/>
                  </a:lnTo>
                  <a:cubicBezTo>
                    <a:pt x="251" y="10317"/>
                    <a:pt x="228" y="10340"/>
                    <a:pt x="228" y="10340"/>
                  </a:cubicBezTo>
                  <a:cubicBezTo>
                    <a:pt x="251" y="10340"/>
                    <a:pt x="251" y="10317"/>
                    <a:pt x="251" y="10317"/>
                  </a:cubicBezTo>
                  <a:close/>
                  <a:moveTo>
                    <a:pt x="9495" y="0"/>
                  </a:moveTo>
                  <a:cubicBezTo>
                    <a:pt x="9495" y="0"/>
                    <a:pt x="9473" y="23"/>
                    <a:pt x="9450" y="23"/>
                  </a:cubicBezTo>
                  <a:cubicBezTo>
                    <a:pt x="9404" y="46"/>
                    <a:pt x="9381" y="69"/>
                    <a:pt x="9336" y="92"/>
                  </a:cubicBezTo>
                  <a:cubicBezTo>
                    <a:pt x="9290" y="137"/>
                    <a:pt x="9244" y="160"/>
                    <a:pt x="9199" y="206"/>
                  </a:cubicBezTo>
                  <a:lnTo>
                    <a:pt x="9221" y="183"/>
                  </a:lnTo>
                  <a:lnTo>
                    <a:pt x="9221" y="183"/>
                  </a:lnTo>
                  <a:cubicBezTo>
                    <a:pt x="9153" y="229"/>
                    <a:pt x="9107" y="251"/>
                    <a:pt x="9062" y="297"/>
                  </a:cubicBezTo>
                  <a:cubicBezTo>
                    <a:pt x="8902" y="411"/>
                    <a:pt x="8765" y="525"/>
                    <a:pt x="8605" y="639"/>
                  </a:cubicBezTo>
                  <a:cubicBezTo>
                    <a:pt x="8468" y="754"/>
                    <a:pt x="8331" y="845"/>
                    <a:pt x="8217" y="959"/>
                  </a:cubicBezTo>
                  <a:cubicBezTo>
                    <a:pt x="8080" y="1073"/>
                    <a:pt x="7943" y="1187"/>
                    <a:pt x="7806" y="1301"/>
                  </a:cubicBezTo>
                  <a:cubicBezTo>
                    <a:pt x="7669" y="1438"/>
                    <a:pt x="7510" y="1552"/>
                    <a:pt x="7373" y="1667"/>
                  </a:cubicBezTo>
                  <a:cubicBezTo>
                    <a:pt x="7304" y="1735"/>
                    <a:pt x="7236" y="1803"/>
                    <a:pt x="7167" y="1849"/>
                  </a:cubicBezTo>
                  <a:cubicBezTo>
                    <a:pt x="7099" y="1918"/>
                    <a:pt x="7030" y="1986"/>
                    <a:pt x="6939" y="2055"/>
                  </a:cubicBezTo>
                  <a:cubicBezTo>
                    <a:pt x="6870" y="2100"/>
                    <a:pt x="6802" y="2169"/>
                    <a:pt x="6733" y="2237"/>
                  </a:cubicBezTo>
                  <a:cubicBezTo>
                    <a:pt x="6665" y="2306"/>
                    <a:pt x="6597" y="2351"/>
                    <a:pt x="6528" y="2420"/>
                  </a:cubicBezTo>
                  <a:cubicBezTo>
                    <a:pt x="6391" y="2557"/>
                    <a:pt x="6254" y="2694"/>
                    <a:pt x="6117" y="2853"/>
                  </a:cubicBezTo>
                  <a:cubicBezTo>
                    <a:pt x="5980" y="2990"/>
                    <a:pt x="5843" y="3127"/>
                    <a:pt x="5729" y="3264"/>
                  </a:cubicBezTo>
                  <a:cubicBezTo>
                    <a:pt x="5592" y="3401"/>
                    <a:pt x="5455" y="3538"/>
                    <a:pt x="5318" y="3675"/>
                  </a:cubicBezTo>
                  <a:cubicBezTo>
                    <a:pt x="5181" y="3812"/>
                    <a:pt x="5067" y="3926"/>
                    <a:pt x="4930" y="4063"/>
                  </a:cubicBezTo>
                  <a:cubicBezTo>
                    <a:pt x="4816" y="4200"/>
                    <a:pt x="4679" y="4337"/>
                    <a:pt x="4565" y="4497"/>
                  </a:cubicBezTo>
                  <a:cubicBezTo>
                    <a:pt x="4428" y="4634"/>
                    <a:pt x="4314" y="4794"/>
                    <a:pt x="4200" y="4931"/>
                  </a:cubicBezTo>
                  <a:cubicBezTo>
                    <a:pt x="4063" y="5090"/>
                    <a:pt x="3949" y="5227"/>
                    <a:pt x="3812" y="5364"/>
                  </a:cubicBezTo>
                  <a:cubicBezTo>
                    <a:pt x="3698" y="5501"/>
                    <a:pt x="3561" y="5638"/>
                    <a:pt x="3447" y="5775"/>
                  </a:cubicBezTo>
                  <a:cubicBezTo>
                    <a:pt x="3218" y="6049"/>
                    <a:pt x="2990" y="6346"/>
                    <a:pt x="2739" y="6620"/>
                  </a:cubicBezTo>
                  <a:cubicBezTo>
                    <a:pt x="2625" y="6757"/>
                    <a:pt x="2511" y="6894"/>
                    <a:pt x="2374" y="7030"/>
                  </a:cubicBezTo>
                  <a:cubicBezTo>
                    <a:pt x="2260" y="7190"/>
                    <a:pt x="2123" y="7350"/>
                    <a:pt x="1986" y="7510"/>
                  </a:cubicBezTo>
                  <a:cubicBezTo>
                    <a:pt x="1940" y="7578"/>
                    <a:pt x="1895" y="7647"/>
                    <a:pt x="1849" y="7715"/>
                  </a:cubicBezTo>
                  <a:cubicBezTo>
                    <a:pt x="1849" y="7692"/>
                    <a:pt x="1872" y="7692"/>
                    <a:pt x="1872" y="7670"/>
                  </a:cubicBezTo>
                  <a:lnTo>
                    <a:pt x="1872" y="7670"/>
                  </a:lnTo>
                  <a:cubicBezTo>
                    <a:pt x="1712" y="7898"/>
                    <a:pt x="1529" y="8103"/>
                    <a:pt x="1370" y="8332"/>
                  </a:cubicBezTo>
                  <a:cubicBezTo>
                    <a:pt x="1278" y="8446"/>
                    <a:pt x="1164" y="8560"/>
                    <a:pt x="1073" y="8674"/>
                  </a:cubicBezTo>
                  <a:cubicBezTo>
                    <a:pt x="982" y="8765"/>
                    <a:pt x="913" y="8879"/>
                    <a:pt x="822" y="8993"/>
                  </a:cubicBezTo>
                  <a:cubicBezTo>
                    <a:pt x="662" y="9199"/>
                    <a:pt x="525" y="9427"/>
                    <a:pt x="365" y="9633"/>
                  </a:cubicBezTo>
                  <a:cubicBezTo>
                    <a:pt x="297" y="9724"/>
                    <a:pt x="251" y="9838"/>
                    <a:pt x="183" y="9929"/>
                  </a:cubicBezTo>
                  <a:cubicBezTo>
                    <a:pt x="137" y="9975"/>
                    <a:pt x="114" y="10021"/>
                    <a:pt x="91" y="10089"/>
                  </a:cubicBezTo>
                  <a:cubicBezTo>
                    <a:pt x="46" y="10135"/>
                    <a:pt x="0" y="10203"/>
                    <a:pt x="0" y="10272"/>
                  </a:cubicBezTo>
                  <a:cubicBezTo>
                    <a:pt x="0" y="10340"/>
                    <a:pt x="46" y="10386"/>
                    <a:pt x="91" y="10409"/>
                  </a:cubicBezTo>
                  <a:cubicBezTo>
                    <a:pt x="137" y="10409"/>
                    <a:pt x="205" y="10386"/>
                    <a:pt x="228" y="10340"/>
                  </a:cubicBezTo>
                  <a:cubicBezTo>
                    <a:pt x="274" y="10294"/>
                    <a:pt x="297" y="10249"/>
                    <a:pt x="320" y="10203"/>
                  </a:cubicBezTo>
                  <a:cubicBezTo>
                    <a:pt x="365" y="10135"/>
                    <a:pt x="388" y="10089"/>
                    <a:pt x="434" y="10043"/>
                  </a:cubicBezTo>
                  <a:cubicBezTo>
                    <a:pt x="502" y="9929"/>
                    <a:pt x="571" y="9838"/>
                    <a:pt x="639" y="9747"/>
                  </a:cubicBezTo>
                  <a:lnTo>
                    <a:pt x="639" y="9747"/>
                  </a:lnTo>
                  <a:lnTo>
                    <a:pt x="616" y="9770"/>
                  </a:lnTo>
                  <a:cubicBezTo>
                    <a:pt x="639" y="9747"/>
                    <a:pt x="662" y="9724"/>
                    <a:pt x="685" y="9678"/>
                  </a:cubicBezTo>
                  <a:cubicBezTo>
                    <a:pt x="730" y="9610"/>
                    <a:pt x="799" y="9541"/>
                    <a:pt x="845" y="9473"/>
                  </a:cubicBezTo>
                  <a:cubicBezTo>
                    <a:pt x="890" y="9427"/>
                    <a:pt x="913" y="9381"/>
                    <a:pt x="959" y="9336"/>
                  </a:cubicBezTo>
                  <a:lnTo>
                    <a:pt x="959" y="9336"/>
                  </a:lnTo>
                  <a:cubicBezTo>
                    <a:pt x="956" y="9336"/>
                    <a:pt x="954" y="9336"/>
                    <a:pt x="952" y="9336"/>
                  </a:cubicBezTo>
                  <a:lnTo>
                    <a:pt x="952" y="9336"/>
                  </a:lnTo>
                  <a:cubicBezTo>
                    <a:pt x="1015" y="9253"/>
                    <a:pt x="1078" y="9169"/>
                    <a:pt x="1141" y="9085"/>
                  </a:cubicBezTo>
                  <a:cubicBezTo>
                    <a:pt x="1141" y="9085"/>
                    <a:pt x="1164" y="9085"/>
                    <a:pt x="1164" y="9062"/>
                  </a:cubicBezTo>
                  <a:cubicBezTo>
                    <a:pt x="1255" y="8925"/>
                    <a:pt x="1370" y="8811"/>
                    <a:pt x="1484" y="8674"/>
                  </a:cubicBezTo>
                  <a:cubicBezTo>
                    <a:pt x="1598" y="8537"/>
                    <a:pt x="1712" y="8400"/>
                    <a:pt x="1826" y="8263"/>
                  </a:cubicBezTo>
                  <a:cubicBezTo>
                    <a:pt x="1940" y="8103"/>
                    <a:pt x="2077" y="7966"/>
                    <a:pt x="2191" y="7807"/>
                  </a:cubicBezTo>
                  <a:cubicBezTo>
                    <a:pt x="2305" y="7670"/>
                    <a:pt x="2420" y="7533"/>
                    <a:pt x="2534" y="7396"/>
                  </a:cubicBezTo>
                  <a:cubicBezTo>
                    <a:pt x="2762" y="7122"/>
                    <a:pt x="2990" y="6871"/>
                    <a:pt x="3218" y="6597"/>
                  </a:cubicBezTo>
                  <a:cubicBezTo>
                    <a:pt x="3469" y="6300"/>
                    <a:pt x="3698" y="6026"/>
                    <a:pt x="3949" y="5752"/>
                  </a:cubicBezTo>
                  <a:cubicBezTo>
                    <a:pt x="4086" y="5615"/>
                    <a:pt x="4200" y="5478"/>
                    <a:pt x="4337" y="5341"/>
                  </a:cubicBezTo>
                  <a:cubicBezTo>
                    <a:pt x="4474" y="5182"/>
                    <a:pt x="4588" y="5045"/>
                    <a:pt x="4725" y="4885"/>
                  </a:cubicBezTo>
                  <a:cubicBezTo>
                    <a:pt x="4953" y="4611"/>
                    <a:pt x="5204" y="4337"/>
                    <a:pt x="5478" y="4063"/>
                  </a:cubicBezTo>
                  <a:cubicBezTo>
                    <a:pt x="5592" y="3926"/>
                    <a:pt x="5729" y="3789"/>
                    <a:pt x="5866" y="3652"/>
                  </a:cubicBezTo>
                  <a:cubicBezTo>
                    <a:pt x="5980" y="3515"/>
                    <a:pt x="6117" y="3378"/>
                    <a:pt x="6254" y="3241"/>
                  </a:cubicBezTo>
                  <a:cubicBezTo>
                    <a:pt x="6368" y="3082"/>
                    <a:pt x="6505" y="2945"/>
                    <a:pt x="6642" y="2808"/>
                  </a:cubicBezTo>
                  <a:cubicBezTo>
                    <a:pt x="6779" y="2671"/>
                    <a:pt x="6916" y="2534"/>
                    <a:pt x="7053" y="2420"/>
                  </a:cubicBezTo>
                  <a:cubicBezTo>
                    <a:pt x="7327" y="2146"/>
                    <a:pt x="7601" y="1895"/>
                    <a:pt x="7898" y="1644"/>
                  </a:cubicBezTo>
                  <a:cubicBezTo>
                    <a:pt x="8012" y="1530"/>
                    <a:pt x="8149" y="1415"/>
                    <a:pt x="8286" y="1279"/>
                  </a:cubicBezTo>
                  <a:cubicBezTo>
                    <a:pt x="8400" y="1164"/>
                    <a:pt x="8537" y="1050"/>
                    <a:pt x="8651" y="936"/>
                  </a:cubicBezTo>
                  <a:cubicBezTo>
                    <a:pt x="8765" y="822"/>
                    <a:pt x="8879" y="708"/>
                    <a:pt x="9016" y="594"/>
                  </a:cubicBezTo>
                  <a:cubicBezTo>
                    <a:pt x="9084" y="548"/>
                    <a:pt x="9153" y="480"/>
                    <a:pt x="9221" y="434"/>
                  </a:cubicBezTo>
                  <a:cubicBezTo>
                    <a:pt x="9267" y="388"/>
                    <a:pt x="9336" y="343"/>
                    <a:pt x="9381" y="274"/>
                  </a:cubicBezTo>
                  <a:cubicBezTo>
                    <a:pt x="9450" y="251"/>
                    <a:pt x="9495" y="206"/>
                    <a:pt x="9541" y="183"/>
                  </a:cubicBezTo>
                  <a:cubicBezTo>
                    <a:pt x="9587" y="160"/>
                    <a:pt x="9609" y="92"/>
                    <a:pt x="9587" y="46"/>
                  </a:cubicBezTo>
                  <a:cubicBezTo>
                    <a:pt x="9564" y="23"/>
                    <a:pt x="9541" y="0"/>
                    <a:pt x="9495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6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6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6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6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6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6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6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6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6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6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6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6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6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6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6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6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6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6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6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6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6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6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6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6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6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6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6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6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6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6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6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6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6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6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6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6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6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6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6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6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6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6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6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6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6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6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6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6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6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6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6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6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6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6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6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6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6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6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6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6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6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6"/>
            <p:cNvSpPr/>
            <p:nvPr/>
          </p:nvSpPr>
          <p:spPr>
            <a:xfrm>
              <a:off x="7199825" y="862275"/>
              <a:ext cx="14875" cy="17575"/>
            </a:xfrm>
            <a:custGeom>
              <a:avLst/>
              <a:gdLst/>
              <a:ahLst/>
              <a:cxnLst/>
              <a:rect l="l" t="t" r="r" b="b"/>
              <a:pathLst>
                <a:path w="595" h="703" extrusionOk="0">
                  <a:moveTo>
                    <a:pt x="24" y="0"/>
                  </a:moveTo>
                  <a:cubicBezTo>
                    <a:pt x="1" y="23"/>
                    <a:pt x="1" y="46"/>
                    <a:pt x="24" y="69"/>
                  </a:cubicBezTo>
                  <a:cubicBezTo>
                    <a:pt x="183" y="274"/>
                    <a:pt x="366" y="457"/>
                    <a:pt x="503" y="685"/>
                  </a:cubicBezTo>
                  <a:cubicBezTo>
                    <a:pt x="514" y="697"/>
                    <a:pt x="531" y="702"/>
                    <a:pt x="546" y="702"/>
                  </a:cubicBezTo>
                  <a:cubicBezTo>
                    <a:pt x="560" y="702"/>
                    <a:pt x="571" y="697"/>
                    <a:pt x="571" y="685"/>
                  </a:cubicBezTo>
                  <a:cubicBezTo>
                    <a:pt x="594" y="662"/>
                    <a:pt x="594" y="640"/>
                    <a:pt x="594" y="617"/>
                  </a:cubicBezTo>
                  <a:cubicBezTo>
                    <a:pt x="434" y="411"/>
                    <a:pt x="275" y="206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6"/>
            <p:cNvSpPr/>
            <p:nvPr/>
          </p:nvSpPr>
          <p:spPr>
            <a:xfrm>
              <a:off x="7202675" y="865125"/>
              <a:ext cx="12575" cy="16000"/>
            </a:xfrm>
            <a:custGeom>
              <a:avLst/>
              <a:gdLst/>
              <a:ahLst/>
              <a:cxnLst/>
              <a:rect l="l" t="t" r="r" b="b"/>
              <a:pathLst>
                <a:path w="503" h="640" extrusionOk="0">
                  <a:moveTo>
                    <a:pt x="24" y="1"/>
                  </a:moveTo>
                  <a:cubicBezTo>
                    <a:pt x="1" y="23"/>
                    <a:pt x="1" y="69"/>
                    <a:pt x="1" y="69"/>
                  </a:cubicBezTo>
                  <a:cubicBezTo>
                    <a:pt x="138" y="252"/>
                    <a:pt x="275" y="434"/>
                    <a:pt x="412" y="617"/>
                  </a:cubicBezTo>
                  <a:cubicBezTo>
                    <a:pt x="435" y="640"/>
                    <a:pt x="457" y="640"/>
                    <a:pt x="480" y="640"/>
                  </a:cubicBezTo>
                  <a:cubicBezTo>
                    <a:pt x="503" y="617"/>
                    <a:pt x="503" y="594"/>
                    <a:pt x="480" y="571"/>
                  </a:cubicBezTo>
                  <a:cubicBezTo>
                    <a:pt x="343" y="389"/>
                    <a:pt x="206" y="20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6"/>
            <p:cNvSpPr/>
            <p:nvPr/>
          </p:nvSpPr>
          <p:spPr>
            <a:xfrm>
              <a:off x="7202675" y="865125"/>
              <a:ext cx="14300" cy="19675"/>
            </a:xfrm>
            <a:custGeom>
              <a:avLst/>
              <a:gdLst/>
              <a:ahLst/>
              <a:cxnLst/>
              <a:rect l="l" t="t" r="r" b="b"/>
              <a:pathLst>
                <a:path w="572" h="787" extrusionOk="0">
                  <a:moveTo>
                    <a:pt x="47" y="1"/>
                  </a:moveTo>
                  <a:cubicBezTo>
                    <a:pt x="47" y="1"/>
                    <a:pt x="24" y="23"/>
                    <a:pt x="24" y="23"/>
                  </a:cubicBezTo>
                  <a:cubicBezTo>
                    <a:pt x="1" y="46"/>
                    <a:pt x="1" y="69"/>
                    <a:pt x="24" y="92"/>
                  </a:cubicBezTo>
                  <a:cubicBezTo>
                    <a:pt x="115" y="229"/>
                    <a:pt x="229" y="366"/>
                    <a:pt x="320" y="503"/>
                  </a:cubicBezTo>
                  <a:cubicBezTo>
                    <a:pt x="366" y="594"/>
                    <a:pt x="412" y="685"/>
                    <a:pt x="457" y="754"/>
                  </a:cubicBezTo>
                  <a:cubicBezTo>
                    <a:pt x="474" y="770"/>
                    <a:pt x="490" y="786"/>
                    <a:pt x="506" y="786"/>
                  </a:cubicBezTo>
                  <a:cubicBezTo>
                    <a:pt x="512" y="786"/>
                    <a:pt x="519" y="783"/>
                    <a:pt x="526" y="777"/>
                  </a:cubicBezTo>
                  <a:cubicBezTo>
                    <a:pt x="549" y="777"/>
                    <a:pt x="572" y="754"/>
                    <a:pt x="549" y="731"/>
                  </a:cubicBezTo>
                  <a:cubicBezTo>
                    <a:pt x="480" y="617"/>
                    <a:pt x="412" y="503"/>
                    <a:pt x="343" y="389"/>
                  </a:cubicBezTo>
                  <a:cubicBezTo>
                    <a:pt x="275" y="275"/>
                    <a:pt x="183" y="138"/>
                    <a:pt x="92" y="23"/>
                  </a:cubicBezTo>
                  <a:cubicBezTo>
                    <a:pt x="69" y="23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6"/>
            <p:cNvSpPr/>
            <p:nvPr/>
          </p:nvSpPr>
          <p:spPr>
            <a:xfrm>
              <a:off x="7205525" y="866850"/>
              <a:ext cx="9725" cy="13150"/>
            </a:xfrm>
            <a:custGeom>
              <a:avLst/>
              <a:gdLst/>
              <a:ahLst/>
              <a:cxnLst/>
              <a:rect l="l" t="t" r="r" b="b"/>
              <a:pathLst>
                <a:path w="389" h="526" extrusionOk="0">
                  <a:moveTo>
                    <a:pt x="24" y="0"/>
                  </a:moveTo>
                  <a:cubicBezTo>
                    <a:pt x="1" y="23"/>
                    <a:pt x="1" y="46"/>
                    <a:pt x="1" y="69"/>
                  </a:cubicBezTo>
                  <a:cubicBezTo>
                    <a:pt x="115" y="206"/>
                    <a:pt x="206" y="365"/>
                    <a:pt x="298" y="502"/>
                  </a:cubicBezTo>
                  <a:cubicBezTo>
                    <a:pt x="321" y="525"/>
                    <a:pt x="321" y="525"/>
                    <a:pt x="343" y="525"/>
                  </a:cubicBezTo>
                  <a:lnTo>
                    <a:pt x="366" y="525"/>
                  </a:lnTo>
                  <a:cubicBezTo>
                    <a:pt x="389" y="502"/>
                    <a:pt x="389" y="502"/>
                    <a:pt x="389" y="479"/>
                  </a:cubicBezTo>
                  <a:cubicBezTo>
                    <a:pt x="389" y="479"/>
                    <a:pt x="389" y="457"/>
                    <a:pt x="389" y="457"/>
                  </a:cubicBezTo>
                  <a:cubicBezTo>
                    <a:pt x="298" y="297"/>
                    <a:pt x="184" y="160"/>
                    <a:pt x="92" y="23"/>
                  </a:cubicBezTo>
                  <a:cubicBezTo>
                    <a:pt x="69" y="0"/>
                    <a:pt x="69" y="0"/>
                    <a:pt x="4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6"/>
            <p:cNvSpPr/>
            <p:nvPr/>
          </p:nvSpPr>
          <p:spPr>
            <a:xfrm>
              <a:off x="7202125" y="862275"/>
              <a:ext cx="13700" cy="17575"/>
            </a:xfrm>
            <a:custGeom>
              <a:avLst/>
              <a:gdLst/>
              <a:ahLst/>
              <a:cxnLst/>
              <a:rect l="l" t="t" r="r" b="b"/>
              <a:pathLst>
                <a:path w="548" h="703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23"/>
                    <a:pt x="0" y="46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91" y="183"/>
                    <a:pt x="183" y="274"/>
                    <a:pt x="251" y="366"/>
                  </a:cubicBezTo>
                  <a:cubicBezTo>
                    <a:pt x="342" y="457"/>
                    <a:pt x="411" y="571"/>
                    <a:pt x="479" y="685"/>
                  </a:cubicBezTo>
                  <a:cubicBezTo>
                    <a:pt x="479" y="697"/>
                    <a:pt x="491" y="702"/>
                    <a:pt x="505" y="702"/>
                  </a:cubicBezTo>
                  <a:cubicBezTo>
                    <a:pt x="519" y="702"/>
                    <a:pt x="536" y="697"/>
                    <a:pt x="548" y="685"/>
                  </a:cubicBezTo>
                  <a:cubicBezTo>
                    <a:pt x="548" y="685"/>
                    <a:pt x="548" y="662"/>
                    <a:pt x="548" y="662"/>
                  </a:cubicBezTo>
                  <a:cubicBezTo>
                    <a:pt x="548" y="640"/>
                    <a:pt x="548" y="640"/>
                    <a:pt x="548" y="617"/>
                  </a:cubicBezTo>
                  <a:cubicBezTo>
                    <a:pt x="479" y="525"/>
                    <a:pt x="411" y="411"/>
                    <a:pt x="342" y="320"/>
                  </a:cubicBezTo>
                  <a:cubicBezTo>
                    <a:pt x="251" y="206"/>
                    <a:pt x="160" y="115"/>
                    <a:pt x="91" y="23"/>
                  </a:cubicBezTo>
                  <a:cubicBezTo>
                    <a:pt x="69" y="23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6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6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6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6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6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6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6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6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6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6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6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6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6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6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6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6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6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6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6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6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6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6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6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6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6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6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6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6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6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6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6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6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6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6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6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6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6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6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6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6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6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6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6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6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6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6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6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6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6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6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6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6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6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6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6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6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6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6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6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6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6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6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6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6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6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6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6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6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6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6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6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6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6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6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6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6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6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6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6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6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6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6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6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6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6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6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6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6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6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5" name="Google Shape;1235;p6"/>
          <p:cNvGrpSpPr/>
          <p:nvPr/>
        </p:nvGrpSpPr>
        <p:grpSpPr>
          <a:xfrm>
            <a:off x="285613" y="5910423"/>
            <a:ext cx="665191" cy="714416"/>
            <a:chOff x="539500" y="356300"/>
            <a:chExt cx="347201" cy="372894"/>
          </a:xfrm>
        </p:grpSpPr>
        <p:sp>
          <p:nvSpPr>
            <p:cNvPr id="1236" name="Google Shape;1236;p6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6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6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6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6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6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6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6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6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6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6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7" name="Google Shape;1247;p6"/>
          <p:cNvGrpSpPr/>
          <p:nvPr/>
        </p:nvGrpSpPr>
        <p:grpSpPr>
          <a:xfrm rot="-672145" flipH="1">
            <a:off x="398427" y="441106"/>
            <a:ext cx="439524" cy="565119"/>
            <a:chOff x="3526675" y="707075"/>
            <a:chExt cx="187750" cy="241400"/>
          </a:xfrm>
        </p:grpSpPr>
        <p:sp>
          <p:nvSpPr>
            <p:cNvPr id="1248" name="Google Shape;1248;p6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6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6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1" name="Google Shape;1251;p6"/>
          <p:cNvGrpSpPr/>
          <p:nvPr/>
        </p:nvGrpSpPr>
        <p:grpSpPr>
          <a:xfrm rot="-9361521">
            <a:off x="11219652" y="5927206"/>
            <a:ext cx="620115" cy="680853"/>
            <a:chOff x="818450" y="719950"/>
            <a:chExt cx="162075" cy="177950"/>
          </a:xfrm>
        </p:grpSpPr>
        <p:sp>
          <p:nvSpPr>
            <p:cNvPr id="1252" name="Google Shape;1252;p6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6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6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5" name="Google Shape;1255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6" name="Google Shape;1256;p6"/>
          <p:cNvSpPr/>
          <p:nvPr/>
        </p:nvSpPr>
        <p:spPr>
          <a:xfrm>
            <a:off x="329915" y="26101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7" name="Google Shape;1257;p6"/>
          <p:cNvSpPr/>
          <p:nvPr/>
        </p:nvSpPr>
        <p:spPr>
          <a:xfrm>
            <a:off x="5023540" y="6490030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8" name="Google Shape;1258;p6"/>
          <p:cNvSpPr/>
          <p:nvPr/>
        </p:nvSpPr>
        <p:spPr>
          <a:xfrm>
            <a:off x="11753564" y="3560098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9" name="Google Shape;1259;p6"/>
          <p:cNvSpPr/>
          <p:nvPr/>
        </p:nvSpPr>
        <p:spPr>
          <a:xfrm>
            <a:off x="7201406" y="174530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7106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4336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" name="Google Shape;5735;p22"/>
          <p:cNvSpPr/>
          <p:nvPr/>
        </p:nvSpPr>
        <p:spPr>
          <a:xfrm rot="783723">
            <a:off x="10207996" y="4368733"/>
            <a:ext cx="2994053" cy="3531207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736" name="Google Shape;5736;p22"/>
          <p:cNvSpPr/>
          <p:nvPr/>
        </p:nvSpPr>
        <p:spPr>
          <a:xfrm>
            <a:off x="-543152" y="-416539"/>
            <a:ext cx="2489167" cy="2733933"/>
          </a:xfrm>
          <a:custGeom>
            <a:avLst/>
            <a:gdLst/>
            <a:ahLst/>
            <a:cxnLst/>
            <a:rect l="l" t="t" r="r" b="b"/>
            <a:pathLst>
              <a:path w="74675" h="82018" extrusionOk="0">
                <a:moveTo>
                  <a:pt x="308" y="68310"/>
                </a:moveTo>
                <a:cubicBezTo>
                  <a:pt x="771" y="81111"/>
                  <a:pt x="7896" y="83196"/>
                  <a:pt x="13167" y="81516"/>
                </a:cubicBezTo>
                <a:cubicBezTo>
                  <a:pt x="18438" y="79836"/>
                  <a:pt x="26026" y="62865"/>
                  <a:pt x="31934" y="58231"/>
                </a:cubicBezTo>
                <a:cubicBezTo>
                  <a:pt x="37842" y="53597"/>
                  <a:pt x="45604" y="58057"/>
                  <a:pt x="48616" y="53713"/>
                </a:cubicBezTo>
                <a:cubicBezTo>
                  <a:pt x="51628" y="49369"/>
                  <a:pt x="47747" y="36742"/>
                  <a:pt x="50006" y="32166"/>
                </a:cubicBezTo>
                <a:cubicBezTo>
                  <a:pt x="52265" y="27590"/>
                  <a:pt x="60142" y="29270"/>
                  <a:pt x="62169" y="26258"/>
                </a:cubicBezTo>
                <a:cubicBezTo>
                  <a:pt x="64196" y="23246"/>
                  <a:pt x="60489" y="17512"/>
                  <a:pt x="62169" y="14095"/>
                </a:cubicBezTo>
                <a:cubicBezTo>
                  <a:pt x="63849" y="10678"/>
                  <a:pt x="80878" y="7318"/>
                  <a:pt x="72248" y="5754"/>
                </a:cubicBezTo>
                <a:cubicBezTo>
                  <a:pt x="63618" y="4190"/>
                  <a:pt x="22377" y="-5715"/>
                  <a:pt x="10387" y="4711"/>
                </a:cubicBezTo>
                <a:cubicBezTo>
                  <a:pt x="-1603" y="15137"/>
                  <a:pt x="-155" y="55509"/>
                  <a:pt x="308" y="683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5737" name="Google Shape;573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38" name="Google Shape;5738;p22"/>
          <p:cNvGrpSpPr/>
          <p:nvPr/>
        </p:nvGrpSpPr>
        <p:grpSpPr>
          <a:xfrm>
            <a:off x="11050927" y="5740541"/>
            <a:ext cx="996747" cy="1042300"/>
            <a:chOff x="6290250" y="1718800"/>
            <a:chExt cx="911325" cy="952975"/>
          </a:xfrm>
        </p:grpSpPr>
        <p:sp>
          <p:nvSpPr>
            <p:cNvPr id="5739" name="Google Shape;5739;p22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0" name="Google Shape;5740;p22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1" name="Google Shape;5741;p22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2" name="Google Shape;5742;p22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3" name="Google Shape;5743;p22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4" name="Google Shape;5744;p22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5" name="Google Shape;5745;p22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6" name="Google Shape;5746;p22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7" name="Google Shape;5747;p22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8" name="Google Shape;5748;p22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9" name="Google Shape;5749;p22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0" name="Google Shape;5750;p22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22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2" name="Google Shape;5752;p22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3" name="Google Shape;5753;p22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4" name="Google Shape;5754;p22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5" name="Google Shape;5755;p22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6" name="Google Shape;5756;p22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7" name="Google Shape;5757;p22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8" name="Google Shape;5758;p22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9" name="Google Shape;5759;p22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0" name="Google Shape;5760;p22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1" name="Google Shape;5761;p22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2" name="Google Shape;5762;p22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3" name="Google Shape;5763;p22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4" name="Google Shape;5764;p22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5" name="Google Shape;5765;p22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6" name="Google Shape;5766;p22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7" name="Google Shape;5767;p22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8" name="Google Shape;5768;p22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9" name="Google Shape;5769;p22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0" name="Google Shape;5770;p22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1" name="Google Shape;5771;p22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2" name="Google Shape;5772;p22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3" name="Google Shape;5773;p22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4" name="Google Shape;5774;p22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5" name="Google Shape;5775;p22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6" name="Google Shape;5776;p22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7" name="Google Shape;5777;p22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8" name="Google Shape;5778;p22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9" name="Google Shape;5779;p22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0" name="Google Shape;5780;p22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1" name="Google Shape;5781;p22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2" name="Google Shape;5782;p22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3" name="Google Shape;5783;p22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4" name="Google Shape;5784;p22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5" name="Google Shape;5785;p22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6" name="Google Shape;5786;p22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7" name="Google Shape;5787;p22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8" name="Google Shape;5788;p22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9" name="Google Shape;5789;p22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0" name="Google Shape;5790;p22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1" name="Google Shape;5791;p22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2" name="Google Shape;5792;p22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3" name="Google Shape;5793;p22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4" name="Google Shape;5794;p22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5" name="Google Shape;5795;p22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6" name="Google Shape;5796;p22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7" name="Google Shape;5797;p22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8" name="Google Shape;5798;p22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9" name="Google Shape;5799;p22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0" name="Google Shape;5800;p22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1" name="Google Shape;5801;p22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2" name="Google Shape;5802;p22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3" name="Google Shape;5803;p22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4" name="Google Shape;5804;p22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5" name="Google Shape;5805;p22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6" name="Google Shape;5806;p22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7" name="Google Shape;5807;p22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8" name="Google Shape;5808;p22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9" name="Google Shape;5809;p22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0" name="Google Shape;5810;p22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1" name="Google Shape;5811;p22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2" name="Google Shape;5812;p22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3" name="Google Shape;5813;p22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4" name="Google Shape;5814;p22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5" name="Google Shape;5815;p22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6" name="Google Shape;5816;p22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7" name="Google Shape;5817;p22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8" name="Google Shape;5818;p22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9" name="Google Shape;5819;p22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0" name="Google Shape;5820;p22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1" name="Google Shape;5821;p22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2" name="Google Shape;5822;p22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3" name="Google Shape;5823;p22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4" name="Google Shape;5824;p22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5" name="Google Shape;5825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6" name="Google Shape;5826;p22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7" name="Google Shape;5827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8" name="Google Shape;5828;p22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9" name="Google Shape;5829;p22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0" name="Google Shape;5830;p22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1" name="Google Shape;5831;p22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2" name="Google Shape;5832;p22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3" name="Google Shape;5833;p22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4" name="Google Shape;5834;p22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5" name="Google Shape;5835;p22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6" name="Google Shape;5836;p22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7" name="Google Shape;5837;p22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8" name="Google Shape;5838;p22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9" name="Google Shape;5839;p22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0" name="Google Shape;5840;p22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1" name="Google Shape;5841;p22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2" name="Google Shape;5842;p22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3" name="Google Shape;5843;p22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4" name="Google Shape;5844;p22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5" name="Google Shape;5845;p22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6" name="Google Shape;5846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7" name="Google Shape;5847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8" name="Google Shape;5848;p22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1" name="Google Shape;5851;p22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2" name="Google Shape;5852;p22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3" name="Google Shape;5853;p22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4" name="Google Shape;5854;p22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5" name="Google Shape;5855;p22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6" name="Google Shape;5856;p22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22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8" name="Google Shape;5858;p22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9" name="Google Shape;5859;p22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0" name="Google Shape;5860;p22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1" name="Google Shape;5861;p22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2" name="Google Shape;5862;p22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3" name="Google Shape;5863;p22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4" name="Google Shape;5864;p22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5" name="Google Shape;5865;p22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6" name="Google Shape;5866;p22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7" name="Google Shape;5867;p22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8" name="Google Shape;5868;p22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9" name="Google Shape;5869;p22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0" name="Google Shape;5870;p22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1" name="Google Shape;5871;p22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2" name="Google Shape;5872;p22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3" name="Google Shape;5873;p22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4" name="Google Shape;5874;p22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5" name="Google Shape;5875;p22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6" name="Google Shape;5876;p22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7" name="Google Shape;5877;p22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8" name="Google Shape;5878;p22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9" name="Google Shape;5879;p22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0" name="Google Shape;5880;p22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1" name="Google Shape;5881;p22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2" name="Google Shape;5882;p22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3" name="Google Shape;5883;p22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4" name="Google Shape;5884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5" name="Google Shape;5885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6" name="Google Shape;5886;p22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7" name="Google Shape;5887;p22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8" name="Google Shape;5888;p22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9" name="Google Shape;5889;p22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0" name="Google Shape;5890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1" name="Google Shape;5891;p22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2" name="Google Shape;5892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3" name="Google Shape;5893;p22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4" name="Google Shape;5894;p22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5" name="Google Shape;5895;p22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6" name="Google Shape;5896;p22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7" name="Google Shape;5897;p22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8" name="Google Shape;5898;p22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9" name="Google Shape;5899;p22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0" name="Google Shape;5900;p22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1" name="Google Shape;5901;p22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2" name="Google Shape;5902;p22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3" name="Google Shape;5903;p22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4" name="Google Shape;5904;p22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5" name="Google Shape;5905;p22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6" name="Google Shape;5906;p22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7" name="Google Shape;5907;p22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8" name="Google Shape;5908;p22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9" name="Google Shape;5909;p22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0" name="Google Shape;5910;p22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1" name="Google Shape;5911;p22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2" name="Google Shape;5912;p22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3" name="Google Shape;5913;p22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4" name="Google Shape;5914;p22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5" name="Google Shape;5915;p22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6" name="Google Shape;5916;p22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7" name="Google Shape;5917;p22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8" name="Google Shape;5918;p22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9" name="Google Shape;5919;p22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0" name="Google Shape;5920;p22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1" name="Google Shape;5921;p22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2" name="Google Shape;5922;p22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3" name="Google Shape;5923;p22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4" name="Google Shape;5924;p22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5" name="Google Shape;5925;p22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6" name="Google Shape;5926;p22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7" name="Google Shape;5927;p22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8" name="Google Shape;5928;p22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9" name="Google Shape;5929;p22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0" name="Google Shape;5930;p22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1" name="Google Shape;5931;p22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2" name="Google Shape;5932;p22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3" name="Google Shape;5933;p22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4" name="Google Shape;5934;p22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5" name="Google Shape;5935;p22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6" name="Google Shape;5936;p22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7" name="Google Shape;5937;p22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8" name="Google Shape;5938;p22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9" name="Google Shape;5939;p22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0" name="Google Shape;5940;p22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1" name="Google Shape;5941;p22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2" name="Google Shape;5942;p22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3" name="Google Shape;5943;p22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4" name="Google Shape;5944;p22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5" name="Google Shape;5945;p22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6" name="Google Shape;5946;p22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7" name="Google Shape;5947;p22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8" name="Google Shape;5948;p22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9" name="Google Shape;5949;p22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0" name="Google Shape;5950;p22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1" name="Google Shape;5951;p22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2" name="Google Shape;5952;p22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3" name="Google Shape;5953;p22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4" name="Google Shape;5954;p22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5" name="Google Shape;5955;p22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6" name="Google Shape;5956;p22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7" name="Google Shape;5957;p22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8" name="Google Shape;5958;p22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9" name="Google Shape;5959;p22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0" name="Google Shape;5960;p22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1" name="Google Shape;5961;p22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2" name="Google Shape;5962;p22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3" name="Google Shape;5963;p22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4" name="Google Shape;5964;p22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5" name="Google Shape;5965;p22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6" name="Google Shape;5966;p22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7" name="Google Shape;5967;p22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8" name="Google Shape;5968;p22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9" name="Google Shape;5969;p22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0" name="Google Shape;5970;p22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1" name="Google Shape;5971;p22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2" name="Google Shape;5972;p22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3" name="Google Shape;5973;p22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4" name="Google Shape;5974;p22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5" name="Google Shape;5975;p22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6" name="Google Shape;5976;p22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7" name="Google Shape;5977;p22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8" name="Google Shape;5978;p22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9" name="Google Shape;5979;p22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0" name="Google Shape;5980;p22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1" name="Google Shape;5981;p22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2" name="Google Shape;5982;p22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3" name="Google Shape;5983;p22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4" name="Google Shape;5984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5" name="Google Shape;5985;p22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6" name="Google Shape;5986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7" name="Google Shape;5987;p22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8" name="Google Shape;5988;p22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9" name="Google Shape;5989;p22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0" name="Google Shape;5990;p22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1" name="Google Shape;5991;p22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2" name="Google Shape;5992;p22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3" name="Google Shape;5993;p22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4" name="Google Shape;5994;p22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5" name="Google Shape;5995;p22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6" name="Google Shape;5996;p22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7" name="Google Shape;5997;p22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8" name="Google Shape;5998;p22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9" name="Google Shape;5999;p22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0" name="Google Shape;6000;p22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1" name="Google Shape;6001;p22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2" name="Google Shape;6002;p22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3" name="Google Shape;6003;p22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4" name="Google Shape;6004;p22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5" name="Google Shape;6005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6" name="Google Shape;6006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7" name="Google Shape;6007;p22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8" name="Google Shape;6008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22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22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22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3" name="Google Shape;6013;p22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4" name="Google Shape;6014;p22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5" name="Google Shape;6015;p22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6" name="Google Shape;6016;p22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7" name="Google Shape;6017;p22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8" name="Google Shape;6018;p22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9" name="Google Shape;6019;p22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0" name="Google Shape;6020;p22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1" name="Google Shape;6021;p22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2" name="Google Shape;6022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3" name="Google Shape;6023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4" name="Google Shape;6024;p22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5" name="Google Shape;6025;p22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6" name="Google Shape;6026;p22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7" name="Google Shape;6027;p22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8" name="Google Shape;6028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9" name="Google Shape;6029;p22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0" name="Google Shape;6030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1" name="Google Shape;6031;p22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2" name="Google Shape;6032;p22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3" name="Google Shape;6033;p22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4" name="Google Shape;6034;p22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5" name="Google Shape;6035;p22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6" name="Google Shape;6036;p22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7" name="Google Shape;6037;p22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8" name="Google Shape;6038;p22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9" name="Google Shape;6039;p22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0" name="Google Shape;6040;p22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41" name="Google Shape;6041;p22"/>
          <p:cNvGrpSpPr/>
          <p:nvPr/>
        </p:nvGrpSpPr>
        <p:grpSpPr>
          <a:xfrm>
            <a:off x="221412" y="284933"/>
            <a:ext cx="1279624" cy="1167841"/>
            <a:chOff x="4097300" y="529025"/>
            <a:chExt cx="796050" cy="726450"/>
          </a:xfrm>
        </p:grpSpPr>
        <p:sp>
          <p:nvSpPr>
            <p:cNvPr id="6042" name="Google Shape;6042;p22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3" name="Google Shape;6043;p22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4" name="Google Shape;6044;p22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5" name="Google Shape;6045;p22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6" name="Google Shape;6046;p22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7" name="Google Shape;6047;p22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8" name="Google Shape;6048;p22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9" name="Google Shape;6049;p22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0" name="Google Shape;6050;p22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1" name="Google Shape;6051;p22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2" name="Google Shape;6052;p22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3" name="Google Shape;6053;p22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4" name="Google Shape;6054;p22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5" name="Google Shape;6055;p22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6" name="Google Shape;6056;p22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7" name="Google Shape;6057;p22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8" name="Google Shape;6058;p22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9" name="Google Shape;6059;p22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0" name="Google Shape;6060;p22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1" name="Google Shape;6061;p22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2" name="Google Shape;6062;p22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3" name="Google Shape;6063;p22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4" name="Google Shape;6064;p22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5" name="Google Shape;6065;p22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6" name="Google Shape;6066;p22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7" name="Google Shape;6067;p22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8" name="Google Shape;6068;p22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9" name="Google Shape;6069;p22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0" name="Google Shape;6070;p22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1" name="Google Shape;6071;p22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2" name="Google Shape;6072;p22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3" name="Google Shape;6073;p22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4" name="Google Shape;6074;p22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5" name="Google Shape;6075;p22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6" name="Google Shape;6076;p22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7" name="Google Shape;6077;p22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8" name="Google Shape;6078;p22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9" name="Google Shape;6079;p22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0" name="Google Shape;6080;p22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1" name="Google Shape;6081;p22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2" name="Google Shape;6082;p22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3" name="Google Shape;6083;p22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4" name="Google Shape;6084;p22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22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6" name="Google Shape;6086;p22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7" name="Google Shape;6087;p22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8" name="Google Shape;6088;p22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9" name="Google Shape;6089;p22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0" name="Google Shape;6090;p22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1" name="Google Shape;6091;p22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2" name="Google Shape;6092;p22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3" name="Google Shape;6093;p22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4" name="Google Shape;6094;p22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5" name="Google Shape;6095;p22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6" name="Google Shape;6096;p22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7" name="Google Shape;6097;p22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8" name="Google Shape;6098;p22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9" name="Google Shape;6099;p22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0" name="Google Shape;6100;p22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1" name="Google Shape;6101;p22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2" name="Google Shape;6102;p22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3" name="Google Shape;6103;p22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4" name="Google Shape;6104;p22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5" name="Google Shape;6105;p22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6" name="Google Shape;6106;p22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7" name="Google Shape;6107;p22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8" name="Google Shape;6108;p22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9" name="Google Shape;6109;p22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0" name="Google Shape;6110;p22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1" name="Google Shape;6111;p22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2" name="Google Shape;6112;p22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3" name="Google Shape;6113;p22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4" name="Google Shape;6114;p22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5" name="Google Shape;6115;p22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6" name="Google Shape;6116;p22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7" name="Google Shape;6117;p22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8" name="Google Shape;6118;p22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9" name="Google Shape;6119;p22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0" name="Google Shape;6120;p22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21" name="Google Shape;6121;p22"/>
          <p:cNvGrpSpPr/>
          <p:nvPr/>
        </p:nvGrpSpPr>
        <p:grpSpPr>
          <a:xfrm rot="-1377965">
            <a:off x="469961" y="5921249"/>
            <a:ext cx="462931" cy="680865"/>
            <a:chOff x="3716700" y="1378700"/>
            <a:chExt cx="135825" cy="199750"/>
          </a:xfrm>
        </p:grpSpPr>
        <p:sp>
          <p:nvSpPr>
            <p:cNvPr id="6122" name="Google Shape;6122;p22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3" name="Google Shape;6123;p22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4" name="Google Shape;6124;p22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5" name="Google Shape;6125;p22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26" name="Google Shape;6126;p22"/>
          <p:cNvGrpSpPr/>
          <p:nvPr/>
        </p:nvGrpSpPr>
        <p:grpSpPr>
          <a:xfrm rot="-1687898">
            <a:off x="11321269" y="589925"/>
            <a:ext cx="456072" cy="557843"/>
            <a:chOff x="2019050" y="1133325"/>
            <a:chExt cx="153525" cy="187750"/>
          </a:xfrm>
        </p:grpSpPr>
        <p:sp>
          <p:nvSpPr>
            <p:cNvPr id="6127" name="Google Shape;6127;p22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8" name="Google Shape;6128;p22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9" name="Google Shape;6129;p22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0" name="Google Shape;6130;p22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97" name="Google Shape;6197;p22"/>
          <p:cNvGrpSpPr/>
          <p:nvPr/>
        </p:nvGrpSpPr>
        <p:grpSpPr>
          <a:xfrm rot="-5400000">
            <a:off x="30361" y="1548330"/>
            <a:ext cx="620120" cy="680860"/>
            <a:chOff x="818450" y="719950"/>
            <a:chExt cx="162075" cy="177950"/>
          </a:xfrm>
        </p:grpSpPr>
        <p:sp>
          <p:nvSpPr>
            <p:cNvPr id="6198" name="Google Shape;6198;p22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9" name="Google Shape;6199;p22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0" name="Google Shape;6200;p22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1" name="Google Shape;6201;p22"/>
          <p:cNvGrpSpPr/>
          <p:nvPr/>
        </p:nvGrpSpPr>
        <p:grpSpPr>
          <a:xfrm rot="672145">
            <a:off x="11701761" y="4884789"/>
            <a:ext cx="439524" cy="565119"/>
            <a:chOff x="3526675" y="707075"/>
            <a:chExt cx="187750" cy="241400"/>
          </a:xfrm>
        </p:grpSpPr>
        <p:sp>
          <p:nvSpPr>
            <p:cNvPr id="6202" name="Google Shape;6202;p22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3" name="Google Shape;6203;p22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4" name="Google Shape;6204;p22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05" name="Google Shape;6205;p22"/>
          <p:cNvSpPr/>
          <p:nvPr/>
        </p:nvSpPr>
        <p:spPr>
          <a:xfrm rot="1258828">
            <a:off x="2422372" y="311527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6" name="Google Shape;6206;p22"/>
          <p:cNvSpPr/>
          <p:nvPr/>
        </p:nvSpPr>
        <p:spPr>
          <a:xfrm>
            <a:off x="11739630" y="26565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7" name="Google Shape;6207;p22"/>
          <p:cNvSpPr/>
          <p:nvPr/>
        </p:nvSpPr>
        <p:spPr>
          <a:xfrm>
            <a:off x="9357799" y="153968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8" name="Google Shape;6208;p22"/>
          <p:cNvSpPr/>
          <p:nvPr/>
        </p:nvSpPr>
        <p:spPr>
          <a:xfrm>
            <a:off x="221397" y="41414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9" name="Google Shape;6209;p22"/>
          <p:cNvSpPr/>
          <p:nvPr/>
        </p:nvSpPr>
        <p:spPr>
          <a:xfrm rot="-107">
            <a:off x="8121940" y="6431274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0" name="Google Shape;6210;p22"/>
          <p:cNvSpPr/>
          <p:nvPr/>
        </p:nvSpPr>
        <p:spPr>
          <a:xfrm>
            <a:off x="2777832" y="6293735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1" name="Google Shape;6211;p22"/>
          <p:cNvSpPr txBox="1">
            <a:spLocks noGrp="1"/>
          </p:cNvSpPr>
          <p:nvPr>
            <p:ph type="title"/>
          </p:nvPr>
        </p:nvSpPr>
        <p:spPr>
          <a:xfrm>
            <a:off x="960000" y="6046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40308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9" name="Google Shape;6479;p24"/>
          <p:cNvSpPr/>
          <p:nvPr/>
        </p:nvSpPr>
        <p:spPr>
          <a:xfrm rot="783723">
            <a:off x="10207996" y="4368733"/>
            <a:ext cx="2994053" cy="3531207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480" name="Google Shape;6480;p24"/>
          <p:cNvSpPr/>
          <p:nvPr/>
        </p:nvSpPr>
        <p:spPr>
          <a:xfrm>
            <a:off x="-543152" y="-416539"/>
            <a:ext cx="2489167" cy="2733933"/>
          </a:xfrm>
          <a:custGeom>
            <a:avLst/>
            <a:gdLst/>
            <a:ahLst/>
            <a:cxnLst/>
            <a:rect l="l" t="t" r="r" b="b"/>
            <a:pathLst>
              <a:path w="74675" h="82018" extrusionOk="0">
                <a:moveTo>
                  <a:pt x="308" y="68310"/>
                </a:moveTo>
                <a:cubicBezTo>
                  <a:pt x="771" y="81111"/>
                  <a:pt x="7896" y="83196"/>
                  <a:pt x="13167" y="81516"/>
                </a:cubicBezTo>
                <a:cubicBezTo>
                  <a:pt x="18438" y="79836"/>
                  <a:pt x="26026" y="62865"/>
                  <a:pt x="31934" y="58231"/>
                </a:cubicBezTo>
                <a:cubicBezTo>
                  <a:pt x="37842" y="53597"/>
                  <a:pt x="45604" y="58057"/>
                  <a:pt x="48616" y="53713"/>
                </a:cubicBezTo>
                <a:cubicBezTo>
                  <a:pt x="51628" y="49369"/>
                  <a:pt x="47747" y="36742"/>
                  <a:pt x="50006" y="32166"/>
                </a:cubicBezTo>
                <a:cubicBezTo>
                  <a:pt x="52265" y="27590"/>
                  <a:pt x="60142" y="29270"/>
                  <a:pt x="62169" y="26258"/>
                </a:cubicBezTo>
                <a:cubicBezTo>
                  <a:pt x="64196" y="23246"/>
                  <a:pt x="60489" y="17512"/>
                  <a:pt x="62169" y="14095"/>
                </a:cubicBezTo>
                <a:cubicBezTo>
                  <a:pt x="63849" y="10678"/>
                  <a:pt x="80878" y="7318"/>
                  <a:pt x="72248" y="5754"/>
                </a:cubicBezTo>
                <a:cubicBezTo>
                  <a:pt x="63618" y="4190"/>
                  <a:pt x="22377" y="-5715"/>
                  <a:pt x="10387" y="4711"/>
                </a:cubicBezTo>
                <a:cubicBezTo>
                  <a:pt x="-1603" y="15137"/>
                  <a:pt x="-155" y="55509"/>
                  <a:pt x="308" y="683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6481" name="Google Shape;648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82" name="Google Shape;6482;p24"/>
          <p:cNvGrpSpPr/>
          <p:nvPr/>
        </p:nvGrpSpPr>
        <p:grpSpPr>
          <a:xfrm>
            <a:off x="11050927" y="5740541"/>
            <a:ext cx="996747" cy="1042300"/>
            <a:chOff x="6290250" y="1718800"/>
            <a:chExt cx="911325" cy="952975"/>
          </a:xfrm>
        </p:grpSpPr>
        <p:sp>
          <p:nvSpPr>
            <p:cNvPr id="6483" name="Google Shape;6483;p24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4" name="Google Shape;6484;p24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5" name="Google Shape;6485;p24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6" name="Google Shape;6486;p24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7" name="Google Shape;6487;p24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8" name="Google Shape;6488;p24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9" name="Google Shape;6489;p24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0" name="Google Shape;6490;p24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1" name="Google Shape;6491;p24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2" name="Google Shape;6492;p24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3" name="Google Shape;6493;p24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4" name="Google Shape;6494;p24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5" name="Google Shape;6495;p24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6" name="Google Shape;6496;p24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7" name="Google Shape;6497;p24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8" name="Google Shape;6498;p24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9" name="Google Shape;6499;p24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0" name="Google Shape;6500;p24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1" name="Google Shape;6501;p24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2" name="Google Shape;6502;p24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3" name="Google Shape;6503;p24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4" name="Google Shape;6504;p24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5" name="Google Shape;6505;p24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6" name="Google Shape;6506;p24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7" name="Google Shape;6507;p24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8" name="Google Shape;6508;p24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9" name="Google Shape;6509;p24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0" name="Google Shape;6510;p24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1" name="Google Shape;6511;p24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2" name="Google Shape;6512;p24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3" name="Google Shape;6513;p24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4" name="Google Shape;6514;p24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5" name="Google Shape;6515;p24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6" name="Google Shape;6516;p24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7" name="Google Shape;6517;p24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8" name="Google Shape;6518;p24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9" name="Google Shape;6519;p24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0" name="Google Shape;6520;p24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1" name="Google Shape;6521;p24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2" name="Google Shape;6522;p24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3" name="Google Shape;6523;p24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4" name="Google Shape;6524;p24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5" name="Google Shape;6525;p24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6" name="Google Shape;6526;p24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7" name="Google Shape;6527;p24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8" name="Google Shape;6528;p24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9" name="Google Shape;6529;p24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0" name="Google Shape;6530;p24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1" name="Google Shape;6531;p24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2" name="Google Shape;6532;p24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3" name="Google Shape;6533;p24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4" name="Google Shape;6534;p24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5" name="Google Shape;6535;p24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6" name="Google Shape;6536;p24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7" name="Google Shape;6537;p24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8" name="Google Shape;6538;p24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9" name="Google Shape;6539;p24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0" name="Google Shape;6540;p24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1" name="Google Shape;6541;p24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2" name="Google Shape;6542;p24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3" name="Google Shape;6543;p24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4" name="Google Shape;6544;p24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5" name="Google Shape;6545;p24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6" name="Google Shape;6546;p24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7" name="Google Shape;6547;p24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8" name="Google Shape;6548;p24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9" name="Google Shape;6549;p24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0" name="Google Shape;6550;p24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1" name="Google Shape;6551;p24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2" name="Google Shape;6552;p24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3" name="Google Shape;6553;p24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4" name="Google Shape;6554;p24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5" name="Google Shape;6555;p24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6" name="Google Shape;6556;p24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7" name="Google Shape;6557;p24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8" name="Google Shape;6558;p24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9" name="Google Shape;6559;p24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0" name="Google Shape;6560;p24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1" name="Google Shape;6561;p24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2" name="Google Shape;6562;p24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3" name="Google Shape;6563;p24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4" name="Google Shape;6564;p24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5" name="Google Shape;6565;p24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6" name="Google Shape;6566;p24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7" name="Google Shape;6567;p24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8" name="Google Shape;6568;p24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9" name="Google Shape;6569;p2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0" name="Google Shape;6570;p24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1" name="Google Shape;6571;p2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2" name="Google Shape;6572;p24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3" name="Google Shape;6573;p24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4" name="Google Shape;6574;p24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5" name="Google Shape;6575;p24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6" name="Google Shape;6576;p24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7" name="Google Shape;6577;p24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8" name="Google Shape;6578;p24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9" name="Google Shape;6579;p24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0" name="Google Shape;6580;p24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1" name="Google Shape;6581;p24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2" name="Google Shape;6582;p24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3" name="Google Shape;6583;p24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4" name="Google Shape;6584;p24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5" name="Google Shape;6585;p24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6" name="Google Shape;6586;p24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7" name="Google Shape;6587;p24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8" name="Google Shape;6588;p24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9" name="Google Shape;6589;p24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0" name="Google Shape;6590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1" name="Google Shape;6591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2" name="Google Shape;6592;p24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3" name="Google Shape;6593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4" name="Google Shape;6594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5" name="Google Shape;6595;p24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6" name="Google Shape;6596;p24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7" name="Google Shape;6597;p24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8" name="Google Shape;6598;p24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9" name="Google Shape;6599;p24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0" name="Google Shape;6600;p24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1" name="Google Shape;6601;p24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2" name="Google Shape;6602;p24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3" name="Google Shape;6603;p24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4" name="Google Shape;6604;p24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5" name="Google Shape;6605;p24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6" name="Google Shape;6606;p24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7" name="Google Shape;6607;p24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8" name="Google Shape;6608;p24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9" name="Google Shape;6609;p24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0" name="Google Shape;6610;p24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1" name="Google Shape;6611;p24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2" name="Google Shape;6612;p24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3" name="Google Shape;6613;p24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4" name="Google Shape;6614;p24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5" name="Google Shape;6615;p24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6" name="Google Shape;6616;p24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7" name="Google Shape;6617;p24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8" name="Google Shape;6618;p24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9" name="Google Shape;6619;p24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0" name="Google Shape;6620;p24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1" name="Google Shape;6621;p24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2" name="Google Shape;6622;p24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3" name="Google Shape;6623;p24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4" name="Google Shape;6624;p24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5" name="Google Shape;6625;p24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6" name="Google Shape;6626;p24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7" name="Google Shape;6627;p24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8" name="Google Shape;6628;p2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9" name="Google Shape;6629;p2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0" name="Google Shape;6630;p24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1" name="Google Shape;6631;p24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2" name="Google Shape;6632;p24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3" name="Google Shape;6633;p24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4" name="Google Shape;6634;p2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5" name="Google Shape;6635;p24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6" name="Google Shape;6636;p2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7" name="Google Shape;6637;p24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8" name="Google Shape;6638;p24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9" name="Google Shape;6639;p24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0" name="Google Shape;6640;p24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1" name="Google Shape;6641;p24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2" name="Google Shape;6642;p24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3" name="Google Shape;6643;p24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4" name="Google Shape;6644;p24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5" name="Google Shape;6645;p24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6" name="Google Shape;6646;p24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7" name="Google Shape;6647;p24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8" name="Google Shape;6648;p24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9" name="Google Shape;6649;p24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0" name="Google Shape;6650;p24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1" name="Google Shape;6651;p24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2" name="Google Shape;6652;p24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3" name="Google Shape;6653;p24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4" name="Google Shape;6654;p24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5" name="Google Shape;6655;p24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6" name="Google Shape;6656;p24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7" name="Google Shape;6657;p24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8" name="Google Shape;6658;p24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9" name="Google Shape;6659;p24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0" name="Google Shape;6660;p24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1" name="Google Shape;6661;p24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2" name="Google Shape;6662;p24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3" name="Google Shape;6663;p24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4" name="Google Shape;6664;p24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5" name="Google Shape;6665;p24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6" name="Google Shape;6666;p24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7" name="Google Shape;6667;p24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8" name="Google Shape;6668;p24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9" name="Google Shape;6669;p24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0" name="Google Shape;6670;p24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1" name="Google Shape;6671;p24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2" name="Google Shape;6672;p24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3" name="Google Shape;6673;p24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4" name="Google Shape;6674;p24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5" name="Google Shape;6675;p24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6" name="Google Shape;6676;p24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7" name="Google Shape;6677;p24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8" name="Google Shape;6678;p24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9" name="Google Shape;6679;p24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0" name="Google Shape;6680;p24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1" name="Google Shape;6681;p24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2" name="Google Shape;6682;p24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3" name="Google Shape;6683;p24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4" name="Google Shape;6684;p24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5" name="Google Shape;6685;p24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6" name="Google Shape;6686;p24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7" name="Google Shape;6687;p24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8" name="Google Shape;6688;p24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9" name="Google Shape;6689;p24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0" name="Google Shape;6690;p24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1" name="Google Shape;6691;p24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2" name="Google Shape;6692;p24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3" name="Google Shape;6693;p24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4" name="Google Shape;6694;p24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5" name="Google Shape;6695;p24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6" name="Google Shape;6696;p24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7" name="Google Shape;6697;p24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8" name="Google Shape;6698;p24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9" name="Google Shape;6699;p24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0" name="Google Shape;6700;p24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1" name="Google Shape;6701;p24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2" name="Google Shape;6702;p24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3" name="Google Shape;6703;p24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4" name="Google Shape;6704;p24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5" name="Google Shape;6705;p24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6" name="Google Shape;6706;p24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7" name="Google Shape;6707;p24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8" name="Google Shape;6708;p24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9" name="Google Shape;6709;p24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0" name="Google Shape;6710;p24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1" name="Google Shape;6711;p24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2" name="Google Shape;6712;p24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3" name="Google Shape;6713;p24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4" name="Google Shape;6714;p24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5" name="Google Shape;6715;p24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6" name="Google Shape;6716;p24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7" name="Google Shape;6717;p24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8" name="Google Shape;6718;p24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9" name="Google Shape;6719;p24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0" name="Google Shape;6720;p24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1" name="Google Shape;6721;p24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2" name="Google Shape;6722;p24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3" name="Google Shape;6723;p24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4" name="Google Shape;6724;p24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5" name="Google Shape;6725;p24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6" name="Google Shape;6726;p24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7" name="Google Shape;6727;p24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8" name="Google Shape;6728;p2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9" name="Google Shape;6729;p24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0" name="Google Shape;6730;p2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1" name="Google Shape;6731;p24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2" name="Google Shape;6732;p24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3" name="Google Shape;6733;p24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4" name="Google Shape;6734;p24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5" name="Google Shape;6735;p24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6" name="Google Shape;6736;p24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7" name="Google Shape;6737;p24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8" name="Google Shape;6738;p24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9" name="Google Shape;6739;p24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0" name="Google Shape;6740;p24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1" name="Google Shape;6741;p24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2" name="Google Shape;6742;p24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3" name="Google Shape;6743;p24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4" name="Google Shape;6744;p24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5" name="Google Shape;6745;p24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6" name="Google Shape;6746;p24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7" name="Google Shape;6747;p24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8" name="Google Shape;6748;p24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9" name="Google Shape;6749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0" name="Google Shape;6750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1" name="Google Shape;6751;p24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2" name="Google Shape;6752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3" name="Google Shape;6753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4" name="Google Shape;6754;p24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5" name="Google Shape;6755;p24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6" name="Google Shape;6756;p24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7" name="Google Shape;6757;p24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8" name="Google Shape;6758;p24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9" name="Google Shape;6759;p24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0" name="Google Shape;6760;p24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1" name="Google Shape;6761;p24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2" name="Google Shape;6762;p24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3" name="Google Shape;6763;p24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4" name="Google Shape;6764;p24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5" name="Google Shape;6765;p24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6" name="Google Shape;6766;p2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7" name="Google Shape;6767;p2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8" name="Google Shape;6768;p24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9" name="Google Shape;6769;p24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0" name="Google Shape;6770;p24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1" name="Google Shape;6771;p24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2" name="Google Shape;6772;p2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3" name="Google Shape;6773;p24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4" name="Google Shape;6774;p2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5" name="Google Shape;6775;p24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6" name="Google Shape;6776;p24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7" name="Google Shape;6777;p24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8" name="Google Shape;6778;p24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9" name="Google Shape;6779;p24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0" name="Google Shape;6780;p24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1" name="Google Shape;6781;p24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2" name="Google Shape;6782;p24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3" name="Google Shape;6783;p24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4" name="Google Shape;6784;p24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85" name="Google Shape;6785;p24"/>
          <p:cNvGrpSpPr/>
          <p:nvPr/>
        </p:nvGrpSpPr>
        <p:grpSpPr>
          <a:xfrm>
            <a:off x="221412" y="284933"/>
            <a:ext cx="1279624" cy="1167841"/>
            <a:chOff x="4097300" y="529025"/>
            <a:chExt cx="796050" cy="726450"/>
          </a:xfrm>
        </p:grpSpPr>
        <p:sp>
          <p:nvSpPr>
            <p:cNvPr id="6786" name="Google Shape;6786;p24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7" name="Google Shape;6787;p2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8" name="Google Shape;6788;p2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9" name="Google Shape;6789;p24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0" name="Google Shape;6790;p24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1" name="Google Shape;6791;p24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2" name="Google Shape;6792;p24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3" name="Google Shape;6793;p24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4" name="Google Shape;6794;p24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5" name="Google Shape;6795;p2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6" name="Google Shape;6796;p2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7" name="Google Shape;6797;p2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8" name="Google Shape;6798;p2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9" name="Google Shape;6799;p2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0" name="Google Shape;6800;p2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1" name="Google Shape;6801;p2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2" name="Google Shape;6802;p2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3" name="Google Shape;6803;p2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4" name="Google Shape;6804;p2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5" name="Google Shape;6805;p2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6" name="Google Shape;6806;p2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7" name="Google Shape;6807;p2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8" name="Google Shape;6808;p2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9" name="Google Shape;6809;p2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0" name="Google Shape;6810;p2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1" name="Google Shape;6811;p2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2" name="Google Shape;6812;p2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3" name="Google Shape;6813;p2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4" name="Google Shape;6814;p2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5" name="Google Shape;6815;p2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6" name="Google Shape;6816;p2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7" name="Google Shape;6817;p2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8" name="Google Shape;6818;p2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9" name="Google Shape;6819;p2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0" name="Google Shape;6820;p2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1" name="Google Shape;6821;p2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2" name="Google Shape;6822;p2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3" name="Google Shape;6823;p2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4" name="Google Shape;6824;p2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5" name="Google Shape;6825;p2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6" name="Google Shape;6826;p2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7" name="Google Shape;6827;p2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8" name="Google Shape;6828;p2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9" name="Google Shape;6829;p2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0" name="Google Shape;6830;p2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1" name="Google Shape;6831;p2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2" name="Google Shape;6832;p2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3" name="Google Shape;6833;p2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4" name="Google Shape;6834;p2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5" name="Google Shape;6835;p2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6" name="Google Shape;6836;p2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7" name="Google Shape;6837;p2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8" name="Google Shape;6838;p2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9" name="Google Shape;6839;p2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0" name="Google Shape;6840;p2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1" name="Google Shape;6841;p2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2" name="Google Shape;6842;p2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3" name="Google Shape;6843;p2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4" name="Google Shape;6844;p2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5" name="Google Shape;6845;p2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6" name="Google Shape;6846;p2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7" name="Google Shape;6847;p2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8" name="Google Shape;6848;p2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9" name="Google Shape;6849;p2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0" name="Google Shape;6850;p2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1" name="Google Shape;6851;p2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2" name="Google Shape;6852;p2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3" name="Google Shape;6853;p2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4" name="Google Shape;6854;p2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5" name="Google Shape;6855;p2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6" name="Google Shape;6856;p2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7" name="Google Shape;6857;p2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8" name="Google Shape;6858;p2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9" name="Google Shape;6859;p2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0" name="Google Shape;6860;p2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1" name="Google Shape;6861;p2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2" name="Google Shape;6862;p2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3" name="Google Shape;6863;p2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4" name="Google Shape;6864;p2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5" name="Google Shape;6865;p24"/>
          <p:cNvGrpSpPr/>
          <p:nvPr/>
        </p:nvGrpSpPr>
        <p:grpSpPr>
          <a:xfrm rot="-1377965">
            <a:off x="469961" y="5921249"/>
            <a:ext cx="462931" cy="680865"/>
            <a:chOff x="3716700" y="1378700"/>
            <a:chExt cx="135825" cy="199750"/>
          </a:xfrm>
        </p:grpSpPr>
        <p:sp>
          <p:nvSpPr>
            <p:cNvPr id="6866" name="Google Shape;6866;p24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7" name="Google Shape;6867;p24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8" name="Google Shape;6868;p24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9" name="Google Shape;6869;p24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70" name="Google Shape;6870;p24"/>
          <p:cNvGrpSpPr/>
          <p:nvPr/>
        </p:nvGrpSpPr>
        <p:grpSpPr>
          <a:xfrm rot="-1687898">
            <a:off x="11321269" y="589925"/>
            <a:ext cx="456072" cy="557843"/>
            <a:chOff x="2019050" y="1133325"/>
            <a:chExt cx="153525" cy="187750"/>
          </a:xfrm>
        </p:grpSpPr>
        <p:sp>
          <p:nvSpPr>
            <p:cNvPr id="6871" name="Google Shape;6871;p24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2" name="Google Shape;6872;p24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3" name="Google Shape;6873;p24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4" name="Google Shape;6874;p24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75" name="Google Shape;6875;p24"/>
          <p:cNvGrpSpPr/>
          <p:nvPr/>
        </p:nvGrpSpPr>
        <p:grpSpPr>
          <a:xfrm>
            <a:off x="5709603" y="6066559"/>
            <a:ext cx="772788" cy="687821"/>
            <a:chOff x="4748225" y="4600750"/>
            <a:chExt cx="332125" cy="295625"/>
          </a:xfrm>
        </p:grpSpPr>
        <p:sp>
          <p:nvSpPr>
            <p:cNvPr id="6876" name="Google Shape;6876;p24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7" name="Google Shape;6877;p2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8" name="Google Shape;6878;p2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9" name="Google Shape;6879;p2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0" name="Google Shape;6880;p2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1" name="Google Shape;6881;p24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2" name="Google Shape;6882;p24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3" name="Google Shape;6883;p24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4" name="Google Shape;6884;p24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5" name="Google Shape;6885;p2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6" name="Google Shape;6886;p2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7" name="Google Shape;6887;p2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8" name="Google Shape;6888;p2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9" name="Google Shape;6889;p2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0" name="Google Shape;6890;p2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1" name="Google Shape;6891;p2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2" name="Google Shape;6892;p2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3" name="Google Shape;6893;p2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4" name="Google Shape;6894;p2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5" name="Google Shape;6895;p2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6" name="Google Shape;6896;p2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7" name="Google Shape;6897;p2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8" name="Google Shape;6898;p2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9" name="Google Shape;6899;p2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0" name="Google Shape;6900;p2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1" name="Google Shape;6901;p2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2" name="Google Shape;6902;p2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3" name="Google Shape;6903;p2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4" name="Google Shape;6904;p2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5" name="Google Shape;6905;p2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6" name="Google Shape;6906;p2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7" name="Google Shape;6907;p2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8" name="Google Shape;6908;p2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9" name="Google Shape;6909;p2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0" name="Google Shape;6910;p2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1" name="Google Shape;6911;p2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2" name="Google Shape;6912;p2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3" name="Google Shape;6913;p2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4" name="Google Shape;6914;p2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5" name="Google Shape;6915;p2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6" name="Google Shape;6916;p2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7" name="Google Shape;6917;p2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8" name="Google Shape;6918;p2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9" name="Google Shape;6919;p2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0" name="Google Shape;6920;p2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1" name="Google Shape;6921;p2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2" name="Google Shape;6922;p2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3" name="Google Shape;6923;p2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4" name="Google Shape;6924;p2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5" name="Google Shape;6925;p2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6" name="Google Shape;6926;p2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7" name="Google Shape;6927;p2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8" name="Google Shape;6928;p2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9" name="Google Shape;6929;p2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0" name="Google Shape;6930;p2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1" name="Google Shape;6931;p2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2" name="Google Shape;6932;p2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3" name="Google Shape;6933;p2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4" name="Google Shape;6934;p2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5" name="Google Shape;6935;p2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6" name="Google Shape;6936;p2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7" name="Google Shape;6937;p2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8" name="Google Shape;6938;p2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9" name="Google Shape;6939;p2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0" name="Google Shape;6940;p2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41" name="Google Shape;6941;p24"/>
          <p:cNvGrpSpPr/>
          <p:nvPr/>
        </p:nvGrpSpPr>
        <p:grpSpPr>
          <a:xfrm rot="-5400000">
            <a:off x="30361" y="1548330"/>
            <a:ext cx="620120" cy="680860"/>
            <a:chOff x="818450" y="719950"/>
            <a:chExt cx="162075" cy="177950"/>
          </a:xfrm>
        </p:grpSpPr>
        <p:sp>
          <p:nvSpPr>
            <p:cNvPr id="6942" name="Google Shape;6942;p24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3" name="Google Shape;6943;p24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4" name="Google Shape;6944;p24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45" name="Google Shape;6945;p24"/>
          <p:cNvGrpSpPr/>
          <p:nvPr/>
        </p:nvGrpSpPr>
        <p:grpSpPr>
          <a:xfrm rot="672145">
            <a:off x="11701761" y="4884789"/>
            <a:ext cx="439524" cy="565119"/>
            <a:chOff x="3526675" y="707075"/>
            <a:chExt cx="187750" cy="241400"/>
          </a:xfrm>
        </p:grpSpPr>
        <p:sp>
          <p:nvSpPr>
            <p:cNvPr id="6946" name="Google Shape;6946;p24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7" name="Google Shape;6947;p24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8" name="Google Shape;6948;p24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49" name="Google Shape;6949;p24"/>
          <p:cNvSpPr/>
          <p:nvPr/>
        </p:nvSpPr>
        <p:spPr>
          <a:xfrm rot="1258828">
            <a:off x="2422372" y="311527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0" name="Google Shape;6950;p24"/>
          <p:cNvSpPr/>
          <p:nvPr/>
        </p:nvSpPr>
        <p:spPr>
          <a:xfrm>
            <a:off x="9357799" y="153968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1" name="Google Shape;6951;p24"/>
          <p:cNvSpPr/>
          <p:nvPr/>
        </p:nvSpPr>
        <p:spPr>
          <a:xfrm>
            <a:off x="221397" y="41414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2" name="Google Shape;6952;p24"/>
          <p:cNvSpPr/>
          <p:nvPr/>
        </p:nvSpPr>
        <p:spPr>
          <a:xfrm>
            <a:off x="2777832" y="6293735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8992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374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4" name="Google Shape;6954;p25"/>
          <p:cNvSpPr/>
          <p:nvPr/>
        </p:nvSpPr>
        <p:spPr>
          <a:xfrm>
            <a:off x="6629466" y="-2301698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6955" name="Google Shape;6955;p25"/>
          <p:cNvSpPr/>
          <p:nvPr/>
        </p:nvSpPr>
        <p:spPr>
          <a:xfrm rot="10800000">
            <a:off x="-1681867" y="2782769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6956" name="Google Shape;6956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57" name="Google Shape;6957;p25"/>
          <p:cNvGrpSpPr/>
          <p:nvPr/>
        </p:nvGrpSpPr>
        <p:grpSpPr>
          <a:xfrm>
            <a:off x="10439418" y="514996"/>
            <a:ext cx="1491049" cy="1559195"/>
            <a:chOff x="6290250" y="1718800"/>
            <a:chExt cx="911325" cy="952975"/>
          </a:xfrm>
        </p:grpSpPr>
        <p:sp>
          <p:nvSpPr>
            <p:cNvPr id="6958" name="Google Shape;6958;p25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9" name="Google Shape;6959;p25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0" name="Google Shape;6960;p25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1" name="Google Shape;6961;p25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2" name="Google Shape;6962;p25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3" name="Google Shape;6963;p25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4" name="Google Shape;6964;p25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5" name="Google Shape;6965;p25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6" name="Google Shape;6966;p25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7" name="Google Shape;6967;p25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8" name="Google Shape;6968;p25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9" name="Google Shape;6969;p25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0" name="Google Shape;6970;p25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1" name="Google Shape;6971;p25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2" name="Google Shape;6972;p25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3" name="Google Shape;6973;p25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4" name="Google Shape;6974;p25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5" name="Google Shape;6975;p25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6" name="Google Shape;6976;p25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7" name="Google Shape;6977;p25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8" name="Google Shape;6978;p25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9" name="Google Shape;6979;p25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0" name="Google Shape;6980;p25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1" name="Google Shape;6981;p25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2" name="Google Shape;6982;p25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3" name="Google Shape;6983;p25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4" name="Google Shape;6984;p25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5" name="Google Shape;6985;p25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6" name="Google Shape;6986;p25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7" name="Google Shape;6987;p25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8" name="Google Shape;6988;p25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9" name="Google Shape;6989;p25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0" name="Google Shape;6990;p25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1" name="Google Shape;6991;p25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2" name="Google Shape;6992;p25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3" name="Google Shape;6993;p25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4" name="Google Shape;6994;p25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5" name="Google Shape;6995;p25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6" name="Google Shape;6996;p25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7" name="Google Shape;6997;p25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8" name="Google Shape;6998;p25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9" name="Google Shape;6999;p25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0" name="Google Shape;7000;p25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1" name="Google Shape;7001;p25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2" name="Google Shape;7002;p25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3" name="Google Shape;7003;p25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4" name="Google Shape;7004;p25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5" name="Google Shape;7005;p25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6" name="Google Shape;7006;p25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7" name="Google Shape;7007;p25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8" name="Google Shape;7008;p25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9" name="Google Shape;7009;p25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0" name="Google Shape;7010;p25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1" name="Google Shape;7011;p25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2" name="Google Shape;7012;p25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3" name="Google Shape;7013;p25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4" name="Google Shape;7014;p25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5" name="Google Shape;7015;p25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6" name="Google Shape;7016;p25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7" name="Google Shape;7017;p25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8" name="Google Shape;7018;p25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9" name="Google Shape;7019;p25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0" name="Google Shape;7020;p25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1" name="Google Shape;7021;p25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2" name="Google Shape;7022;p25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3" name="Google Shape;7023;p25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4" name="Google Shape;7024;p25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5" name="Google Shape;7025;p25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6" name="Google Shape;7026;p25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7" name="Google Shape;7027;p25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8" name="Google Shape;7028;p25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9" name="Google Shape;7029;p25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0" name="Google Shape;7030;p25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1" name="Google Shape;7031;p25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2" name="Google Shape;7032;p25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3" name="Google Shape;7033;p25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4" name="Google Shape;7034;p25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5" name="Google Shape;7035;p25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6" name="Google Shape;7036;p25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7" name="Google Shape;7037;p25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8" name="Google Shape;7038;p25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9" name="Google Shape;7039;p25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0" name="Google Shape;7040;p25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1" name="Google Shape;7041;p25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2" name="Google Shape;7042;p25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3" name="Google Shape;7043;p25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4" name="Google Shape;7044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5" name="Google Shape;7045;p25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6" name="Google Shape;7046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7" name="Google Shape;7047;p25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8" name="Google Shape;7048;p25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9" name="Google Shape;7049;p25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0" name="Google Shape;7050;p25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1" name="Google Shape;7051;p25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2" name="Google Shape;7052;p25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3" name="Google Shape;7053;p25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4" name="Google Shape;7054;p25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5" name="Google Shape;7055;p25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6" name="Google Shape;7056;p25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7" name="Google Shape;7057;p25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8" name="Google Shape;7058;p25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9" name="Google Shape;7059;p25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0" name="Google Shape;7060;p25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1" name="Google Shape;7061;p25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2" name="Google Shape;7062;p25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3" name="Google Shape;7063;p25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4" name="Google Shape;7064;p25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5" name="Google Shape;7065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6" name="Google Shape;7066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7" name="Google Shape;7067;p25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8" name="Google Shape;7068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9" name="Google Shape;7069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0" name="Google Shape;7070;p25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1" name="Google Shape;7071;p25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2" name="Google Shape;7072;p25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3" name="Google Shape;7073;p25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4" name="Google Shape;7074;p25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5" name="Google Shape;7075;p25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6" name="Google Shape;7076;p25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7" name="Google Shape;7077;p25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8" name="Google Shape;7078;p25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9" name="Google Shape;7079;p25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0" name="Google Shape;7080;p25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1" name="Google Shape;7081;p25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2" name="Google Shape;7082;p25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3" name="Google Shape;7083;p25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4" name="Google Shape;7084;p25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5" name="Google Shape;7085;p25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6" name="Google Shape;7086;p25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7" name="Google Shape;7087;p25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8" name="Google Shape;7088;p25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9" name="Google Shape;7089;p25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0" name="Google Shape;7090;p25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1" name="Google Shape;7091;p25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2" name="Google Shape;7092;p25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3" name="Google Shape;7093;p25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4" name="Google Shape;7094;p25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5" name="Google Shape;7095;p25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6" name="Google Shape;7096;p25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7" name="Google Shape;7097;p25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8" name="Google Shape;7098;p25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9" name="Google Shape;7099;p25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0" name="Google Shape;7100;p25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1" name="Google Shape;7101;p25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2" name="Google Shape;7102;p25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3" name="Google Shape;7103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4" name="Google Shape;7104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5" name="Google Shape;7105;p25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6" name="Google Shape;7106;p25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7" name="Google Shape;7107;p25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8" name="Google Shape;7108;p25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9" name="Google Shape;7109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0" name="Google Shape;7110;p25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1" name="Google Shape;7111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2" name="Google Shape;7112;p25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3" name="Google Shape;7113;p25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4" name="Google Shape;7114;p25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5" name="Google Shape;7115;p25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6" name="Google Shape;7116;p25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7" name="Google Shape;7117;p25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8" name="Google Shape;7118;p25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9" name="Google Shape;7119;p25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0" name="Google Shape;7120;p25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1" name="Google Shape;7121;p25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2" name="Google Shape;7122;p25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3" name="Google Shape;7123;p25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4" name="Google Shape;7124;p25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5" name="Google Shape;7125;p25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6" name="Google Shape;7126;p25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7" name="Google Shape;7127;p25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8" name="Google Shape;7128;p25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9" name="Google Shape;7129;p25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0" name="Google Shape;7130;p25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1" name="Google Shape;7131;p25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2" name="Google Shape;7132;p25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3" name="Google Shape;7133;p25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4" name="Google Shape;7134;p25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5" name="Google Shape;7135;p25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6" name="Google Shape;7136;p25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7" name="Google Shape;7137;p25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8" name="Google Shape;7138;p25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9" name="Google Shape;7139;p25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0" name="Google Shape;7140;p25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1" name="Google Shape;7141;p25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2" name="Google Shape;7142;p25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3" name="Google Shape;7143;p25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4" name="Google Shape;7144;p25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5" name="Google Shape;7145;p25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6" name="Google Shape;7146;p25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7" name="Google Shape;7147;p25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8" name="Google Shape;7148;p25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9" name="Google Shape;7149;p25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0" name="Google Shape;7150;p25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1" name="Google Shape;7151;p25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2" name="Google Shape;7152;p25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3" name="Google Shape;7153;p25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4" name="Google Shape;7154;p25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5" name="Google Shape;7155;p25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6" name="Google Shape;7156;p25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7" name="Google Shape;7157;p25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8" name="Google Shape;7158;p25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9" name="Google Shape;7159;p25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0" name="Google Shape;7160;p25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1" name="Google Shape;7161;p25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2" name="Google Shape;7162;p25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3" name="Google Shape;7163;p25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4" name="Google Shape;7164;p25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5" name="Google Shape;7165;p25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6" name="Google Shape;7166;p25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7" name="Google Shape;7167;p25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8" name="Google Shape;7168;p25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9" name="Google Shape;7169;p25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0" name="Google Shape;7170;p25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1" name="Google Shape;7171;p25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2" name="Google Shape;7172;p25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3" name="Google Shape;7173;p25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4" name="Google Shape;7174;p25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5" name="Google Shape;7175;p25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6" name="Google Shape;7176;p25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7" name="Google Shape;7177;p25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8" name="Google Shape;7178;p25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9" name="Google Shape;7179;p25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0" name="Google Shape;7180;p25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1" name="Google Shape;7181;p25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2" name="Google Shape;7182;p25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3" name="Google Shape;7183;p25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4" name="Google Shape;7184;p25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5" name="Google Shape;7185;p25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6" name="Google Shape;7186;p25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7" name="Google Shape;7187;p25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8" name="Google Shape;7188;p25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9" name="Google Shape;7189;p25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0" name="Google Shape;7190;p25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1" name="Google Shape;7191;p25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2" name="Google Shape;7192;p25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3" name="Google Shape;7193;p25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4" name="Google Shape;7194;p25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5" name="Google Shape;7195;p25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6" name="Google Shape;7196;p25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7" name="Google Shape;7197;p25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8" name="Google Shape;7198;p25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9" name="Google Shape;7199;p25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0" name="Google Shape;7200;p25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1" name="Google Shape;7201;p25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2" name="Google Shape;7202;p25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3" name="Google Shape;7203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4" name="Google Shape;7204;p25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5" name="Google Shape;7205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6" name="Google Shape;7206;p25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7" name="Google Shape;7207;p25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8" name="Google Shape;7208;p25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9" name="Google Shape;7209;p25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0" name="Google Shape;7210;p25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1" name="Google Shape;7211;p25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2" name="Google Shape;7212;p25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3" name="Google Shape;7213;p25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4" name="Google Shape;7214;p25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5" name="Google Shape;7215;p25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6" name="Google Shape;7216;p25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7" name="Google Shape;7217;p25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8" name="Google Shape;7218;p25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9" name="Google Shape;7219;p25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0" name="Google Shape;7220;p25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1" name="Google Shape;7221;p25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2" name="Google Shape;7222;p25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3" name="Google Shape;7223;p25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4" name="Google Shape;7224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5" name="Google Shape;7225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6" name="Google Shape;7226;p25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7" name="Google Shape;7227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8" name="Google Shape;7228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9" name="Google Shape;7229;p25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0" name="Google Shape;7230;p25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1" name="Google Shape;7231;p25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2" name="Google Shape;7232;p25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3" name="Google Shape;7233;p25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4" name="Google Shape;7234;p25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5" name="Google Shape;7235;p25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6" name="Google Shape;7236;p25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7" name="Google Shape;7237;p25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8" name="Google Shape;7238;p25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9" name="Google Shape;7239;p25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0" name="Google Shape;7240;p25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1" name="Google Shape;7241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2" name="Google Shape;7242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3" name="Google Shape;7243;p25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4" name="Google Shape;7244;p25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5" name="Google Shape;7245;p25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6" name="Google Shape;7246;p25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7" name="Google Shape;7247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8" name="Google Shape;7248;p25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9" name="Google Shape;7249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0" name="Google Shape;7250;p25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1" name="Google Shape;7251;p25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2" name="Google Shape;7252;p25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3" name="Google Shape;7253;p25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4" name="Google Shape;7254;p25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5" name="Google Shape;7255;p25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6" name="Google Shape;7256;p25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7" name="Google Shape;7257;p25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8" name="Google Shape;7258;p25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9" name="Google Shape;7259;p25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60" name="Google Shape;7260;p25"/>
          <p:cNvGrpSpPr/>
          <p:nvPr/>
        </p:nvGrpSpPr>
        <p:grpSpPr>
          <a:xfrm rot="-3555206">
            <a:off x="11568726" y="1484993"/>
            <a:ext cx="268937" cy="417465"/>
            <a:chOff x="1036425" y="2562175"/>
            <a:chExt cx="119850" cy="186050"/>
          </a:xfrm>
        </p:grpSpPr>
        <p:sp>
          <p:nvSpPr>
            <p:cNvPr id="7261" name="Google Shape;7261;p25"/>
            <p:cNvSpPr/>
            <p:nvPr/>
          </p:nvSpPr>
          <p:spPr>
            <a:xfrm>
              <a:off x="1036425" y="2562175"/>
              <a:ext cx="119850" cy="111300"/>
            </a:xfrm>
            <a:custGeom>
              <a:avLst/>
              <a:gdLst/>
              <a:ahLst/>
              <a:cxnLst/>
              <a:rect l="l" t="t" r="r" b="b"/>
              <a:pathLst>
                <a:path w="4794" h="4452" extrusionOk="0">
                  <a:moveTo>
                    <a:pt x="4634" y="1"/>
                  </a:moveTo>
                  <a:cubicBezTo>
                    <a:pt x="4634" y="1"/>
                    <a:pt x="4611" y="1"/>
                    <a:pt x="4588" y="24"/>
                  </a:cubicBezTo>
                  <a:cubicBezTo>
                    <a:pt x="4064" y="298"/>
                    <a:pt x="3607" y="572"/>
                    <a:pt x="3173" y="845"/>
                  </a:cubicBezTo>
                  <a:lnTo>
                    <a:pt x="2671" y="1165"/>
                  </a:lnTo>
                  <a:cubicBezTo>
                    <a:pt x="2101" y="1530"/>
                    <a:pt x="1667" y="1827"/>
                    <a:pt x="1302" y="2124"/>
                  </a:cubicBezTo>
                  <a:cubicBezTo>
                    <a:pt x="1028" y="2329"/>
                    <a:pt x="822" y="2535"/>
                    <a:pt x="617" y="2717"/>
                  </a:cubicBezTo>
                  <a:cubicBezTo>
                    <a:pt x="526" y="2808"/>
                    <a:pt x="434" y="2923"/>
                    <a:pt x="366" y="3014"/>
                  </a:cubicBezTo>
                  <a:cubicBezTo>
                    <a:pt x="275" y="3105"/>
                    <a:pt x="206" y="3196"/>
                    <a:pt x="160" y="3311"/>
                  </a:cubicBezTo>
                  <a:cubicBezTo>
                    <a:pt x="46" y="3516"/>
                    <a:pt x="1" y="3699"/>
                    <a:pt x="23" y="3858"/>
                  </a:cubicBezTo>
                  <a:cubicBezTo>
                    <a:pt x="69" y="4041"/>
                    <a:pt x="183" y="4201"/>
                    <a:pt x="389" y="4315"/>
                  </a:cubicBezTo>
                  <a:cubicBezTo>
                    <a:pt x="457" y="4383"/>
                    <a:pt x="548" y="4406"/>
                    <a:pt x="663" y="4429"/>
                  </a:cubicBezTo>
                  <a:cubicBezTo>
                    <a:pt x="731" y="4452"/>
                    <a:pt x="799" y="4452"/>
                    <a:pt x="868" y="4452"/>
                  </a:cubicBezTo>
                  <a:lnTo>
                    <a:pt x="959" y="4452"/>
                  </a:lnTo>
                  <a:cubicBezTo>
                    <a:pt x="1142" y="4429"/>
                    <a:pt x="1324" y="4361"/>
                    <a:pt x="1530" y="4246"/>
                  </a:cubicBezTo>
                  <a:cubicBezTo>
                    <a:pt x="1735" y="4155"/>
                    <a:pt x="1918" y="3995"/>
                    <a:pt x="2146" y="3790"/>
                  </a:cubicBezTo>
                  <a:cubicBezTo>
                    <a:pt x="2329" y="3630"/>
                    <a:pt x="2511" y="3425"/>
                    <a:pt x="2740" y="3174"/>
                  </a:cubicBezTo>
                  <a:cubicBezTo>
                    <a:pt x="3082" y="2763"/>
                    <a:pt x="3424" y="2306"/>
                    <a:pt x="3812" y="1713"/>
                  </a:cubicBezTo>
                  <a:cubicBezTo>
                    <a:pt x="4064" y="1348"/>
                    <a:pt x="4292" y="960"/>
                    <a:pt x="4588" y="480"/>
                  </a:cubicBezTo>
                  <a:lnTo>
                    <a:pt x="4657" y="343"/>
                  </a:lnTo>
                  <a:lnTo>
                    <a:pt x="4703" y="252"/>
                  </a:lnTo>
                  <a:lnTo>
                    <a:pt x="4748" y="161"/>
                  </a:lnTo>
                  <a:cubicBezTo>
                    <a:pt x="4794" y="115"/>
                    <a:pt x="4771" y="69"/>
                    <a:pt x="4725" y="47"/>
                  </a:cubicBezTo>
                  <a:cubicBezTo>
                    <a:pt x="4725" y="24"/>
                    <a:pt x="4703" y="24"/>
                    <a:pt x="4703" y="24"/>
                  </a:cubicBezTo>
                  <a:cubicBezTo>
                    <a:pt x="4680" y="24"/>
                    <a:pt x="4657" y="1"/>
                    <a:pt x="46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2" name="Google Shape;7262;p25"/>
            <p:cNvSpPr/>
            <p:nvPr/>
          </p:nvSpPr>
          <p:spPr>
            <a:xfrm>
              <a:off x="1095200" y="2640925"/>
              <a:ext cx="51375" cy="107300"/>
            </a:xfrm>
            <a:custGeom>
              <a:avLst/>
              <a:gdLst/>
              <a:ahLst/>
              <a:cxnLst/>
              <a:rect l="l" t="t" r="r" b="b"/>
              <a:pathLst>
                <a:path w="2055" h="4292" extrusionOk="0">
                  <a:moveTo>
                    <a:pt x="1918" y="1"/>
                  </a:moveTo>
                  <a:cubicBezTo>
                    <a:pt x="1895" y="24"/>
                    <a:pt x="1895" y="24"/>
                    <a:pt x="1895" y="46"/>
                  </a:cubicBezTo>
                  <a:cubicBezTo>
                    <a:pt x="1849" y="46"/>
                    <a:pt x="1827" y="69"/>
                    <a:pt x="1827" y="92"/>
                  </a:cubicBezTo>
                  <a:cubicBezTo>
                    <a:pt x="1781" y="138"/>
                    <a:pt x="1758" y="183"/>
                    <a:pt x="1735" y="229"/>
                  </a:cubicBezTo>
                  <a:cubicBezTo>
                    <a:pt x="1598" y="457"/>
                    <a:pt x="1439" y="663"/>
                    <a:pt x="1302" y="868"/>
                  </a:cubicBezTo>
                  <a:lnTo>
                    <a:pt x="1279" y="914"/>
                  </a:lnTo>
                  <a:cubicBezTo>
                    <a:pt x="1096" y="1165"/>
                    <a:pt x="936" y="1393"/>
                    <a:pt x="822" y="1599"/>
                  </a:cubicBezTo>
                  <a:cubicBezTo>
                    <a:pt x="617" y="1895"/>
                    <a:pt x="480" y="2146"/>
                    <a:pt x="343" y="2420"/>
                  </a:cubicBezTo>
                  <a:cubicBezTo>
                    <a:pt x="183" y="2717"/>
                    <a:pt x="92" y="2991"/>
                    <a:pt x="46" y="3242"/>
                  </a:cubicBezTo>
                  <a:cubicBezTo>
                    <a:pt x="1" y="3356"/>
                    <a:pt x="1" y="3493"/>
                    <a:pt x="1" y="3607"/>
                  </a:cubicBezTo>
                  <a:cubicBezTo>
                    <a:pt x="1" y="3721"/>
                    <a:pt x="23" y="3813"/>
                    <a:pt x="69" y="3904"/>
                  </a:cubicBezTo>
                  <a:cubicBezTo>
                    <a:pt x="115" y="3995"/>
                    <a:pt x="183" y="4087"/>
                    <a:pt x="275" y="4155"/>
                  </a:cubicBezTo>
                  <a:cubicBezTo>
                    <a:pt x="343" y="4201"/>
                    <a:pt x="434" y="4246"/>
                    <a:pt x="526" y="4269"/>
                  </a:cubicBezTo>
                  <a:cubicBezTo>
                    <a:pt x="571" y="4269"/>
                    <a:pt x="617" y="4292"/>
                    <a:pt x="640" y="4292"/>
                  </a:cubicBezTo>
                  <a:cubicBezTo>
                    <a:pt x="685" y="4292"/>
                    <a:pt x="731" y="4269"/>
                    <a:pt x="777" y="4269"/>
                  </a:cubicBezTo>
                  <a:cubicBezTo>
                    <a:pt x="845" y="4246"/>
                    <a:pt x="914" y="4223"/>
                    <a:pt x="982" y="4178"/>
                  </a:cubicBezTo>
                  <a:cubicBezTo>
                    <a:pt x="1142" y="4041"/>
                    <a:pt x="1256" y="3881"/>
                    <a:pt x="1324" y="3721"/>
                  </a:cubicBezTo>
                  <a:cubicBezTo>
                    <a:pt x="1461" y="3516"/>
                    <a:pt x="1530" y="3265"/>
                    <a:pt x="1598" y="3059"/>
                  </a:cubicBezTo>
                  <a:cubicBezTo>
                    <a:pt x="1667" y="2854"/>
                    <a:pt x="1713" y="2603"/>
                    <a:pt x="1781" y="2283"/>
                  </a:cubicBezTo>
                  <a:cubicBezTo>
                    <a:pt x="1872" y="1827"/>
                    <a:pt x="1941" y="1348"/>
                    <a:pt x="2009" y="777"/>
                  </a:cubicBezTo>
                  <a:cubicBezTo>
                    <a:pt x="2032" y="526"/>
                    <a:pt x="2032" y="298"/>
                    <a:pt x="2055" y="92"/>
                  </a:cubicBezTo>
                  <a:cubicBezTo>
                    <a:pt x="2055" y="69"/>
                    <a:pt x="2055" y="46"/>
                    <a:pt x="2032" y="24"/>
                  </a:cubicBezTo>
                  <a:cubicBezTo>
                    <a:pt x="2032" y="24"/>
                    <a:pt x="2009" y="1"/>
                    <a:pt x="198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63" name="Google Shape;7263;p25"/>
          <p:cNvGrpSpPr/>
          <p:nvPr/>
        </p:nvGrpSpPr>
        <p:grpSpPr>
          <a:xfrm rot="-4199169">
            <a:off x="522634" y="4804849"/>
            <a:ext cx="1301636" cy="1102559"/>
            <a:chOff x="6536750" y="766975"/>
            <a:chExt cx="776100" cy="657400"/>
          </a:xfrm>
        </p:grpSpPr>
        <p:sp>
          <p:nvSpPr>
            <p:cNvPr id="7264" name="Google Shape;7264;p25"/>
            <p:cNvSpPr/>
            <p:nvPr/>
          </p:nvSpPr>
          <p:spPr>
            <a:xfrm>
              <a:off x="6536750" y="766975"/>
              <a:ext cx="776100" cy="657400"/>
            </a:xfrm>
            <a:custGeom>
              <a:avLst/>
              <a:gdLst/>
              <a:ahLst/>
              <a:cxnLst/>
              <a:rect l="l" t="t" r="r" b="b"/>
              <a:pathLst>
                <a:path w="31044" h="26296" extrusionOk="0">
                  <a:moveTo>
                    <a:pt x="27391" y="1"/>
                  </a:moveTo>
                  <a:cubicBezTo>
                    <a:pt x="27072" y="1"/>
                    <a:pt x="26706" y="46"/>
                    <a:pt x="26364" y="160"/>
                  </a:cubicBezTo>
                  <a:cubicBezTo>
                    <a:pt x="25907" y="275"/>
                    <a:pt x="25474" y="480"/>
                    <a:pt x="25017" y="800"/>
                  </a:cubicBezTo>
                  <a:lnTo>
                    <a:pt x="24994" y="800"/>
                  </a:lnTo>
                  <a:cubicBezTo>
                    <a:pt x="24789" y="754"/>
                    <a:pt x="24584" y="731"/>
                    <a:pt x="24378" y="708"/>
                  </a:cubicBezTo>
                  <a:cubicBezTo>
                    <a:pt x="24196" y="685"/>
                    <a:pt x="24013" y="685"/>
                    <a:pt x="23830" y="685"/>
                  </a:cubicBezTo>
                  <a:cubicBezTo>
                    <a:pt x="22666" y="685"/>
                    <a:pt x="21457" y="1028"/>
                    <a:pt x="20110" y="1713"/>
                  </a:cubicBezTo>
                  <a:cubicBezTo>
                    <a:pt x="19539" y="2032"/>
                    <a:pt x="18946" y="2374"/>
                    <a:pt x="18284" y="2854"/>
                  </a:cubicBezTo>
                  <a:cubicBezTo>
                    <a:pt x="17987" y="3059"/>
                    <a:pt x="17690" y="3265"/>
                    <a:pt x="17416" y="3493"/>
                  </a:cubicBezTo>
                  <a:cubicBezTo>
                    <a:pt x="17097" y="3721"/>
                    <a:pt x="16800" y="3949"/>
                    <a:pt x="16503" y="4178"/>
                  </a:cubicBezTo>
                  <a:cubicBezTo>
                    <a:pt x="15636" y="4862"/>
                    <a:pt x="14746" y="5593"/>
                    <a:pt x="13764" y="6415"/>
                  </a:cubicBezTo>
                  <a:cubicBezTo>
                    <a:pt x="13719" y="6460"/>
                    <a:pt x="13673" y="6483"/>
                    <a:pt x="13627" y="6529"/>
                  </a:cubicBezTo>
                  <a:cubicBezTo>
                    <a:pt x="13605" y="6529"/>
                    <a:pt x="13605" y="6552"/>
                    <a:pt x="13605" y="6552"/>
                  </a:cubicBezTo>
                  <a:cubicBezTo>
                    <a:pt x="13513" y="6620"/>
                    <a:pt x="13445" y="6688"/>
                    <a:pt x="13376" y="6757"/>
                  </a:cubicBezTo>
                  <a:lnTo>
                    <a:pt x="13308" y="6825"/>
                  </a:lnTo>
                  <a:cubicBezTo>
                    <a:pt x="13194" y="6917"/>
                    <a:pt x="13057" y="7031"/>
                    <a:pt x="12943" y="7122"/>
                  </a:cubicBezTo>
                  <a:cubicBezTo>
                    <a:pt x="11756" y="8172"/>
                    <a:pt x="10637" y="9245"/>
                    <a:pt x="9587" y="10341"/>
                  </a:cubicBezTo>
                  <a:cubicBezTo>
                    <a:pt x="8537" y="11413"/>
                    <a:pt x="7510" y="12577"/>
                    <a:pt x="6506" y="13787"/>
                  </a:cubicBezTo>
                  <a:cubicBezTo>
                    <a:pt x="6301" y="14015"/>
                    <a:pt x="6118" y="14244"/>
                    <a:pt x="5935" y="14472"/>
                  </a:cubicBezTo>
                  <a:cubicBezTo>
                    <a:pt x="5821" y="14563"/>
                    <a:pt x="5707" y="14654"/>
                    <a:pt x="5616" y="14769"/>
                  </a:cubicBezTo>
                  <a:lnTo>
                    <a:pt x="5456" y="14928"/>
                  </a:lnTo>
                  <a:cubicBezTo>
                    <a:pt x="5296" y="15111"/>
                    <a:pt x="5182" y="15316"/>
                    <a:pt x="5114" y="15545"/>
                  </a:cubicBezTo>
                  <a:cubicBezTo>
                    <a:pt x="4634" y="16161"/>
                    <a:pt x="4155" y="16823"/>
                    <a:pt x="3698" y="17462"/>
                  </a:cubicBezTo>
                  <a:cubicBezTo>
                    <a:pt x="3288" y="18055"/>
                    <a:pt x="2854" y="18695"/>
                    <a:pt x="2420" y="19379"/>
                  </a:cubicBezTo>
                  <a:cubicBezTo>
                    <a:pt x="2215" y="19699"/>
                    <a:pt x="2009" y="20018"/>
                    <a:pt x="1804" y="20361"/>
                  </a:cubicBezTo>
                  <a:cubicBezTo>
                    <a:pt x="1599" y="20703"/>
                    <a:pt x="1370" y="21046"/>
                    <a:pt x="1165" y="21388"/>
                  </a:cubicBezTo>
                  <a:cubicBezTo>
                    <a:pt x="1119" y="21502"/>
                    <a:pt x="1051" y="21616"/>
                    <a:pt x="982" y="21707"/>
                  </a:cubicBezTo>
                  <a:cubicBezTo>
                    <a:pt x="982" y="21707"/>
                    <a:pt x="959" y="21799"/>
                    <a:pt x="937" y="21799"/>
                  </a:cubicBezTo>
                  <a:cubicBezTo>
                    <a:pt x="754" y="22027"/>
                    <a:pt x="594" y="22278"/>
                    <a:pt x="457" y="22529"/>
                  </a:cubicBezTo>
                  <a:cubicBezTo>
                    <a:pt x="252" y="22894"/>
                    <a:pt x="138" y="23260"/>
                    <a:pt x="92" y="23625"/>
                  </a:cubicBezTo>
                  <a:cubicBezTo>
                    <a:pt x="1" y="24287"/>
                    <a:pt x="183" y="24971"/>
                    <a:pt x="640" y="25474"/>
                  </a:cubicBezTo>
                  <a:cubicBezTo>
                    <a:pt x="1096" y="25999"/>
                    <a:pt x="1735" y="26295"/>
                    <a:pt x="2443" y="26295"/>
                  </a:cubicBezTo>
                  <a:cubicBezTo>
                    <a:pt x="2808" y="26295"/>
                    <a:pt x="3151" y="26227"/>
                    <a:pt x="3539" y="26090"/>
                  </a:cubicBezTo>
                  <a:cubicBezTo>
                    <a:pt x="3790" y="25999"/>
                    <a:pt x="4018" y="25885"/>
                    <a:pt x="4201" y="25770"/>
                  </a:cubicBezTo>
                  <a:cubicBezTo>
                    <a:pt x="4246" y="25770"/>
                    <a:pt x="4292" y="25748"/>
                    <a:pt x="4338" y="25748"/>
                  </a:cubicBezTo>
                  <a:cubicBezTo>
                    <a:pt x="4452" y="25702"/>
                    <a:pt x="4566" y="25656"/>
                    <a:pt x="4680" y="25633"/>
                  </a:cubicBezTo>
                  <a:cubicBezTo>
                    <a:pt x="5068" y="25496"/>
                    <a:pt x="5456" y="25360"/>
                    <a:pt x="5821" y="25223"/>
                  </a:cubicBezTo>
                  <a:cubicBezTo>
                    <a:pt x="6186" y="25086"/>
                    <a:pt x="6552" y="24949"/>
                    <a:pt x="6917" y="24812"/>
                  </a:cubicBezTo>
                  <a:cubicBezTo>
                    <a:pt x="7647" y="24515"/>
                    <a:pt x="8355" y="24241"/>
                    <a:pt x="9040" y="23944"/>
                  </a:cubicBezTo>
                  <a:cubicBezTo>
                    <a:pt x="10432" y="23328"/>
                    <a:pt x="11847" y="22643"/>
                    <a:pt x="13194" y="21913"/>
                  </a:cubicBezTo>
                  <a:cubicBezTo>
                    <a:pt x="14381" y="21274"/>
                    <a:pt x="15545" y="20612"/>
                    <a:pt x="16640" y="19927"/>
                  </a:cubicBezTo>
                  <a:cubicBezTo>
                    <a:pt x="16846" y="20087"/>
                    <a:pt x="17097" y="20224"/>
                    <a:pt x="17371" y="20292"/>
                  </a:cubicBezTo>
                  <a:cubicBezTo>
                    <a:pt x="17599" y="20384"/>
                    <a:pt x="17850" y="20429"/>
                    <a:pt x="18124" y="20429"/>
                  </a:cubicBezTo>
                  <a:cubicBezTo>
                    <a:pt x="18170" y="20429"/>
                    <a:pt x="18215" y="20452"/>
                    <a:pt x="18284" y="20452"/>
                  </a:cubicBezTo>
                  <a:cubicBezTo>
                    <a:pt x="18466" y="20452"/>
                    <a:pt x="18672" y="20429"/>
                    <a:pt x="18877" y="20384"/>
                  </a:cubicBezTo>
                  <a:cubicBezTo>
                    <a:pt x="19060" y="20361"/>
                    <a:pt x="19242" y="20315"/>
                    <a:pt x="19402" y="20269"/>
                  </a:cubicBezTo>
                  <a:cubicBezTo>
                    <a:pt x="19585" y="20224"/>
                    <a:pt x="19745" y="20155"/>
                    <a:pt x="19904" y="20110"/>
                  </a:cubicBezTo>
                  <a:cubicBezTo>
                    <a:pt x="20475" y="19904"/>
                    <a:pt x="21046" y="19608"/>
                    <a:pt x="21662" y="19242"/>
                  </a:cubicBezTo>
                  <a:cubicBezTo>
                    <a:pt x="22141" y="18946"/>
                    <a:pt x="22621" y="18603"/>
                    <a:pt x="23191" y="18170"/>
                  </a:cubicBezTo>
                  <a:cubicBezTo>
                    <a:pt x="23671" y="17782"/>
                    <a:pt x="24104" y="17394"/>
                    <a:pt x="24492" y="17074"/>
                  </a:cubicBezTo>
                  <a:lnTo>
                    <a:pt x="25063" y="16572"/>
                  </a:lnTo>
                  <a:cubicBezTo>
                    <a:pt x="25268" y="16366"/>
                    <a:pt x="25497" y="16161"/>
                    <a:pt x="25702" y="15956"/>
                  </a:cubicBezTo>
                  <a:cubicBezTo>
                    <a:pt x="26181" y="15499"/>
                    <a:pt x="26615" y="15043"/>
                    <a:pt x="27026" y="14563"/>
                  </a:cubicBezTo>
                  <a:cubicBezTo>
                    <a:pt x="27460" y="14038"/>
                    <a:pt x="27848" y="13513"/>
                    <a:pt x="28190" y="12988"/>
                  </a:cubicBezTo>
                  <a:cubicBezTo>
                    <a:pt x="28464" y="12577"/>
                    <a:pt x="28715" y="12167"/>
                    <a:pt x="28898" y="11756"/>
                  </a:cubicBezTo>
                  <a:cubicBezTo>
                    <a:pt x="29149" y="11208"/>
                    <a:pt x="29331" y="10729"/>
                    <a:pt x="29445" y="10249"/>
                  </a:cubicBezTo>
                  <a:cubicBezTo>
                    <a:pt x="29605" y="9473"/>
                    <a:pt x="29560" y="8766"/>
                    <a:pt x="29331" y="8126"/>
                  </a:cubicBezTo>
                  <a:cubicBezTo>
                    <a:pt x="29377" y="7921"/>
                    <a:pt x="29423" y="7716"/>
                    <a:pt x="29468" y="7510"/>
                  </a:cubicBezTo>
                  <a:cubicBezTo>
                    <a:pt x="29514" y="7350"/>
                    <a:pt x="29537" y="7168"/>
                    <a:pt x="29560" y="6985"/>
                  </a:cubicBezTo>
                  <a:cubicBezTo>
                    <a:pt x="29582" y="6780"/>
                    <a:pt x="29582" y="6552"/>
                    <a:pt x="29582" y="6346"/>
                  </a:cubicBezTo>
                  <a:cubicBezTo>
                    <a:pt x="29788" y="6141"/>
                    <a:pt x="29993" y="5935"/>
                    <a:pt x="30176" y="5707"/>
                  </a:cubicBezTo>
                  <a:cubicBezTo>
                    <a:pt x="30495" y="5296"/>
                    <a:pt x="30724" y="4885"/>
                    <a:pt x="30861" y="4429"/>
                  </a:cubicBezTo>
                  <a:cubicBezTo>
                    <a:pt x="31020" y="3927"/>
                    <a:pt x="31043" y="3379"/>
                    <a:pt x="30929" y="2854"/>
                  </a:cubicBezTo>
                  <a:cubicBezTo>
                    <a:pt x="30815" y="2260"/>
                    <a:pt x="30541" y="1735"/>
                    <a:pt x="30130" y="1256"/>
                  </a:cubicBezTo>
                  <a:cubicBezTo>
                    <a:pt x="30107" y="1256"/>
                    <a:pt x="30084" y="1233"/>
                    <a:pt x="30084" y="1210"/>
                  </a:cubicBezTo>
                  <a:cubicBezTo>
                    <a:pt x="29833" y="959"/>
                    <a:pt x="29582" y="731"/>
                    <a:pt x="29308" y="571"/>
                  </a:cubicBezTo>
                  <a:cubicBezTo>
                    <a:pt x="28875" y="297"/>
                    <a:pt x="28418" y="115"/>
                    <a:pt x="27916" y="46"/>
                  </a:cubicBezTo>
                  <a:cubicBezTo>
                    <a:pt x="27756" y="23"/>
                    <a:pt x="27574" y="1"/>
                    <a:pt x="273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5" name="Google Shape;7265;p25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6" name="Google Shape;7266;p25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7" name="Google Shape;7267;p25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8" name="Google Shape;7268;p25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9" name="Google Shape;7269;p25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0" name="Google Shape;7270;p25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1" name="Google Shape;7271;p25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2" name="Google Shape;7272;p25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3" name="Google Shape;7273;p25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4" name="Google Shape;7274;p25"/>
            <p:cNvSpPr/>
            <p:nvPr/>
          </p:nvSpPr>
          <p:spPr>
            <a:xfrm>
              <a:off x="7062300" y="846300"/>
              <a:ext cx="52525" cy="33700"/>
            </a:xfrm>
            <a:custGeom>
              <a:avLst/>
              <a:gdLst/>
              <a:ahLst/>
              <a:cxnLst/>
              <a:rect l="l" t="t" r="r" b="b"/>
              <a:pathLst>
                <a:path w="2101" h="1348" extrusionOk="0">
                  <a:moveTo>
                    <a:pt x="2009" y="0"/>
                  </a:moveTo>
                  <a:cubicBezTo>
                    <a:pt x="1987" y="0"/>
                    <a:pt x="1964" y="0"/>
                    <a:pt x="1941" y="23"/>
                  </a:cubicBezTo>
                  <a:cubicBezTo>
                    <a:pt x="1804" y="114"/>
                    <a:pt x="1644" y="206"/>
                    <a:pt x="1484" y="297"/>
                  </a:cubicBezTo>
                  <a:cubicBezTo>
                    <a:pt x="1325" y="388"/>
                    <a:pt x="1165" y="480"/>
                    <a:pt x="1005" y="594"/>
                  </a:cubicBezTo>
                  <a:cubicBezTo>
                    <a:pt x="845" y="662"/>
                    <a:pt x="708" y="754"/>
                    <a:pt x="549" y="845"/>
                  </a:cubicBezTo>
                  <a:cubicBezTo>
                    <a:pt x="480" y="891"/>
                    <a:pt x="412" y="936"/>
                    <a:pt x="320" y="982"/>
                  </a:cubicBezTo>
                  <a:cubicBezTo>
                    <a:pt x="275" y="1005"/>
                    <a:pt x="206" y="1050"/>
                    <a:pt x="161" y="1096"/>
                  </a:cubicBezTo>
                  <a:cubicBezTo>
                    <a:pt x="138" y="1096"/>
                    <a:pt x="115" y="1119"/>
                    <a:pt x="92" y="1119"/>
                  </a:cubicBezTo>
                  <a:cubicBezTo>
                    <a:pt x="92" y="1119"/>
                    <a:pt x="92" y="1142"/>
                    <a:pt x="69" y="1142"/>
                  </a:cubicBezTo>
                  <a:cubicBezTo>
                    <a:pt x="69" y="1142"/>
                    <a:pt x="46" y="1164"/>
                    <a:pt x="46" y="1164"/>
                  </a:cubicBezTo>
                  <a:cubicBezTo>
                    <a:pt x="24" y="1187"/>
                    <a:pt x="24" y="1210"/>
                    <a:pt x="24" y="1233"/>
                  </a:cubicBezTo>
                  <a:cubicBezTo>
                    <a:pt x="1" y="1256"/>
                    <a:pt x="1" y="1256"/>
                    <a:pt x="24" y="1279"/>
                  </a:cubicBezTo>
                  <a:cubicBezTo>
                    <a:pt x="24" y="1324"/>
                    <a:pt x="46" y="1347"/>
                    <a:pt x="92" y="1347"/>
                  </a:cubicBezTo>
                  <a:cubicBezTo>
                    <a:pt x="115" y="1347"/>
                    <a:pt x="138" y="1347"/>
                    <a:pt x="138" y="1324"/>
                  </a:cubicBezTo>
                  <a:lnTo>
                    <a:pt x="183" y="1324"/>
                  </a:lnTo>
                  <a:cubicBezTo>
                    <a:pt x="206" y="1301"/>
                    <a:pt x="206" y="1301"/>
                    <a:pt x="229" y="1301"/>
                  </a:cubicBezTo>
                  <a:cubicBezTo>
                    <a:pt x="252" y="1279"/>
                    <a:pt x="298" y="1256"/>
                    <a:pt x="320" y="1256"/>
                  </a:cubicBezTo>
                  <a:cubicBezTo>
                    <a:pt x="389" y="1210"/>
                    <a:pt x="457" y="1187"/>
                    <a:pt x="526" y="1142"/>
                  </a:cubicBezTo>
                  <a:cubicBezTo>
                    <a:pt x="571" y="1119"/>
                    <a:pt x="640" y="1073"/>
                    <a:pt x="686" y="1050"/>
                  </a:cubicBezTo>
                  <a:cubicBezTo>
                    <a:pt x="731" y="1028"/>
                    <a:pt x="754" y="1005"/>
                    <a:pt x="800" y="982"/>
                  </a:cubicBezTo>
                  <a:cubicBezTo>
                    <a:pt x="823" y="959"/>
                    <a:pt x="845" y="936"/>
                    <a:pt x="868" y="936"/>
                  </a:cubicBezTo>
                  <a:cubicBezTo>
                    <a:pt x="1005" y="845"/>
                    <a:pt x="1119" y="754"/>
                    <a:pt x="1256" y="662"/>
                  </a:cubicBezTo>
                  <a:cubicBezTo>
                    <a:pt x="1279" y="639"/>
                    <a:pt x="1325" y="617"/>
                    <a:pt x="1370" y="594"/>
                  </a:cubicBezTo>
                  <a:cubicBezTo>
                    <a:pt x="1416" y="548"/>
                    <a:pt x="1462" y="525"/>
                    <a:pt x="1530" y="480"/>
                  </a:cubicBezTo>
                  <a:cubicBezTo>
                    <a:pt x="1713" y="388"/>
                    <a:pt x="1873" y="274"/>
                    <a:pt x="2055" y="160"/>
                  </a:cubicBezTo>
                  <a:cubicBezTo>
                    <a:pt x="2078" y="160"/>
                    <a:pt x="2101" y="114"/>
                    <a:pt x="2101" y="114"/>
                  </a:cubicBezTo>
                  <a:cubicBezTo>
                    <a:pt x="2101" y="69"/>
                    <a:pt x="2101" y="46"/>
                    <a:pt x="2078" y="46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5" name="Google Shape;7275;p25"/>
            <p:cNvSpPr/>
            <p:nvPr/>
          </p:nvSpPr>
          <p:spPr>
            <a:xfrm>
              <a:off x="6918500" y="847450"/>
              <a:ext cx="219725" cy="139700"/>
            </a:xfrm>
            <a:custGeom>
              <a:avLst/>
              <a:gdLst/>
              <a:ahLst/>
              <a:cxnLst/>
              <a:rect l="l" t="t" r="r" b="b"/>
              <a:pathLst>
                <a:path w="8789" h="5588" extrusionOk="0">
                  <a:moveTo>
                    <a:pt x="8674" y="0"/>
                  </a:moveTo>
                  <a:cubicBezTo>
                    <a:pt x="8652" y="0"/>
                    <a:pt x="8629" y="0"/>
                    <a:pt x="8629" y="23"/>
                  </a:cubicBezTo>
                  <a:cubicBezTo>
                    <a:pt x="8538" y="46"/>
                    <a:pt x="8446" y="91"/>
                    <a:pt x="8355" y="137"/>
                  </a:cubicBezTo>
                  <a:cubicBezTo>
                    <a:pt x="8264" y="160"/>
                    <a:pt x="8172" y="183"/>
                    <a:pt x="8081" y="228"/>
                  </a:cubicBezTo>
                  <a:cubicBezTo>
                    <a:pt x="7898" y="297"/>
                    <a:pt x="7716" y="365"/>
                    <a:pt x="7533" y="434"/>
                  </a:cubicBezTo>
                  <a:cubicBezTo>
                    <a:pt x="7351" y="525"/>
                    <a:pt x="7145" y="593"/>
                    <a:pt x="6963" y="662"/>
                  </a:cubicBezTo>
                  <a:cubicBezTo>
                    <a:pt x="6871" y="708"/>
                    <a:pt x="6780" y="753"/>
                    <a:pt x="6689" y="799"/>
                  </a:cubicBezTo>
                  <a:cubicBezTo>
                    <a:pt x="6597" y="822"/>
                    <a:pt x="6506" y="867"/>
                    <a:pt x="6415" y="913"/>
                  </a:cubicBezTo>
                  <a:cubicBezTo>
                    <a:pt x="6323" y="959"/>
                    <a:pt x="6232" y="1004"/>
                    <a:pt x="6141" y="1050"/>
                  </a:cubicBezTo>
                  <a:cubicBezTo>
                    <a:pt x="6072" y="1096"/>
                    <a:pt x="5981" y="1141"/>
                    <a:pt x="5890" y="1187"/>
                  </a:cubicBezTo>
                  <a:cubicBezTo>
                    <a:pt x="5707" y="1278"/>
                    <a:pt x="5547" y="1370"/>
                    <a:pt x="5388" y="1461"/>
                  </a:cubicBezTo>
                  <a:cubicBezTo>
                    <a:pt x="5022" y="1643"/>
                    <a:pt x="4680" y="1849"/>
                    <a:pt x="4338" y="2054"/>
                  </a:cubicBezTo>
                  <a:cubicBezTo>
                    <a:pt x="4140" y="2164"/>
                    <a:pt x="3943" y="2295"/>
                    <a:pt x="3765" y="2406"/>
                  </a:cubicBezTo>
                  <a:lnTo>
                    <a:pt x="3765" y="2406"/>
                  </a:lnTo>
                  <a:cubicBezTo>
                    <a:pt x="3766" y="2404"/>
                    <a:pt x="3767" y="2400"/>
                    <a:pt x="3767" y="2397"/>
                  </a:cubicBezTo>
                  <a:lnTo>
                    <a:pt x="3767" y="2397"/>
                  </a:lnTo>
                  <a:cubicBezTo>
                    <a:pt x="3721" y="2420"/>
                    <a:pt x="3699" y="2465"/>
                    <a:pt x="3653" y="2488"/>
                  </a:cubicBezTo>
                  <a:cubicBezTo>
                    <a:pt x="3470" y="2602"/>
                    <a:pt x="3311" y="2693"/>
                    <a:pt x="3128" y="2808"/>
                  </a:cubicBezTo>
                  <a:cubicBezTo>
                    <a:pt x="2968" y="2922"/>
                    <a:pt x="2831" y="3013"/>
                    <a:pt x="2671" y="3127"/>
                  </a:cubicBezTo>
                  <a:cubicBezTo>
                    <a:pt x="2352" y="3333"/>
                    <a:pt x="2055" y="3561"/>
                    <a:pt x="1758" y="3812"/>
                  </a:cubicBezTo>
                  <a:cubicBezTo>
                    <a:pt x="1621" y="3926"/>
                    <a:pt x="1485" y="4040"/>
                    <a:pt x="1348" y="4154"/>
                  </a:cubicBezTo>
                  <a:cubicBezTo>
                    <a:pt x="1188" y="4268"/>
                    <a:pt x="1051" y="4405"/>
                    <a:pt x="914" y="4519"/>
                  </a:cubicBezTo>
                  <a:cubicBezTo>
                    <a:pt x="800" y="4611"/>
                    <a:pt x="686" y="4725"/>
                    <a:pt x="572" y="4839"/>
                  </a:cubicBezTo>
                  <a:cubicBezTo>
                    <a:pt x="503" y="4885"/>
                    <a:pt x="435" y="4930"/>
                    <a:pt x="366" y="4999"/>
                  </a:cubicBezTo>
                  <a:cubicBezTo>
                    <a:pt x="320" y="5044"/>
                    <a:pt x="275" y="5090"/>
                    <a:pt x="206" y="5159"/>
                  </a:cubicBezTo>
                  <a:cubicBezTo>
                    <a:pt x="161" y="5204"/>
                    <a:pt x="92" y="5250"/>
                    <a:pt x="47" y="5318"/>
                  </a:cubicBezTo>
                  <a:cubicBezTo>
                    <a:pt x="1" y="5387"/>
                    <a:pt x="1" y="5478"/>
                    <a:pt x="47" y="5524"/>
                  </a:cubicBezTo>
                  <a:cubicBezTo>
                    <a:pt x="86" y="5564"/>
                    <a:pt x="142" y="5588"/>
                    <a:pt x="194" y="5588"/>
                  </a:cubicBezTo>
                  <a:cubicBezTo>
                    <a:pt x="232" y="5588"/>
                    <a:pt x="269" y="5575"/>
                    <a:pt x="298" y="5547"/>
                  </a:cubicBezTo>
                  <a:cubicBezTo>
                    <a:pt x="343" y="5524"/>
                    <a:pt x="366" y="5501"/>
                    <a:pt x="412" y="5455"/>
                  </a:cubicBezTo>
                  <a:cubicBezTo>
                    <a:pt x="457" y="5432"/>
                    <a:pt x="480" y="5410"/>
                    <a:pt x="503" y="5387"/>
                  </a:cubicBezTo>
                  <a:cubicBezTo>
                    <a:pt x="572" y="5341"/>
                    <a:pt x="640" y="5273"/>
                    <a:pt x="686" y="5227"/>
                  </a:cubicBezTo>
                  <a:cubicBezTo>
                    <a:pt x="823" y="5136"/>
                    <a:pt x="937" y="5022"/>
                    <a:pt x="1051" y="4907"/>
                  </a:cubicBezTo>
                  <a:cubicBezTo>
                    <a:pt x="1165" y="4793"/>
                    <a:pt x="1302" y="4679"/>
                    <a:pt x="1439" y="4565"/>
                  </a:cubicBezTo>
                  <a:cubicBezTo>
                    <a:pt x="1599" y="4451"/>
                    <a:pt x="1736" y="4337"/>
                    <a:pt x="1873" y="4223"/>
                  </a:cubicBezTo>
                  <a:cubicBezTo>
                    <a:pt x="2169" y="3972"/>
                    <a:pt x="2466" y="3743"/>
                    <a:pt x="2763" y="3538"/>
                  </a:cubicBezTo>
                  <a:cubicBezTo>
                    <a:pt x="2923" y="3424"/>
                    <a:pt x="3059" y="3333"/>
                    <a:pt x="3219" y="3218"/>
                  </a:cubicBezTo>
                  <a:cubicBezTo>
                    <a:pt x="3379" y="3104"/>
                    <a:pt x="3539" y="3013"/>
                    <a:pt x="3721" y="2899"/>
                  </a:cubicBezTo>
                  <a:cubicBezTo>
                    <a:pt x="3744" y="2876"/>
                    <a:pt x="3767" y="2876"/>
                    <a:pt x="3790" y="2853"/>
                  </a:cubicBezTo>
                  <a:cubicBezTo>
                    <a:pt x="3927" y="2762"/>
                    <a:pt x="4087" y="2648"/>
                    <a:pt x="4224" y="2556"/>
                  </a:cubicBezTo>
                  <a:cubicBezTo>
                    <a:pt x="4292" y="2534"/>
                    <a:pt x="4361" y="2488"/>
                    <a:pt x="4429" y="2442"/>
                  </a:cubicBezTo>
                  <a:lnTo>
                    <a:pt x="4429" y="2442"/>
                  </a:lnTo>
                  <a:lnTo>
                    <a:pt x="4383" y="2465"/>
                  </a:lnTo>
                  <a:cubicBezTo>
                    <a:pt x="4726" y="2260"/>
                    <a:pt x="5045" y="2077"/>
                    <a:pt x="5388" y="1872"/>
                  </a:cubicBezTo>
                  <a:cubicBezTo>
                    <a:pt x="5570" y="1780"/>
                    <a:pt x="5730" y="1666"/>
                    <a:pt x="5913" y="1575"/>
                  </a:cubicBezTo>
                  <a:cubicBezTo>
                    <a:pt x="6072" y="1484"/>
                    <a:pt x="6255" y="1392"/>
                    <a:pt x="6415" y="1301"/>
                  </a:cubicBezTo>
                  <a:cubicBezTo>
                    <a:pt x="6506" y="1255"/>
                    <a:pt x="6597" y="1210"/>
                    <a:pt x="6689" y="1164"/>
                  </a:cubicBezTo>
                  <a:cubicBezTo>
                    <a:pt x="6780" y="1118"/>
                    <a:pt x="6848" y="1073"/>
                    <a:pt x="6940" y="1027"/>
                  </a:cubicBezTo>
                  <a:cubicBezTo>
                    <a:pt x="7122" y="936"/>
                    <a:pt x="7305" y="845"/>
                    <a:pt x="7488" y="753"/>
                  </a:cubicBezTo>
                  <a:cubicBezTo>
                    <a:pt x="7670" y="662"/>
                    <a:pt x="7853" y="571"/>
                    <a:pt x="8035" y="479"/>
                  </a:cubicBezTo>
                  <a:cubicBezTo>
                    <a:pt x="8127" y="457"/>
                    <a:pt x="8218" y="411"/>
                    <a:pt x="8309" y="365"/>
                  </a:cubicBezTo>
                  <a:cubicBezTo>
                    <a:pt x="8378" y="342"/>
                    <a:pt x="8469" y="297"/>
                    <a:pt x="8560" y="274"/>
                  </a:cubicBezTo>
                  <a:cubicBezTo>
                    <a:pt x="8606" y="251"/>
                    <a:pt x="8652" y="228"/>
                    <a:pt x="8720" y="205"/>
                  </a:cubicBezTo>
                  <a:cubicBezTo>
                    <a:pt x="8766" y="183"/>
                    <a:pt x="8789" y="114"/>
                    <a:pt x="8766" y="68"/>
                  </a:cubicBezTo>
                  <a:cubicBezTo>
                    <a:pt x="8743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6" name="Google Shape;7276;p25"/>
            <p:cNvSpPr/>
            <p:nvPr/>
          </p:nvSpPr>
          <p:spPr>
            <a:xfrm>
              <a:off x="6919650" y="849150"/>
              <a:ext cx="222000" cy="146675"/>
            </a:xfrm>
            <a:custGeom>
              <a:avLst/>
              <a:gdLst/>
              <a:ahLst/>
              <a:cxnLst/>
              <a:rect l="l" t="t" r="r" b="b"/>
              <a:pathLst>
                <a:path w="8880" h="5867" extrusionOk="0">
                  <a:moveTo>
                    <a:pt x="4493" y="2639"/>
                  </a:moveTo>
                  <a:lnTo>
                    <a:pt x="4474" y="2648"/>
                  </a:lnTo>
                  <a:cubicBezTo>
                    <a:pt x="4484" y="2648"/>
                    <a:pt x="4490" y="2644"/>
                    <a:pt x="4493" y="2639"/>
                  </a:cubicBezTo>
                  <a:close/>
                  <a:moveTo>
                    <a:pt x="2560" y="3403"/>
                  </a:moveTo>
                  <a:cubicBezTo>
                    <a:pt x="2553" y="3405"/>
                    <a:pt x="2547" y="3411"/>
                    <a:pt x="2534" y="3424"/>
                  </a:cubicBezTo>
                  <a:cubicBezTo>
                    <a:pt x="2543" y="3417"/>
                    <a:pt x="2551" y="3410"/>
                    <a:pt x="2560" y="3403"/>
                  </a:cubicBezTo>
                  <a:close/>
                  <a:moveTo>
                    <a:pt x="8765" y="0"/>
                  </a:moveTo>
                  <a:cubicBezTo>
                    <a:pt x="8674" y="23"/>
                    <a:pt x="8606" y="46"/>
                    <a:pt x="8514" y="92"/>
                  </a:cubicBezTo>
                  <a:cubicBezTo>
                    <a:pt x="8423" y="115"/>
                    <a:pt x="8332" y="160"/>
                    <a:pt x="8240" y="183"/>
                  </a:cubicBezTo>
                  <a:cubicBezTo>
                    <a:pt x="8035" y="252"/>
                    <a:pt x="7852" y="320"/>
                    <a:pt x="7670" y="411"/>
                  </a:cubicBezTo>
                  <a:lnTo>
                    <a:pt x="7693" y="389"/>
                  </a:lnTo>
                  <a:lnTo>
                    <a:pt x="7693" y="389"/>
                  </a:lnTo>
                  <a:cubicBezTo>
                    <a:pt x="7601" y="434"/>
                    <a:pt x="7510" y="480"/>
                    <a:pt x="7419" y="503"/>
                  </a:cubicBezTo>
                  <a:cubicBezTo>
                    <a:pt x="7327" y="548"/>
                    <a:pt x="7236" y="594"/>
                    <a:pt x="7168" y="617"/>
                  </a:cubicBezTo>
                  <a:cubicBezTo>
                    <a:pt x="6985" y="685"/>
                    <a:pt x="6825" y="754"/>
                    <a:pt x="6666" y="845"/>
                  </a:cubicBezTo>
                  <a:cubicBezTo>
                    <a:pt x="6483" y="936"/>
                    <a:pt x="6323" y="1028"/>
                    <a:pt x="6141" y="1119"/>
                  </a:cubicBezTo>
                  <a:cubicBezTo>
                    <a:pt x="6072" y="1165"/>
                    <a:pt x="5981" y="1210"/>
                    <a:pt x="5912" y="1256"/>
                  </a:cubicBezTo>
                  <a:cubicBezTo>
                    <a:pt x="5821" y="1302"/>
                    <a:pt x="5752" y="1347"/>
                    <a:pt x="5661" y="1393"/>
                  </a:cubicBezTo>
                  <a:cubicBezTo>
                    <a:pt x="5501" y="1507"/>
                    <a:pt x="5342" y="1598"/>
                    <a:pt x="5205" y="1690"/>
                  </a:cubicBezTo>
                  <a:cubicBezTo>
                    <a:pt x="5045" y="1804"/>
                    <a:pt x="4908" y="1895"/>
                    <a:pt x="4748" y="1986"/>
                  </a:cubicBezTo>
                  <a:cubicBezTo>
                    <a:pt x="4611" y="2100"/>
                    <a:pt x="4451" y="2192"/>
                    <a:pt x="4315" y="2283"/>
                  </a:cubicBezTo>
                  <a:cubicBezTo>
                    <a:pt x="4246" y="2352"/>
                    <a:pt x="4155" y="2397"/>
                    <a:pt x="4086" y="2466"/>
                  </a:cubicBezTo>
                  <a:cubicBezTo>
                    <a:pt x="3995" y="2511"/>
                    <a:pt x="3926" y="2557"/>
                    <a:pt x="3858" y="2625"/>
                  </a:cubicBezTo>
                  <a:cubicBezTo>
                    <a:pt x="3630" y="2785"/>
                    <a:pt x="3401" y="2945"/>
                    <a:pt x="3196" y="3105"/>
                  </a:cubicBezTo>
                  <a:lnTo>
                    <a:pt x="3242" y="3059"/>
                  </a:lnTo>
                  <a:lnTo>
                    <a:pt x="3242" y="3059"/>
                  </a:lnTo>
                  <a:cubicBezTo>
                    <a:pt x="3196" y="3105"/>
                    <a:pt x="3150" y="3128"/>
                    <a:pt x="3105" y="3150"/>
                  </a:cubicBezTo>
                  <a:cubicBezTo>
                    <a:pt x="3091" y="3122"/>
                    <a:pt x="3050" y="3103"/>
                    <a:pt x="3011" y="3103"/>
                  </a:cubicBezTo>
                  <a:cubicBezTo>
                    <a:pt x="2987" y="3103"/>
                    <a:pt x="2962" y="3110"/>
                    <a:pt x="2945" y="3128"/>
                  </a:cubicBezTo>
                  <a:cubicBezTo>
                    <a:pt x="2817" y="3213"/>
                    <a:pt x="2688" y="3299"/>
                    <a:pt x="2560" y="3403"/>
                  </a:cubicBezTo>
                  <a:lnTo>
                    <a:pt x="2560" y="3403"/>
                  </a:lnTo>
                  <a:cubicBezTo>
                    <a:pt x="2565" y="3401"/>
                    <a:pt x="2570" y="3401"/>
                    <a:pt x="2580" y="3401"/>
                  </a:cubicBezTo>
                  <a:cubicBezTo>
                    <a:pt x="2237" y="3653"/>
                    <a:pt x="1918" y="3904"/>
                    <a:pt x="1598" y="4178"/>
                  </a:cubicBezTo>
                  <a:cubicBezTo>
                    <a:pt x="1439" y="4314"/>
                    <a:pt x="1302" y="4451"/>
                    <a:pt x="1142" y="4588"/>
                  </a:cubicBezTo>
                  <a:cubicBezTo>
                    <a:pt x="982" y="4725"/>
                    <a:pt x="822" y="4862"/>
                    <a:pt x="662" y="4999"/>
                  </a:cubicBezTo>
                  <a:cubicBezTo>
                    <a:pt x="526" y="5113"/>
                    <a:pt x="389" y="5250"/>
                    <a:pt x="229" y="5364"/>
                  </a:cubicBezTo>
                  <a:cubicBezTo>
                    <a:pt x="183" y="5410"/>
                    <a:pt x="160" y="5433"/>
                    <a:pt x="115" y="5456"/>
                  </a:cubicBezTo>
                  <a:cubicBezTo>
                    <a:pt x="69" y="5524"/>
                    <a:pt x="1" y="5593"/>
                    <a:pt x="23" y="5684"/>
                  </a:cubicBezTo>
                  <a:cubicBezTo>
                    <a:pt x="46" y="5775"/>
                    <a:pt x="137" y="5821"/>
                    <a:pt x="206" y="5844"/>
                  </a:cubicBezTo>
                  <a:cubicBezTo>
                    <a:pt x="252" y="5867"/>
                    <a:pt x="297" y="5867"/>
                    <a:pt x="343" y="5867"/>
                  </a:cubicBezTo>
                  <a:cubicBezTo>
                    <a:pt x="366" y="5844"/>
                    <a:pt x="389" y="5821"/>
                    <a:pt x="411" y="5821"/>
                  </a:cubicBezTo>
                  <a:cubicBezTo>
                    <a:pt x="480" y="5775"/>
                    <a:pt x="548" y="5707"/>
                    <a:pt x="594" y="5661"/>
                  </a:cubicBezTo>
                  <a:cubicBezTo>
                    <a:pt x="731" y="5547"/>
                    <a:pt x="891" y="5433"/>
                    <a:pt x="1028" y="5319"/>
                  </a:cubicBezTo>
                  <a:cubicBezTo>
                    <a:pt x="1165" y="5227"/>
                    <a:pt x="1302" y="5113"/>
                    <a:pt x="1439" y="4999"/>
                  </a:cubicBezTo>
                  <a:cubicBezTo>
                    <a:pt x="1575" y="4885"/>
                    <a:pt x="1735" y="4771"/>
                    <a:pt x="1872" y="4657"/>
                  </a:cubicBezTo>
                  <a:cubicBezTo>
                    <a:pt x="2146" y="4429"/>
                    <a:pt x="2420" y="4200"/>
                    <a:pt x="2694" y="3972"/>
                  </a:cubicBezTo>
                  <a:cubicBezTo>
                    <a:pt x="2854" y="3858"/>
                    <a:pt x="2991" y="3744"/>
                    <a:pt x="3128" y="3630"/>
                  </a:cubicBezTo>
                  <a:lnTo>
                    <a:pt x="3128" y="3630"/>
                  </a:lnTo>
                  <a:cubicBezTo>
                    <a:pt x="3105" y="3652"/>
                    <a:pt x="3105" y="3653"/>
                    <a:pt x="3105" y="3653"/>
                  </a:cubicBezTo>
                  <a:lnTo>
                    <a:pt x="3105" y="3653"/>
                  </a:lnTo>
                  <a:cubicBezTo>
                    <a:pt x="3128" y="3630"/>
                    <a:pt x="3150" y="3607"/>
                    <a:pt x="3196" y="3584"/>
                  </a:cubicBezTo>
                  <a:cubicBezTo>
                    <a:pt x="3242" y="3561"/>
                    <a:pt x="3287" y="3516"/>
                    <a:pt x="3310" y="3493"/>
                  </a:cubicBezTo>
                  <a:cubicBezTo>
                    <a:pt x="3379" y="3447"/>
                    <a:pt x="3424" y="3401"/>
                    <a:pt x="3493" y="3356"/>
                  </a:cubicBezTo>
                  <a:lnTo>
                    <a:pt x="3493" y="3356"/>
                  </a:lnTo>
                  <a:lnTo>
                    <a:pt x="3447" y="3401"/>
                  </a:lnTo>
                  <a:cubicBezTo>
                    <a:pt x="3607" y="3265"/>
                    <a:pt x="3767" y="3150"/>
                    <a:pt x="3949" y="3036"/>
                  </a:cubicBezTo>
                  <a:cubicBezTo>
                    <a:pt x="4132" y="2899"/>
                    <a:pt x="4315" y="2785"/>
                    <a:pt x="4474" y="2648"/>
                  </a:cubicBezTo>
                  <a:cubicBezTo>
                    <a:pt x="4474" y="2648"/>
                    <a:pt x="4474" y="2648"/>
                    <a:pt x="4497" y="2625"/>
                  </a:cubicBezTo>
                  <a:lnTo>
                    <a:pt x="4497" y="2625"/>
                  </a:lnTo>
                  <a:cubicBezTo>
                    <a:pt x="4497" y="2625"/>
                    <a:pt x="4497" y="2633"/>
                    <a:pt x="4493" y="2639"/>
                  </a:cubicBezTo>
                  <a:lnTo>
                    <a:pt x="4493" y="2639"/>
                  </a:lnTo>
                  <a:lnTo>
                    <a:pt x="4520" y="2625"/>
                  </a:lnTo>
                  <a:lnTo>
                    <a:pt x="4497" y="2625"/>
                  </a:lnTo>
                  <a:cubicBezTo>
                    <a:pt x="4634" y="2534"/>
                    <a:pt x="4771" y="2443"/>
                    <a:pt x="4908" y="2352"/>
                  </a:cubicBezTo>
                  <a:cubicBezTo>
                    <a:pt x="4976" y="2306"/>
                    <a:pt x="5045" y="2260"/>
                    <a:pt x="5113" y="2215"/>
                  </a:cubicBezTo>
                  <a:cubicBezTo>
                    <a:pt x="5182" y="2146"/>
                    <a:pt x="5273" y="2100"/>
                    <a:pt x="5342" y="2055"/>
                  </a:cubicBezTo>
                  <a:cubicBezTo>
                    <a:pt x="5638" y="1849"/>
                    <a:pt x="5958" y="1644"/>
                    <a:pt x="6277" y="1438"/>
                  </a:cubicBezTo>
                  <a:cubicBezTo>
                    <a:pt x="6437" y="1347"/>
                    <a:pt x="6597" y="1233"/>
                    <a:pt x="6780" y="1142"/>
                  </a:cubicBezTo>
                  <a:cubicBezTo>
                    <a:pt x="6939" y="1050"/>
                    <a:pt x="7099" y="982"/>
                    <a:pt x="7236" y="891"/>
                  </a:cubicBezTo>
                  <a:cubicBezTo>
                    <a:pt x="7327" y="845"/>
                    <a:pt x="7396" y="799"/>
                    <a:pt x="7487" y="754"/>
                  </a:cubicBezTo>
                  <a:cubicBezTo>
                    <a:pt x="7556" y="708"/>
                    <a:pt x="7647" y="662"/>
                    <a:pt x="7738" y="617"/>
                  </a:cubicBezTo>
                  <a:cubicBezTo>
                    <a:pt x="7898" y="548"/>
                    <a:pt x="8058" y="457"/>
                    <a:pt x="8240" y="389"/>
                  </a:cubicBezTo>
                  <a:cubicBezTo>
                    <a:pt x="8371" y="323"/>
                    <a:pt x="8501" y="279"/>
                    <a:pt x="8652" y="215"/>
                  </a:cubicBezTo>
                  <a:lnTo>
                    <a:pt x="8652" y="215"/>
                  </a:lnTo>
                  <a:cubicBezTo>
                    <a:pt x="8651" y="219"/>
                    <a:pt x="8651" y="223"/>
                    <a:pt x="8651" y="229"/>
                  </a:cubicBezTo>
                  <a:cubicBezTo>
                    <a:pt x="8651" y="221"/>
                    <a:pt x="8654" y="216"/>
                    <a:pt x="8658" y="213"/>
                  </a:cubicBezTo>
                  <a:lnTo>
                    <a:pt x="8658" y="213"/>
                  </a:lnTo>
                  <a:cubicBezTo>
                    <a:pt x="8662" y="211"/>
                    <a:pt x="8666" y="209"/>
                    <a:pt x="8670" y="207"/>
                  </a:cubicBezTo>
                  <a:lnTo>
                    <a:pt x="8670" y="207"/>
                  </a:lnTo>
                  <a:cubicBezTo>
                    <a:pt x="8678" y="206"/>
                    <a:pt x="8688" y="206"/>
                    <a:pt x="8697" y="206"/>
                  </a:cubicBezTo>
                  <a:cubicBezTo>
                    <a:pt x="8697" y="206"/>
                    <a:pt x="8720" y="183"/>
                    <a:pt x="8720" y="183"/>
                  </a:cubicBezTo>
                  <a:lnTo>
                    <a:pt x="8697" y="183"/>
                  </a:lnTo>
                  <a:cubicBezTo>
                    <a:pt x="8743" y="183"/>
                    <a:pt x="8765" y="160"/>
                    <a:pt x="8811" y="160"/>
                  </a:cubicBezTo>
                  <a:cubicBezTo>
                    <a:pt x="8857" y="137"/>
                    <a:pt x="8880" y="92"/>
                    <a:pt x="8857" y="46"/>
                  </a:cubicBezTo>
                  <a:cubicBezTo>
                    <a:pt x="8857" y="23"/>
                    <a:pt x="8811" y="0"/>
                    <a:pt x="878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7" name="Google Shape;7277;p25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8" name="Google Shape;7278;p25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9" name="Google Shape;7279;p25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0" name="Google Shape;7280;p25"/>
            <p:cNvSpPr/>
            <p:nvPr/>
          </p:nvSpPr>
          <p:spPr>
            <a:xfrm>
              <a:off x="6646325" y="1013500"/>
              <a:ext cx="239100" cy="261025"/>
            </a:xfrm>
            <a:custGeom>
              <a:avLst/>
              <a:gdLst/>
              <a:ahLst/>
              <a:cxnLst/>
              <a:rect l="l" t="t" r="r" b="b"/>
              <a:pathLst>
                <a:path w="9564" h="10441" extrusionOk="0">
                  <a:moveTo>
                    <a:pt x="1681" y="8480"/>
                  </a:move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close/>
                  <a:moveTo>
                    <a:pt x="9473" y="0"/>
                  </a:moveTo>
                  <a:cubicBezTo>
                    <a:pt x="9450" y="0"/>
                    <a:pt x="9427" y="0"/>
                    <a:pt x="9427" y="23"/>
                  </a:cubicBezTo>
                  <a:cubicBezTo>
                    <a:pt x="9267" y="137"/>
                    <a:pt x="9130" y="274"/>
                    <a:pt x="8971" y="388"/>
                  </a:cubicBezTo>
                  <a:cubicBezTo>
                    <a:pt x="8719" y="571"/>
                    <a:pt x="8491" y="731"/>
                    <a:pt x="8240" y="913"/>
                  </a:cubicBezTo>
                  <a:cubicBezTo>
                    <a:pt x="8172" y="959"/>
                    <a:pt x="8103" y="1027"/>
                    <a:pt x="8035" y="1073"/>
                  </a:cubicBezTo>
                  <a:cubicBezTo>
                    <a:pt x="7943" y="1141"/>
                    <a:pt x="7875" y="1210"/>
                    <a:pt x="7806" y="1256"/>
                  </a:cubicBezTo>
                  <a:cubicBezTo>
                    <a:pt x="7647" y="1370"/>
                    <a:pt x="7510" y="1507"/>
                    <a:pt x="7373" y="1621"/>
                  </a:cubicBezTo>
                  <a:cubicBezTo>
                    <a:pt x="7304" y="1689"/>
                    <a:pt x="7236" y="1758"/>
                    <a:pt x="7167" y="1826"/>
                  </a:cubicBezTo>
                  <a:cubicBezTo>
                    <a:pt x="7099" y="1872"/>
                    <a:pt x="7008" y="1940"/>
                    <a:pt x="6939" y="2009"/>
                  </a:cubicBezTo>
                  <a:cubicBezTo>
                    <a:pt x="6871" y="2077"/>
                    <a:pt x="6802" y="2123"/>
                    <a:pt x="6734" y="2191"/>
                  </a:cubicBezTo>
                  <a:cubicBezTo>
                    <a:pt x="6688" y="2260"/>
                    <a:pt x="6620" y="2306"/>
                    <a:pt x="6551" y="2374"/>
                  </a:cubicBezTo>
                  <a:cubicBezTo>
                    <a:pt x="6277" y="2625"/>
                    <a:pt x="5980" y="2876"/>
                    <a:pt x="5729" y="3150"/>
                  </a:cubicBezTo>
                  <a:cubicBezTo>
                    <a:pt x="5592" y="3287"/>
                    <a:pt x="5478" y="3424"/>
                    <a:pt x="5341" y="3561"/>
                  </a:cubicBezTo>
                  <a:cubicBezTo>
                    <a:pt x="5204" y="3721"/>
                    <a:pt x="5067" y="3858"/>
                    <a:pt x="4953" y="3995"/>
                  </a:cubicBezTo>
                  <a:cubicBezTo>
                    <a:pt x="4816" y="4132"/>
                    <a:pt x="4702" y="4268"/>
                    <a:pt x="4565" y="4405"/>
                  </a:cubicBezTo>
                  <a:cubicBezTo>
                    <a:pt x="4451" y="4542"/>
                    <a:pt x="4314" y="4679"/>
                    <a:pt x="4200" y="4816"/>
                  </a:cubicBezTo>
                  <a:cubicBezTo>
                    <a:pt x="3949" y="5113"/>
                    <a:pt x="3675" y="5410"/>
                    <a:pt x="3424" y="5706"/>
                  </a:cubicBezTo>
                  <a:cubicBezTo>
                    <a:pt x="3310" y="5843"/>
                    <a:pt x="3173" y="5980"/>
                    <a:pt x="3059" y="6117"/>
                  </a:cubicBezTo>
                  <a:cubicBezTo>
                    <a:pt x="3013" y="6209"/>
                    <a:pt x="2945" y="6277"/>
                    <a:pt x="2876" y="6346"/>
                  </a:cubicBezTo>
                  <a:lnTo>
                    <a:pt x="2694" y="6574"/>
                  </a:lnTo>
                  <a:cubicBezTo>
                    <a:pt x="2465" y="6871"/>
                    <a:pt x="2214" y="7167"/>
                    <a:pt x="1963" y="7464"/>
                  </a:cubicBezTo>
                  <a:cubicBezTo>
                    <a:pt x="1849" y="7624"/>
                    <a:pt x="1735" y="7784"/>
                    <a:pt x="1621" y="7943"/>
                  </a:cubicBezTo>
                  <a:cubicBezTo>
                    <a:pt x="1507" y="8080"/>
                    <a:pt x="1393" y="8240"/>
                    <a:pt x="1278" y="8377"/>
                  </a:cubicBezTo>
                  <a:cubicBezTo>
                    <a:pt x="1073" y="8674"/>
                    <a:pt x="845" y="8948"/>
                    <a:pt x="662" y="9267"/>
                  </a:cubicBezTo>
                  <a:cubicBezTo>
                    <a:pt x="639" y="9313"/>
                    <a:pt x="616" y="9359"/>
                    <a:pt x="571" y="9404"/>
                  </a:cubicBezTo>
                  <a:cubicBezTo>
                    <a:pt x="548" y="9450"/>
                    <a:pt x="525" y="9473"/>
                    <a:pt x="525" y="9518"/>
                  </a:cubicBezTo>
                  <a:cubicBezTo>
                    <a:pt x="480" y="9610"/>
                    <a:pt x="411" y="9678"/>
                    <a:pt x="365" y="9769"/>
                  </a:cubicBezTo>
                  <a:cubicBezTo>
                    <a:pt x="320" y="9838"/>
                    <a:pt x="274" y="9906"/>
                    <a:pt x="228" y="9975"/>
                  </a:cubicBezTo>
                  <a:cubicBezTo>
                    <a:pt x="206" y="10020"/>
                    <a:pt x="183" y="10043"/>
                    <a:pt x="183" y="10089"/>
                  </a:cubicBezTo>
                  <a:cubicBezTo>
                    <a:pt x="160" y="10112"/>
                    <a:pt x="160" y="10135"/>
                    <a:pt x="137" y="10157"/>
                  </a:cubicBezTo>
                  <a:cubicBezTo>
                    <a:pt x="114" y="10157"/>
                    <a:pt x="91" y="10157"/>
                    <a:pt x="69" y="10180"/>
                  </a:cubicBezTo>
                  <a:cubicBezTo>
                    <a:pt x="69" y="10203"/>
                    <a:pt x="69" y="10203"/>
                    <a:pt x="46" y="10203"/>
                  </a:cubicBezTo>
                  <a:cubicBezTo>
                    <a:pt x="23" y="10249"/>
                    <a:pt x="0" y="10272"/>
                    <a:pt x="23" y="10340"/>
                  </a:cubicBezTo>
                  <a:cubicBezTo>
                    <a:pt x="23" y="10386"/>
                    <a:pt x="69" y="10431"/>
                    <a:pt x="137" y="10431"/>
                  </a:cubicBezTo>
                  <a:cubicBezTo>
                    <a:pt x="151" y="10438"/>
                    <a:pt x="166" y="10441"/>
                    <a:pt x="182" y="10441"/>
                  </a:cubicBezTo>
                  <a:cubicBezTo>
                    <a:pt x="221" y="10441"/>
                    <a:pt x="265" y="10425"/>
                    <a:pt x="297" y="10408"/>
                  </a:cubicBezTo>
                  <a:cubicBezTo>
                    <a:pt x="343" y="10386"/>
                    <a:pt x="365" y="10363"/>
                    <a:pt x="388" y="10340"/>
                  </a:cubicBezTo>
                  <a:cubicBezTo>
                    <a:pt x="388" y="10317"/>
                    <a:pt x="411" y="10317"/>
                    <a:pt x="411" y="10294"/>
                  </a:cubicBezTo>
                  <a:cubicBezTo>
                    <a:pt x="434" y="10272"/>
                    <a:pt x="434" y="10249"/>
                    <a:pt x="457" y="10226"/>
                  </a:cubicBezTo>
                  <a:cubicBezTo>
                    <a:pt x="480" y="10180"/>
                    <a:pt x="525" y="10135"/>
                    <a:pt x="548" y="10066"/>
                  </a:cubicBezTo>
                  <a:cubicBezTo>
                    <a:pt x="594" y="10020"/>
                    <a:pt x="639" y="9975"/>
                    <a:pt x="685" y="9906"/>
                  </a:cubicBezTo>
                  <a:cubicBezTo>
                    <a:pt x="708" y="9861"/>
                    <a:pt x="753" y="9792"/>
                    <a:pt x="799" y="9724"/>
                  </a:cubicBezTo>
                  <a:cubicBezTo>
                    <a:pt x="845" y="9678"/>
                    <a:pt x="868" y="9610"/>
                    <a:pt x="913" y="9564"/>
                  </a:cubicBezTo>
                  <a:cubicBezTo>
                    <a:pt x="959" y="9495"/>
                    <a:pt x="1005" y="9404"/>
                    <a:pt x="1050" y="9336"/>
                  </a:cubicBezTo>
                  <a:cubicBezTo>
                    <a:pt x="1096" y="9267"/>
                    <a:pt x="1141" y="9199"/>
                    <a:pt x="1187" y="9130"/>
                  </a:cubicBezTo>
                  <a:cubicBezTo>
                    <a:pt x="1233" y="9062"/>
                    <a:pt x="1278" y="9016"/>
                    <a:pt x="1324" y="8948"/>
                  </a:cubicBezTo>
                  <a:lnTo>
                    <a:pt x="1324" y="8948"/>
                  </a:lnTo>
                  <a:lnTo>
                    <a:pt x="1301" y="8971"/>
                  </a:lnTo>
                  <a:cubicBezTo>
                    <a:pt x="1347" y="8925"/>
                    <a:pt x="1393" y="8879"/>
                    <a:pt x="1438" y="8811"/>
                  </a:cubicBezTo>
                  <a:cubicBezTo>
                    <a:pt x="1461" y="8788"/>
                    <a:pt x="1484" y="8765"/>
                    <a:pt x="1507" y="8719"/>
                  </a:cubicBezTo>
                  <a:cubicBezTo>
                    <a:pt x="1550" y="8654"/>
                    <a:pt x="1615" y="8567"/>
                    <a:pt x="1681" y="8480"/>
                  </a:cubicBezTo>
                  <a:lnTo>
                    <a:pt x="1681" y="8480"/>
                  </a:lnTo>
                  <a:cubicBezTo>
                    <a:pt x="1672" y="8491"/>
                    <a:pt x="1666" y="8503"/>
                    <a:pt x="1666" y="8514"/>
                  </a:cubicBezTo>
                  <a:cubicBezTo>
                    <a:pt x="1666" y="8514"/>
                    <a:pt x="1689" y="8492"/>
                    <a:pt x="1689" y="8469"/>
                  </a:cubicBezTo>
                  <a:lnTo>
                    <a:pt x="1689" y="8469"/>
                  </a:lnTo>
                  <a:cubicBezTo>
                    <a:pt x="1686" y="8473"/>
                    <a:pt x="1683" y="8476"/>
                    <a:pt x="1681" y="8480"/>
                  </a:cubicBezTo>
                  <a:lnTo>
                    <a:pt x="1681" y="8480"/>
                  </a:lnTo>
                  <a:cubicBezTo>
                    <a:pt x="1684" y="8476"/>
                    <a:pt x="1686" y="8472"/>
                    <a:pt x="1689" y="8468"/>
                  </a:cubicBezTo>
                  <a:lnTo>
                    <a:pt x="1689" y="8468"/>
                  </a:lnTo>
                  <a:cubicBezTo>
                    <a:pt x="1689" y="8469"/>
                    <a:pt x="1689" y="8469"/>
                    <a:pt x="1689" y="8469"/>
                  </a:cubicBezTo>
                  <a:lnTo>
                    <a:pt x="1689" y="8469"/>
                  </a:lnTo>
                  <a:cubicBezTo>
                    <a:pt x="1696" y="8462"/>
                    <a:pt x="1703" y="8455"/>
                    <a:pt x="1710" y="8447"/>
                  </a:cubicBezTo>
                  <a:lnTo>
                    <a:pt x="1710" y="8447"/>
                  </a:lnTo>
                  <a:cubicBezTo>
                    <a:pt x="1689" y="8468"/>
                    <a:pt x="1689" y="8469"/>
                    <a:pt x="1689" y="8491"/>
                  </a:cubicBezTo>
                  <a:cubicBezTo>
                    <a:pt x="1826" y="8309"/>
                    <a:pt x="1963" y="8103"/>
                    <a:pt x="2100" y="7921"/>
                  </a:cubicBezTo>
                  <a:cubicBezTo>
                    <a:pt x="2214" y="7784"/>
                    <a:pt x="2328" y="7647"/>
                    <a:pt x="2420" y="7510"/>
                  </a:cubicBezTo>
                  <a:cubicBezTo>
                    <a:pt x="2557" y="7373"/>
                    <a:pt x="2671" y="7213"/>
                    <a:pt x="2808" y="7076"/>
                  </a:cubicBezTo>
                  <a:cubicBezTo>
                    <a:pt x="2922" y="6916"/>
                    <a:pt x="3036" y="6779"/>
                    <a:pt x="3173" y="6619"/>
                  </a:cubicBezTo>
                  <a:cubicBezTo>
                    <a:pt x="3219" y="6551"/>
                    <a:pt x="3287" y="6460"/>
                    <a:pt x="3356" y="6391"/>
                  </a:cubicBezTo>
                  <a:cubicBezTo>
                    <a:pt x="3401" y="6323"/>
                    <a:pt x="3470" y="6254"/>
                    <a:pt x="3515" y="6186"/>
                  </a:cubicBezTo>
                  <a:cubicBezTo>
                    <a:pt x="3789" y="5889"/>
                    <a:pt x="4040" y="5592"/>
                    <a:pt x="4291" y="5296"/>
                  </a:cubicBezTo>
                  <a:cubicBezTo>
                    <a:pt x="4405" y="5159"/>
                    <a:pt x="4542" y="4999"/>
                    <a:pt x="4657" y="4862"/>
                  </a:cubicBezTo>
                  <a:cubicBezTo>
                    <a:pt x="4771" y="4725"/>
                    <a:pt x="4908" y="4588"/>
                    <a:pt x="5022" y="4451"/>
                  </a:cubicBezTo>
                  <a:cubicBezTo>
                    <a:pt x="5273" y="4154"/>
                    <a:pt x="5547" y="3880"/>
                    <a:pt x="5798" y="3607"/>
                  </a:cubicBezTo>
                  <a:cubicBezTo>
                    <a:pt x="5912" y="3470"/>
                    <a:pt x="6049" y="3333"/>
                    <a:pt x="6163" y="3196"/>
                  </a:cubicBezTo>
                  <a:cubicBezTo>
                    <a:pt x="6300" y="3059"/>
                    <a:pt x="6437" y="2922"/>
                    <a:pt x="6574" y="2785"/>
                  </a:cubicBezTo>
                  <a:cubicBezTo>
                    <a:pt x="6711" y="2648"/>
                    <a:pt x="6848" y="2534"/>
                    <a:pt x="6985" y="2397"/>
                  </a:cubicBezTo>
                  <a:cubicBezTo>
                    <a:pt x="7099" y="2283"/>
                    <a:pt x="7259" y="2146"/>
                    <a:pt x="7373" y="2009"/>
                  </a:cubicBezTo>
                  <a:cubicBezTo>
                    <a:pt x="7510" y="1895"/>
                    <a:pt x="7647" y="1758"/>
                    <a:pt x="7784" y="1621"/>
                  </a:cubicBezTo>
                  <a:cubicBezTo>
                    <a:pt x="7921" y="1484"/>
                    <a:pt x="8058" y="1370"/>
                    <a:pt x="8194" y="1233"/>
                  </a:cubicBezTo>
                  <a:cubicBezTo>
                    <a:pt x="8309" y="1141"/>
                    <a:pt x="8423" y="1050"/>
                    <a:pt x="8537" y="959"/>
                  </a:cubicBezTo>
                  <a:cubicBezTo>
                    <a:pt x="8651" y="868"/>
                    <a:pt x="8742" y="776"/>
                    <a:pt x="8856" y="685"/>
                  </a:cubicBezTo>
                  <a:cubicBezTo>
                    <a:pt x="8971" y="594"/>
                    <a:pt x="9085" y="502"/>
                    <a:pt x="9199" y="411"/>
                  </a:cubicBezTo>
                  <a:cubicBezTo>
                    <a:pt x="9313" y="320"/>
                    <a:pt x="9427" y="228"/>
                    <a:pt x="9541" y="137"/>
                  </a:cubicBezTo>
                  <a:cubicBezTo>
                    <a:pt x="9564" y="91"/>
                    <a:pt x="9564" y="46"/>
                    <a:pt x="9541" y="23"/>
                  </a:cubicBezTo>
                  <a:cubicBezTo>
                    <a:pt x="9518" y="0"/>
                    <a:pt x="9496" y="0"/>
                    <a:pt x="9473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1" name="Google Shape;7281;p25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2" name="Google Shape;7282;p25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3" name="Google Shape;7283;p25"/>
            <p:cNvSpPr/>
            <p:nvPr/>
          </p:nvSpPr>
          <p:spPr>
            <a:xfrm>
              <a:off x="6646900" y="1016350"/>
              <a:ext cx="240250" cy="260225"/>
            </a:xfrm>
            <a:custGeom>
              <a:avLst/>
              <a:gdLst/>
              <a:ahLst/>
              <a:cxnLst/>
              <a:rect l="l" t="t" r="r" b="b"/>
              <a:pathLst>
                <a:path w="9610" h="10409" extrusionOk="0">
                  <a:moveTo>
                    <a:pt x="251" y="10317"/>
                  </a:moveTo>
                  <a:lnTo>
                    <a:pt x="251" y="10317"/>
                  </a:lnTo>
                  <a:cubicBezTo>
                    <a:pt x="251" y="10317"/>
                    <a:pt x="228" y="10340"/>
                    <a:pt x="228" y="10340"/>
                  </a:cubicBezTo>
                  <a:cubicBezTo>
                    <a:pt x="251" y="10340"/>
                    <a:pt x="251" y="10317"/>
                    <a:pt x="251" y="10317"/>
                  </a:cubicBezTo>
                  <a:close/>
                  <a:moveTo>
                    <a:pt x="9495" y="0"/>
                  </a:moveTo>
                  <a:cubicBezTo>
                    <a:pt x="9495" y="0"/>
                    <a:pt x="9473" y="23"/>
                    <a:pt x="9450" y="23"/>
                  </a:cubicBezTo>
                  <a:cubicBezTo>
                    <a:pt x="9404" y="46"/>
                    <a:pt x="9381" y="69"/>
                    <a:pt x="9336" y="92"/>
                  </a:cubicBezTo>
                  <a:cubicBezTo>
                    <a:pt x="9290" y="137"/>
                    <a:pt x="9244" y="160"/>
                    <a:pt x="9199" y="206"/>
                  </a:cubicBezTo>
                  <a:lnTo>
                    <a:pt x="9221" y="183"/>
                  </a:lnTo>
                  <a:lnTo>
                    <a:pt x="9221" y="183"/>
                  </a:lnTo>
                  <a:cubicBezTo>
                    <a:pt x="9153" y="229"/>
                    <a:pt x="9107" y="251"/>
                    <a:pt x="9062" y="297"/>
                  </a:cubicBezTo>
                  <a:cubicBezTo>
                    <a:pt x="8902" y="411"/>
                    <a:pt x="8765" y="525"/>
                    <a:pt x="8605" y="639"/>
                  </a:cubicBezTo>
                  <a:cubicBezTo>
                    <a:pt x="8468" y="754"/>
                    <a:pt x="8331" y="845"/>
                    <a:pt x="8217" y="959"/>
                  </a:cubicBezTo>
                  <a:cubicBezTo>
                    <a:pt x="8080" y="1073"/>
                    <a:pt x="7943" y="1187"/>
                    <a:pt x="7806" y="1301"/>
                  </a:cubicBezTo>
                  <a:cubicBezTo>
                    <a:pt x="7669" y="1438"/>
                    <a:pt x="7510" y="1552"/>
                    <a:pt x="7373" y="1667"/>
                  </a:cubicBezTo>
                  <a:cubicBezTo>
                    <a:pt x="7304" y="1735"/>
                    <a:pt x="7236" y="1803"/>
                    <a:pt x="7167" y="1849"/>
                  </a:cubicBezTo>
                  <a:cubicBezTo>
                    <a:pt x="7099" y="1918"/>
                    <a:pt x="7030" y="1986"/>
                    <a:pt x="6939" y="2055"/>
                  </a:cubicBezTo>
                  <a:cubicBezTo>
                    <a:pt x="6870" y="2100"/>
                    <a:pt x="6802" y="2169"/>
                    <a:pt x="6733" y="2237"/>
                  </a:cubicBezTo>
                  <a:cubicBezTo>
                    <a:pt x="6665" y="2306"/>
                    <a:pt x="6597" y="2351"/>
                    <a:pt x="6528" y="2420"/>
                  </a:cubicBezTo>
                  <a:cubicBezTo>
                    <a:pt x="6391" y="2557"/>
                    <a:pt x="6254" y="2694"/>
                    <a:pt x="6117" y="2853"/>
                  </a:cubicBezTo>
                  <a:cubicBezTo>
                    <a:pt x="5980" y="2990"/>
                    <a:pt x="5843" y="3127"/>
                    <a:pt x="5729" y="3264"/>
                  </a:cubicBezTo>
                  <a:cubicBezTo>
                    <a:pt x="5592" y="3401"/>
                    <a:pt x="5455" y="3538"/>
                    <a:pt x="5318" y="3675"/>
                  </a:cubicBezTo>
                  <a:cubicBezTo>
                    <a:pt x="5181" y="3812"/>
                    <a:pt x="5067" y="3926"/>
                    <a:pt x="4930" y="4063"/>
                  </a:cubicBezTo>
                  <a:cubicBezTo>
                    <a:pt x="4816" y="4200"/>
                    <a:pt x="4679" y="4337"/>
                    <a:pt x="4565" y="4497"/>
                  </a:cubicBezTo>
                  <a:cubicBezTo>
                    <a:pt x="4428" y="4634"/>
                    <a:pt x="4314" y="4794"/>
                    <a:pt x="4200" y="4931"/>
                  </a:cubicBezTo>
                  <a:cubicBezTo>
                    <a:pt x="4063" y="5090"/>
                    <a:pt x="3949" y="5227"/>
                    <a:pt x="3812" y="5364"/>
                  </a:cubicBezTo>
                  <a:cubicBezTo>
                    <a:pt x="3698" y="5501"/>
                    <a:pt x="3561" y="5638"/>
                    <a:pt x="3447" y="5775"/>
                  </a:cubicBezTo>
                  <a:cubicBezTo>
                    <a:pt x="3218" y="6049"/>
                    <a:pt x="2990" y="6346"/>
                    <a:pt x="2739" y="6620"/>
                  </a:cubicBezTo>
                  <a:cubicBezTo>
                    <a:pt x="2625" y="6757"/>
                    <a:pt x="2511" y="6894"/>
                    <a:pt x="2374" y="7030"/>
                  </a:cubicBezTo>
                  <a:cubicBezTo>
                    <a:pt x="2260" y="7190"/>
                    <a:pt x="2123" y="7350"/>
                    <a:pt x="1986" y="7510"/>
                  </a:cubicBezTo>
                  <a:cubicBezTo>
                    <a:pt x="1940" y="7578"/>
                    <a:pt x="1895" y="7647"/>
                    <a:pt x="1849" y="7715"/>
                  </a:cubicBezTo>
                  <a:cubicBezTo>
                    <a:pt x="1849" y="7692"/>
                    <a:pt x="1872" y="7692"/>
                    <a:pt x="1872" y="7670"/>
                  </a:cubicBezTo>
                  <a:lnTo>
                    <a:pt x="1872" y="7670"/>
                  </a:lnTo>
                  <a:cubicBezTo>
                    <a:pt x="1712" y="7898"/>
                    <a:pt x="1529" y="8103"/>
                    <a:pt x="1370" y="8332"/>
                  </a:cubicBezTo>
                  <a:cubicBezTo>
                    <a:pt x="1278" y="8446"/>
                    <a:pt x="1164" y="8560"/>
                    <a:pt x="1073" y="8674"/>
                  </a:cubicBezTo>
                  <a:cubicBezTo>
                    <a:pt x="982" y="8765"/>
                    <a:pt x="913" y="8879"/>
                    <a:pt x="822" y="8993"/>
                  </a:cubicBezTo>
                  <a:cubicBezTo>
                    <a:pt x="662" y="9199"/>
                    <a:pt x="525" y="9427"/>
                    <a:pt x="365" y="9633"/>
                  </a:cubicBezTo>
                  <a:cubicBezTo>
                    <a:pt x="297" y="9724"/>
                    <a:pt x="251" y="9838"/>
                    <a:pt x="183" y="9929"/>
                  </a:cubicBezTo>
                  <a:cubicBezTo>
                    <a:pt x="137" y="9975"/>
                    <a:pt x="114" y="10021"/>
                    <a:pt x="91" y="10089"/>
                  </a:cubicBezTo>
                  <a:cubicBezTo>
                    <a:pt x="46" y="10135"/>
                    <a:pt x="0" y="10203"/>
                    <a:pt x="0" y="10272"/>
                  </a:cubicBezTo>
                  <a:cubicBezTo>
                    <a:pt x="0" y="10340"/>
                    <a:pt x="46" y="10386"/>
                    <a:pt x="91" y="10409"/>
                  </a:cubicBezTo>
                  <a:cubicBezTo>
                    <a:pt x="137" y="10409"/>
                    <a:pt x="205" y="10386"/>
                    <a:pt x="228" y="10340"/>
                  </a:cubicBezTo>
                  <a:cubicBezTo>
                    <a:pt x="274" y="10294"/>
                    <a:pt x="297" y="10249"/>
                    <a:pt x="320" y="10203"/>
                  </a:cubicBezTo>
                  <a:cubicBezTo>
                    <a:pt x="365" y="10135"/>
                    <a:pt x="388" y="10089"/>
                    <a:pt x="434" y="10043"/>
                  </a:cubicBezTo>
                  <a:cubicBezTo>
                    <a:pt x="502" y="9929"/>
                    <a:pt x="571" y="9838"/>
                    <a:pt x="639" y="9747"/>
                  </a:cubicBezTo>
                  <a:lnTo>
                    <a:pt x="639" y="9747"/>
                  </a:lnTo>
                  <a:lnTo>
                    <a:pt x="616" y="9770"/>
                  </a:lnTo>
                  <a:cubicBezTo>
                    <a:pt x="639" y="9747"/>
                    <a:pt x="662" y="9724"/>
                    <a:pt x="685" y="9678"/>
                  </a:cubicBezTo>
                  <a:cubicBezTo>
                    <a:pt x="730" y="9610"/>
                    <a:pt x="799" y="9541"/>
                    <a:pt x="845" y="9473"/>
                  </a:cubicBezTo>
                  <a:cubicBezTo>
                    <a:pt x="890" y="9427"/>
                    <a:pt x="913" y="9381"/>
                    <a:pt x="959" y="9336"/>
                  </a:cubicBezTo>
                  <a:lnTo>
                    <a:pt x="959" y="9336"/>
                  </a:lnTo>
                  <a:cubicBezTo>
                    <a:pt x="956" y="9336"/>
                    <a:pt x="954" y="9336"/>
                    <a:pt x="952" y="9336"/>
                  </a:cubicBezTo>
                  <a:lnTo>
                    <a:pt x="952" y="9336"/>
                  </a:lnTo>
                  <a:cubicBezTo>
                    <a:pt x="1015" y="9253"/>
                    <a:pt x="1078" y="9169"/>
                    <a:pt x="1141" y="9085"/>
                  </a:cubicBezTo>
                  <a:cubicBezTo>
                    <a:pt x="1141" y="9085"/>
                    <a:pt x="1164" y="9085"/>
                    <a:pt x="1164" y="9062"/>
                  </a:cubicBezTo>
                  <a:cubicBezTo>
                    <a:pt x="1255" y="8925"/>
                    <a:pt x="1370" y="8811"/>
                    <a:pt x="1484" y="8674"/>
                  </a:cubicBezTo>
                  <a:cubicBezTo>
                    <a:pt x="1598" y="8537"/>
                    <a:pt x="1712" y="8400"/>
                    <a:pt x="1826" y="8263"/>
                  </a:cubicBezTo>
                  <a:cubicBezTo>
                    <a:pt x="1940" y="8103"/>
                    <a:pt x="2077" y="7966"/>
                    <a:pt x="2191" y="7807"/>
                  </a:cubicBezTo>
                  <a:cubicBezTo>
                    <a:pt x="2305" y="7670"/>
                    <a:pt x="2420" y="7533"/>
                    <a:pt x="2534" y="7396"/>
                  </a:cubicBezTo>
                  <a:cubicBezTo>
                    <a:pt x="2762" y="7122"/>
                    <a:pt x="2990" y="6871"/>
                    <a:pt x="3218" y="6597"/>
                  </a:cubicBezTo>
                  <a:cubicBezTo>
                    <a:pt x="3469" y="6300"/>
                    <a:pt x="3698" y="6026"/>
                    <a:pt x="3949" y="5752"/>
                  </a:cubicBezTo>
                  <a:cubicBezTo>
                    <a:pt x="4086" y="5615"/>
                    <a:pt x="4200" y="5478"/>
                    <a:pt x="4337" y="5341"/>
                  </a:cubicBezTo>
                  <a:cubicBezTo>
                    <a:pt x="4474" y="5182"/>
                    <a:pt x="4588" y="5045"/>
                    <a:pt x="4725" y="4885"/>
                  </a:cubicBezTo>
                  <a:cubicBezTo>
                    <a:pt x="4953" y="4611"/>
                    <a:pt x="5204" y="4337"/>
                    <a:pt x="5478" y="4063"/>
                  </a:cubicBezTo>
                  <a:cubicBezTo>
                    <a:pt x="5592" y="3926"/>
                    <a:pt x="5729" y="3789"/>
                    <a:pt x="5866" y="3652"/>
                  </a:cubicBezTo>
                  <a:cubicBezTo>
                    <a:pt x="5980" y="3515"/>
                    <a:pt x="6117" y="3378"/>
                    <a:pt x="6254" y="3241"/>
                  </a:cubicBezTo>
                  <a:cubicBezTo>
                    <a:pt x="6368" y="3082"/>
                    <a:pt x="6505" y="2945"/>
                    <a:pt x="6642" y="2808"/>
                  </a:cubicBezTo>
                  <a:cubicBezTo>
                    <a:pt x="6779" y="2671"/>
                    <a:pt x="6916" y="2534"/>
                    <a:pt x="7053" y="2420"/>
                  </a:cubicBezTo>
                  <a:cubicBezTo>
                    <a:pt x="7327" y="2146"/>
                    <a:pt x="7601" y="1895"/>
                    <a:pt x="7898" y="1644"/>
                  </a:cubicBezTo>
                  <a:cubicBezTo>
                    <a:pt x="8012" y="1530"/>
                    <a:pt x="8149" y="1415"/>
                    <a:pt x="8286" y="1279"/>
                  </a:cubicBezTo>
                  <a:cubicBezTo>
                    <a:pt x="8400" y="1164"/>
                    <a:pt x="8537" y="1050"/>
                    <a:pt x="8651" y="936"/>
                  </a:cubicBezTo>
                  <a:cubicBezTo>
                    <a:pt x="8765" y="822"/>
                    <a:pt x="8879" y="708"/>
                    <a:pt x="9016" y="594"/>
                  </a:cubicBezTo>
                  <a:cubicBezTo>
                    <a:pt x="9084" y="548"/>
                    <a:pt x="9153" y="480"/>
                    <a:pt x="9221" y="434"/>
                  </a:cubicBezTo>
                  <a:cubicBezTo>
                    <a:pt x="9267" y="388"/>
                    <a:pt x="9336" y="343"/>
                    <a:pt x="9381" y="274"/>
                  </a:cubicBezTo>
                  <a:cubicBezTo>
                    <a:pt x="9450" y="251"/>
                    <a:pt x="9495" y="206"/>
                    <a:pt x="9541" y="183"/>
                  </a:cubicBezTo>
                  <a:cubicBezTo>
                    <a:pt x="9587" y="160"/>
                    <a:pt x="9609" y="92"/>
                    <a:pt x="9587" y="46"/>
                  </a:cubicBezTo>
                  <a:cubicBezTo>
                    <a:pt x="9564" y="23"/>
                    <a:pt x="9541" y="0"/>
                    <a:pt x="9495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4" name="Google Shape;7284;p25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5" name="Google Shape;7285;p25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6" name="Google Shape;7286;p25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7" name="Google Shape;7287;p25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8" name="Google Shape;7288;p25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9" name="Google Shape;7289;p25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0" name="Google Shape;7290;p25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1" name="Google Shape;7291;p25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2" name="Google Shape;7292;p25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3" name="Google Shape;7293;p25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4" name="Google Shape;7294;p25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5" name="Google Shape;7295;p25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6" name="Google Shape;7296;p25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7" name="Google Shape;7297;p25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8" name="Google Shape;7298;p25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9" name="Google Shape;7299;p25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0" name="Google Shape;7300;p25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1" name="Google Shape;7301;p25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2" name="Google Shape;7302;p25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3" name="Google Shape;7303;p25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4" name="Google Shape;7304;p25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5" name="Google Shape;7305;p25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6" name="Google Shape;7306;p25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7" name="Google Shape;7307;p25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8" name="Google Shape;7308;p25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9" name="Google Shape;7309;p25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0" name="Google Shape;7310;p25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1" name="Google Shape;7311;p25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2" name="Google Shape;7312;p25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3" name="Google Shape;7313;p25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4" name="Google Shape;7314;p25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5" name="Google Shape;7315;p25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6" name="Google Shape;7316;p25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7" name="Google Shape;7317;p25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8" name="Google Shape;7318;p25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9" name="Google Shape;7319;p25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0" name="Google Shape;7320;p25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1" name="Google Shape;7321;p25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2" name="Google Shape;7322;p25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3" name="Google Shape;7323;p25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4" name="Google Shape;7324;p25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5" name="Google Shape;7325;p25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6" name="Google Shape;7326;p25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7" name="Google Shape;7327;p25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8" name="Google Shape;7328;p25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9" name="Google Shape;7329;p25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0" name="Google Shape;7330;p25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1" name="Google Shape;7331;p25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2" name="Google Shape;7332;p25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3" name="Google Shape;7333;p25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4" name="Google Shape;7334;p25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5" name="Google Shape;7335;p25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6" name="Google Shape;7336;p25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7" name="Google Shape;7337;p25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8" name="Google Shape;7338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9" name="Google Shape;7339;p25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0" name="Google Shape;7340;p25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1" name="Google Shape;7341;p25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2" name="Google Shape;7342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3" name="Google Shape;7343;p25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4" name="Google Shape;7344;p25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5" name="Google Shape;7345;p25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6" name="Google Shape;7346;p25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7" name="Google Shape;7347;p25"/>
            <p:cNvSpPr/>
            <p:nvPr/>
          </p:nvSpPr>
          <p:spPr>
            <a:xfrm>
              <a:off x="7199825" y="862275"/>
              <a:ext cx="14875" cy="17575"/>
            </a:xfrm>
            <a:custGeom>
              <a:avLst/>
              <a:gdLst/>
              <a:ahLst/>
              <a:cxnLst/>
              <a:rect l="l" t="t" r="r" b="b"/>
              <a:pathLst>
                <a:path w="595" h="703" extrusionOk="0">
                  <a:moveTo>
                    <a:pt x="24" y="0"/>
                  </a:moveTo>
                  <a:cubicBezTo>
                    <a:pt x="1" y="23"/>
                    <a:pt x="1" y="46"/>
                    <a:pt x="24" y="69"/>
                  </a:cubicBezTo>
                  <a:cubicBezTo>
                    <a:pt x="183" y="274"/>
                    <a:pt x="366" y="457"/>
                    <a:pt x="503" y="685"/>
                  </a:cubicBezTo>
                  <a:cubicBezTo>
                    <a:pt x="514" y="697"/>
                    <a:pt x="531" y="702"/>
                    <a:pt x="546" y="702"/>
                  </a:cubicBezTo>
                  <a:cubicBezTo>
                    <a:pt x="560" y="702"/>
                    <a:pt x="571" y="697"/>
                    <a:pt x="571" y="685"/>
                  </a:cubicBezTo>
                  <a:cubicBezTo>
                    <a:pt x="594" y="662"/>
                    <a:pt x="594" y="640"/>
                    <a:pt x="594" y="617"/>
                  </a:cubicBezTo>
                  <a:cubicBezTo>
                    <a:pt x="434" y="411"/>
                    <a:pt x="275" y="206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8" name="Google Shape;7348;p25"/>
            <p:cNvSpPr/>
            <p:nvPr/>
          </p:nvSpPr>
          <p:spPr>
            <a:xfrm>
              <a:off x="7202675" y="865125"/>
              <a:ext cx="12575" cy="16000"/>
            </a:xfrm>
            <a:custGeom>
              <a:avLst/>
              <a:gdLst/>
              <a:ahLst/>
              <a:cxnLst/>
              <a:rect l="l" t="t" r="r" b="b"/>
              <a:pathLst>
                <a:path w="503" h="640" extrusionOk="0">
                  <a:moveTo>
                    <a:pt x="24" y="1"/>
                  </a:moveTo>
                  <a:cubicBezTo>
                    <a:pt x="1" y="23"/>
                    <a:pt x="1" y="69"/>
                    <a:pt x="1" y="69"/>
                  </a:cubicBezTo>
                  <a:cubicBezTo>
                    <a:pt x="138" y="252"/>
                    <a:pt x="275" y="434"/>
                    <a:pt x="412" y="617"/>
                  </a:cubicBezTo>
                  <a:cubicBezTo>
                    <a:pt x="435" y="640"/>
                    <a:pt x="457" y="640"/>
                    <a:pt x="480" y="640"/>
                  </a:cubicBezTo>
                  <a:cubicBezTo>
                    <a:pt x="503" y="617"/>
                    <a:pt x="503" y="594"/>
                    <a:pt x="480" y="571"/>
                  </a:cubicBezTo>
                  <a:cubicBezTo>
                    <a:pt x="343" y="389"/>
                    <a:pt x="206" y="20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9" name="Google Shape;7349;p25"/>
            <p:cNvSpPr/>
            <p:nvPr/>
          </p:nvSpPr>
          <p:spPr>
            <a:xfrm>
              <a:off x="7202675" y="865125"/>
              <a:ext cx="14300" cy="19675"/>
            </a:xfrm>
            <a:custGeom>
              <a:avLst/>
              <a:gdLst/>
              <a:ahLst/>
              <a:cxnLst/>
              <a:rect l="l" t="t" r="r" b="b"/>
              <a:pathLst>
                <a:path w="572" h="787" extrusionOk="0">
                  <a:moveTo>
                    <a:pt x="47" y="1"/>
                  </a:moveTo>
                  <a:cubicBezTo>
                    <a:pt x="47" y="1"/>
                    <a:pt x="24" y="23"/>
                    <a:pt x="24" y="23"/>
                  </a:cubicBezTo>
                  <a:cubicBezTo>
                    <a:pt x="1" y="46"/>
                    <a:pt x="1" y="69"/>
                    <a:pt x="24" y="92"/>
                  </a:cubicBezTo>
                  <a:cubicBezTo>
                    <a:pt x="115" y="229"/>
                    <a:pt x="229" y="366"/>
                    <a:pt x="320" y="503"/>
                  </a:cubicBezTo>
                  <a:cubicBezTo>
                    <a:pt x="366" y="594"/>
                    <a:pt x="412" y="685"/>
                    <a:pt x="457" y="754"/>
                  </a:cubicBezTo>
                  <a:cubicBezTo>
                    <a:pt x="474" y="770"/>
                    <a:pt x="490" y="786"/>
                    <a:pt x="506" y="786"/>
                  </a:cubicBezTo>
                  <a:cubicBezTo>
                    <a:pt x="512" y="786"/>
                    <a:pt x="519" y="783"/>
                    <a:pt x="526" y="777"/>
                  </a:cubicBezTo>
                  <a:cubicBezTo>
                    <a:pt x="549" y="777"/>
                    <a:pt x="572" y="754"/>
                    <a:pt x="549" y="731"/>
                  </a:cubicBezTo>
                  <a:cubicBezTo>
                    <a:pt x="480" y="617"/>
                    <a:pt x="412" y="503"/>
                    <a:pt x="343" y="389"/>
                  </a:cubicBezTo>
                  <a:cubicBezTo>
                    <a:pt x="275" y="275"/>
                    <a:pt x="183" y="138"/>
                    <a:pt x="92" y="23"/>
                  </a:cubicBezTo>
                  <a:cubicBezTo>
                    <a:pt x="69" y="23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0" name="Google Shape;7350;p25"/>
            <p:cNvSpPr/>
            <p:nvPr/>
          </p:nvSpPr>
          <p:spPr>
            <a:xfrm>
              <a:off x="7205525" y="866850"/>
              <a:ext cx="9725" cy="13150"/>
            </a:xfrm>
            <a:custGeom>
              <a:avLst/>
              <a:gdLst/>
              <a:ahLst/>
              <a:cxnLst/>
              <a:rect l="l" t="t" r="r" b="b"/>
              <a:pathLst>
                <a:path w="389" h="526" extrusionOk="0">
                  <a:moveTo>
                    <a:pt x="24" y="0"/>
                  </a:moveTo>
                  <a:cubicBezTo>
                    <a:pt x="1" y="23"/>
                    <a:pt x="1" y="46"/>
                    <a:pt x="1" y="69"/>
                  </a:cubicBezTo>
                  <a:cubicBezTo>
                    <a:pt x="115" y="206"/>
                    <a:pt x="206" y="365"/>
                    <a:pt x="298" y="502"/>
                  </a:cubicBezTo>
                  <a:cubicBezTo>
                    <a:pt x="321" y="525"/>
                    <a:pt x="321" y="525"/>
                    <a:pt x="343" y="525"/>
                  </a:cubicBezTo>
                  <a:lnTo>
                    <a:pt x="366" y="525"/>
                  </a:lnTo>
                  <a:cubicBezTo>
                    <a:pt x="389" y="502"/>
                    <a:pt x="389" y="502"/>
                    <a:pt x="389" y="479"/>
                  </a:cubicBezTo>
                  <a:cubicBezTo>
                    <a:pt x="389" y="479"/>
                    <a:pt x="389" y="457"/>
                    <a:pt x="389" y="457"/>
                  </a:cubicBezTo>
                  <a:cubicBezTo>
                    <a:pt x="298" y="297"/>
                    <a:pt x="184" y="160"/>
                    <a:pt x="92" y="23"/>
                  </a:cubicBezTo>
                  <a:cubicBezTo>
                    <a:pt x="69" y="0"/>
                    <a:pt x="69" y="0"/>
                    <a:pt x="4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1" name="Google Shape;7351;p25"/>
            <p:cNvSpPr/>
            <p:nvPr/>
          </p:nvSpPr>
          <p:spPr>
            <a:xfrm>
              <a:off x="7202125" y="862275"/>
              <a:ext cx="13700" cy="17575"/>
            </a:xfrm>
            <a:custGeom>
              <a:avLst/>
              <a:gdLst/>
              <a:ahLst/>
              <a:cxnLst/>
              <a:rect l="l" t="t" r="r" b="b"/>
              <a:pathLst>
                <a:path w="548" h="703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23"/>
                    <a:pt x="0" y="46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91" y="183"/>
                    <a:pt x="183" y="274"/>
                    <a:pt x="251" y="366"/>
                  </a:cubicBezTo>
                  <a:cubicBezTo>
                    <a:pt x="342" y="457"/>
                    <a:pt x="411" y="571"/>
                    <a:pt x="479" y="685"/>
                  </a:cubicBezTo>
                  <a:cubicBezTo>
                    <a:pt x="479" y="697"/>
                    <a:pt x="491" y="702"/>
                    <a:pt x="505" y="702"/>
                  </a:cubicBezTo>
                  <a:cubicBezTo>
                    <a:pt x="519" y="702"/>
                    <a:pt x="536" y="697"/>
                    <a:pt x="548" y="685"/>
                  </a:cubicBezTo>
                  <a:cubicBezTo>
                    <a:pt x="548" y="685"/>
                    <a:pt x="548" y="662"/>
                    <a:pt x="548" y="662"/>
                  </a:cubicBezTo>
                  <a:cubicBezTo>
                    <a:pt x="548" y="640"/>
                    <a:pt x="548" y="640"/>
                    <a:pt x="548" y="617"/>
                  </a:cubicBezTo>
                  <a:cubicBezTo>
                    <a:pt x="479" y="525"/>
                    <a:pt x="411" y="411"/>
                    <a:pt x="342" y="320"/>
                  </a:cubicBezTo>
                  <a:cubicBezTo>
                    <a:pt x="251" y="206"/>
                    <a:pt x="160" y="115"/>
                    <a:pt x="91" y="23"/>
                  </a:cubicBezTo>
                  <a:cubicBezTo>
                    <a:pt x="69" y="23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2" name="Google Shape;7352;p25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3" name="Google Shape;7353;p25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4" name="Google Shape;7354;p25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5" name="Google Shape;7355;p25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6" name="Google Shape;7356;p25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7" name="Google Shape;7357;p25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8" name="Google Shape;7358;p25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9" name="Google Shape;7359;p25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0" name="Google Shape;7360;p25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1" name="Google Shape;7361;p25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2" name="Google Shape;7362;p25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3" name="Google Shape;7363;p25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4" name="Google Shape;7364;p25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5" name="Google Shape;7365;p25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6" name="Google Shape;7366;p25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7" name="Google Shape;7367;p25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8" name="Google Shape;7368;p25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9" name="Google Shape;7369;p25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0" name="Google Shape;7370;p25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1" name="Google Shape;7371;p25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2" name="Google Shape;7372;p25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3" name="Google Shape;7373;p25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4" name="Google Shape;7374;p25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5" name="Google Shape;7375;p25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6" name="Google Shape;7376;p25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7" name="Google Shape;7377;p25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8" name="Google Shape;7378;p25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9" name="Google Shape;7379;p25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0" name="Google Shape;7380;p25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1" name="Google Shape;7381;p25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2" name="Google Shape;7382;p25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3" name="Google Shape;7383;p25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4" name="Google Shape;7384;p25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5" name="Google Shape;7385;p25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6" name="Google Shape;7386;p25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7" name="Google Shape;7387;p25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8" name="Google Shape;7388;p25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9" name="Google Shape;7389;p25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0" name="Google Shape;7390;p25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1" name="Google Shape;7391;p25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2" name="Google Shape;7392;p25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3" name="Google Shape;7393;p25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4" name="Google Shape;7394;p25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5" name="Google Shape;7395;p25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6" name="Google Shape;7396;p25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7" name="Google Shape;7397;p25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8" name="Google Shape;7398;p25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9" name="Google Shape;7399;p25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0" name="Google Shape;7400;p25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1" name="Google Shape;7401;p25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2" name="Google Shape;7402;p25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3" name="Google Shape;7403;p25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4" name="Google Shape;7404;p25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5" name="Google Shape;7405;p25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6" name="Google Shape;7406;p25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7" name="Google Shape;7407;p25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8" name="Google Shape;7408;p25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9" name="Google Shape;7409;p25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0" name="Google Shape;7410;p25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1" name="Google Shape;7411;p25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2" name="Google Shape;7412;p25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3" name="Google Shape;7413;p25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4" name="Google Shape;7414;p25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5" name="Google Shape;7415;p25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6" name="Google Shape;7416;p25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7" name="Google Shape;7417;p25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8" name="Google Shape;7418;p25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9" name="Google Shape;7419;p25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0" name="Google Shape;7420;p25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1" name="Google Shape;7421;p25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2" name="Google Shape;7422;p25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3" name="Google Shape;7423;p25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4" name="Google Shape;7424;p25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5" name="Google Shape;7425;p25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6" name="Google Shape;7426;p25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7" name="Google Shape;7427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8" name="Google Shape;7428;p25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9" name="Google Shape;7429;p25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0" name="Google Shape;7430;p25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1" name="Google Shape;7431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2" name="Google Shape;7432;p25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3" name="Google Shape;7433;p25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4" name="Google Shape;7434;p25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5" name="Google Shape;7435;p25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6" name="Google Shape;7436;p25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7" name="Google Shape;7437;p25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8" name="Google Shape;7438;p25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9" name="Google Shape;7439;p25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0" name="Google Shape;7440;p25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1" name="Google Shape;7441;p25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2" name="Google Shape;7442;p25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43" name="Google Shape;7443;p25"/>
          <p:cNvSpPr/>
          <p:nvPr/>
        </p:nvSpPr>
        <p:spPr>
          <a:xfrm>
            <a:off x="1699015" y="3569251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44" name="Google Shape;7444;p25"/>
          <p:cNvSpPr/>
          <p:nvPr/>
        </p:nvSpPr>
        <p:spPr>
          <a:xfrm>
            <a:off x="10112080" y="2671147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45" name="Google Shape;7445;p25"/>
          <p:cNvSpPr/>
          <p:nvPr/>
        </p:nvSpPr>
        <p:spPr>
          <a:xfrm>
            <a:off x="330573" y="2359663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46" name="Google Shape;7446;p25"/>
          <p:cNvGrpSpPr/>
          <p:nvPr/>
        </p:nvGrpSpPr>
        <p:grpSpPr>
          <a:xfrm rot="-5400000" flipH="1">
            <a:off x="562738" y="3777203"/>
            <a:ext cx="521341" cy="572405"/>
            <a:chOff x="818450" y="719950"/>
            <a:chExt cx="162075" cy="177950"/>
          </a:xfrm>
        </p:grpSpPr>
        <p:sp>
          <p:nvSpPr>
            <p:cNvPr id="7447" name="Google Shape;7447;p25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8" name="Google Shape;7448;p25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9" name="Google Shape;7449;p25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50" name="Google Shape;7450;p25"/>
          <p:cNvGrpSpPr/>
          <p:nvPr/>
        </p:nvGrpSpPr>
        <p:grpSpPr>
          <a:xfrm rot="10292201">
            <a:off x="10965181" y="2444386"/>
            <a:ext cx="439515" cy="565108"/>
            <a:chOff x="3526675" y="707075"/>
            <a:chExt cx="187750" cy="241400"/>
          </a:xfrm>
        </p:grpSpPr>
        <p:sp>
          <p:nvSpPr>
            <p:cNvPr id="7451" name="Google Shape;7451;p25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2" name="Google Shape;7452;p25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3" name="Google Shape;7453;p25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54" name="Google Shape;7454;p25"/>
          <p:cNvGrpSpPr/>
          <p:nvPr/>
        </p:nvGrpSpPr>
        <p:grpSpPr>
          <a:xfrm>
            <a:off x="11036763" y="5285123"/>
            <a:ext cx="665191" cy="714416"/>
            <a:chOff x="539500" y="356300"/>
            <a:chExt cx="347201" cy="372894"/>
          </a:xfrm>
        </p:grpSpPr>
        <p:sp>
          <p:nvSpPr>
            <p:cNvPr id="7455" name="Google Shape;7455;p25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6" name="Google Shape;7456;p25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7" name="Google Shape;7457;p25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8" name="Google Shape;7458;p25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9" name="Google Shape;7459;p25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0" name="Google Shape;7460;p25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1" name="Google Shape;7461;p25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2" name="Google Shape;7462;p25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3" name="Google Shape;7463;p25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4" name="Google Shape;7464;p25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5" name="Google Shape;7465;p25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66" name="Google Shape;7466;p25"/>
          <p:cNvGrpSpPr/>
          <p:nvPr/>
        </p:nvGrpSpPr>
        <p:grpSpPr>
          <a:xfrm>
            <a:off x="591935" y="383235"/>
            <a:ext cx="462928" cy="680855"/>
            <a:chOff x="3716700" y="1378700"/>
            <a:chExt cx="135825" cy="199750"/>
          </a:xfrm>
        </p:grpSpPr>
        <p:sp>
          <p:nvSpPr>
            <p:cNvPr id="7467" name="Google Shape;7467;p25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8" name="Google Shape;7468;p25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9" name="Google Shape;7469;p25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0" name="Google Shape;7470;p25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71" name="Google Shape;7471;p25"/>
          <p:cNvSpPr/>
          <p:nvPr/>
        </p:nvSpPr>
        <p:spPr>
          <a:xfrm rot="1257298">
            <a:off x="9777439" y="4293281"/>
            <a:ext cx="452704" cy="147513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2" name="Google Shape;7472;p25"/>
          <p:cNvSpPr/>
          <p:nvPr/>
        </p:nvSpPr>
        <p:spPr>
          <a:xfrm>
            <a:off x="2111080" y="612047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3" name="Google Shape;7473;p25"/>
          <p:cNvSpPr/>
          <p:nvPr/>
        </p:nvSpPr>
        <p:spPr>
          <a:xfrm>
            <a:off x="9558748" y="63432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401686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p8"/>
          <p:cNvSpPr/>
          <p:nvPr/>
        </p:nvSpPr>
        <p:spPr>
          <a:xfrm rot="10800000" flipH="1">
            <a:off x="6777374" y="2112002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696" name="Google Shape;1696;p8"/>
          <p:cNvSpPr/>
          <p:nvPr/>
        </p:nvSpPr>
        <p:spPr>
          <a:xfrm rot="10800000">
            <a:off x="-1444868" y="-1392685"/>
            <a:ext cx="4675339" cy="5514125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1697" name="Google Shape;169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8" name="Google Shape;1698;p8"/>
          <p:cNvGrpSpPr/>
          <p:nvPr/>
        </p:nvGrpSpPr>
        <p:grpSpPr>
          <a:xfrm>
            <a:off x="299582" y="432844"/>
            <a:ext cx="1653244" cy="1734747"/>
            <a:chOff x="-818813" y="1823137"/>
            <a:chExt cx="1579734" cy="1657613"/>
          </a:xfrm>
        </p:grpSpPr>
        <p:sp>
          <p:nvSpPr>
            <p:cNvPr id="1699" name="Google Shape;1699;p8"/>
            <p:cNvSpPr/>
            <p:nvPr/>
          </p:nvSpPr>
          <p:spPr>
            <a:xfrm>
              <a:off x="-818813" y="1823137"/>
              <a:ext cx="1579734" cy="1657613"/>
            </a:xfrm>
            <a:custGeom>
              <a:avLst/>
              <a:gdLst/>
              <a:ahLst/>
              <a:cxnLst/>
              <a:rect l="l" t="t" r="r" b="b"/>
              <a:pathLst>
                <a:path w="28236" h="29628" extrusionOk="0">
                  <a:moveTo>
                    <a:pt x="12144" y="1"/>
                  </a:moveTo>
                  <a:cubicBezTo>
                    <a:pt x="11870" y="1"/>
                    <a:pt x="11596" y="24"/>
                    <a:pt x="11345" y="69"/>
                  </a:cubicBezTo>
                  <a:cubicBezTo>
                    <a:pt x="10683" y="69"/>
                    <a:pt x="10066" y="434"/>
                    <a:pt x="9724" y="1028"/>
                  </a:cubicBezTo>
                  <a:cubicBezTo>
                    <a:pt x="9724" y="1028"/>
                    <a:pt x="503" y="17257"/>
                    <a:pt x="503" y="17257"/>
                  </a:cubicBezTo>
                  <a:cubicBezTo>
                    <a:pt x="434" y="17416"/>
                    <a:pt x="366" y="17576"/>
                    <a:pt x="320" y="17736"/>
                  </a:cubicBezTo>
                  <a:cubicBezTo>
                    <a:pt x="252" y="17896"/>
                    <a:pt x="206" y="18055"/>
                    <a:pt x="160" y="18215"/>
                  </a:cubicBezTo>
                  <a:cubicBezTo>
                    <a:pt x="115" y="18444"/>
                    <a:pt x="69" y="18695"/>
                    <a:pt x="46" y="18946"/>
                  </a:cubicBezTo>
                  <a:cubicBezTo>
                    <a:pt x="1" y="19379"/>
                    <a:pt x="23" y="19813"/>
                    <a:pt x="92" y="20292"/>
                  </a:cubicBezTo>
                  <a:cubicBezTo>
                    <a:pt x="160" y="20680"/>
                    <a:pt x="274" y="21091"/>
                    <a:pt x="434" y="21525"/>
                  </a:cubicBezTo>
                  <a:cubicBezTo>
                    <a:pt x="548" y="21844"/>
                    <a:pt x="708" y="22164"/>
                    <a:pt x="868" y="22461"/>
                  </a:cubicBezTo>
                  <a:cubicBezTo>
                    <a:pt x="982" y="22666"/>
                    <a:pt x="1119" y="22872"/>
                    <a:pt x="1324" y="23077"/>
                  </a:cubicBezTo>
                  <a:cubicBezTo>
                    <a:pt x="2237" y="23922"/>
                    <a:pt x="3287" y="24515"/>
                    <a:pt x="4155" y="24972"/>
                  </a:cubicBezTo>
                  <a:cubicBezTo>
                    <a:pt x="4474" y="25131"/>
                    <a:pt x="4794" y="25291"/>
                    <a:pt x="5113" y="25451"/>
                  </a:cubicBezTo>
                  <a:lnTo>
                    <a:pt x="5501" y="25656"/>
                  </a:lnTo>
                  <a:cubicBezTo>
                    <a:pt x="5638" y="25725"/>
                    <a:pt x="5753" y="25770"/>
                    <a:pt x="5889" y="25839"/>
                  </a:cubicBezTo>
                  <a:lnTo>
                    <a:pt x="6209" y="25999"/>
                  </a:lnTo>
                  <a:cubicBezTo>
                    <a:pt x="6460" y="26136"/>
                    <a:pt x="6711" y="26273"/>
                    <a:pt x="6962" y="26387"/>
                  </a:cubicBezTo>
                  <a:cubicBezTo>
                    <a:pt x="8012" y="26912"/>
                    <a:pt x="9062" y="27391"/>
                    <a:pt x="10089" y="27825"/>
                  </a:cubicBezTo>
                  <a:cubicBezTo>
                    <a:pt x="10683" y="28099"/>
                    <a:pt x="11208" y="28304"/>
                    <a:pt x="11687" y="28487"/>
                  </a:cubicBezTo>
                  <a:cubicBezTo>
                    <a:pt x="12258" y="28692"/>
                    <a:pt x="12828" y="28897"/>
                    <a:pt x="13376" y="29057"/>
                  </a:cubicBezTo>
                  <a:cubicBezTo>
                    <a:pt x="13627" y="29126"/>
                    <a:pt x="13878" y="29194"/>
                    <a:pt x="14107" y="29263"/>
                  </a:cubicBezTo>
                  <a:cubicBezTo>
                    <a:pt x="14221" y="29286"/>
                    <a:pt x="14335" y="29308"/>
                    <a:pt x="14472" y="29354"/>
                  </a:cubicBezTo>
                  <a:cubicBezTo>
                    <a:pt x="14517" y="29354"/>
                    <a:pt x="14746" y="29422"/>
                    <a:pt x="14746" y="29422"/>
                  </a:cubicBezTo>
                  <a:cubicBezTo>
                    <a:pt x="14746" y="29422"/>
                    <a:pt x="14883" y="29445"/>
                    <a:pt x="14883" y="29445"/>
                  </a:cubicBezTo>
                  <a:cubicBezTo>
                    <a:pt x="15042" y="29491"/>
                    <a:pt x="15225" y="29537"/>
                    <a:pt x="15430" y="29559"/>
                  </a:cubicBezTo>
                  <a:cubicBezTo>
                    <a:pt x="15659" y="29605"/>
                    <a:pt x="15887" y="29628"/>
                    <a:pt x="16092" y="29628"/>
                  </a:cubicBezTo>
                  <a:cubicBezTo>
                    <a:pt x="16298" y="29628"/>
                    <a:pt x="16480" y="29605"/>
                    <a:pt x="16663" y="29582"/>
                  </a:cubicBezTo>
                  <a:cubicBezTo>
                    <a:pt x="16846" y="29537"/>
                    <a:pt x="17051" y="29468"/>
                    <a:pt x="17211" y="29377"/>
                  </a:cubicBezTo>
                  <a:cubicBezTo>
                    <a:pt x="17576" y="29217"/>
                    <a:pt x="17873" y="28943"/>
                    <a:pt x="18078" y="28601"/>
                  </a:cubicBezTo>
                  <a:cubicBezTo>
                    <a:pt x="18535" y="27802"/>
                    <a:pt x="27551" y="12007"/>
                    <a:pt x="27916" y="11391"/>
                  </a:cubicBezTo>
                  <a:cubicBezTo>
                    <a:pt x="28144" y="10980"/>
                    <a:pt x="28235" y="10500"/>
                    <a:pt x="28144" y="10067"/>
                  </a:cubicBezTo>
                  <a:cubicBezTo>
                    <a:pt x="28144" y="9998"/>
                    <a:pt x="28121" y="9953"/>
                    <a:pt x="28121" y="9907"/>
                  </a:cubicBezTo>
                  <a:cubicBezTo>
                    <a:pt x="28030" y="9542"/>
                    <a:pt x="27870" y="9222"/>
                    <a:pt x="27596" y="8948"/>
                  </a:cubicBezTo>
                  <a:cubicBezTo>
                    <a:pt x="27391" y="8743"/>
                    <a:pt x="27163" y="8537"/>
                    <a:pt x="26934" y="8355"/>
                  </a:cubicBezTo>
                  <a:cubicBezTo>
                    <a:pt x="26934" y="8263"/>
                    <a:pt x="26912" y="8172"/>
                    <a:pt x="26912" y="8058"/>
                  </a:cubicBezTo>
                  <a:cubicBezTo>
                    <a:pt x="26912" y="8058"/>
                    <a:pt x="26912" y="8058"/>
                    <a:pt x="26912" y="8035"/>
                  </a:cubicBezTo>
                  <a:cubicBezTo>
                    <a:pt x="26866" y="7624"/>
                    <a:pt x="26706" y="7236"/>
                    <a:pt x="26409" y="6917"/>
                  </a:cubicBezTo>
                  <a:cubicBezTo>
                    <a:pt x="26318" y="6803"/>
                    <a:pt x="26204" y="6666"/>
                    <a:pt x="26090" y="6552"/>
                  </a:cubicBezTo>
                  <a:cubicBezTo>
                    <a:pt x="25976" y="6437"/>
                    <a:pt x="25862" y="6323"/>
                    <a:pt x="25702" y="6186"/>
                  </a:cubicBezTo>
                  <a:cubicBezTo>
                    <a:pt x="25496" y="6004"/>
                    <a:pt x="25268" y="5821"/>
                    <a:pt x="25063" y="5684"/>
                  </a:cubicBezTo>
                  <a:lnTo>
                    <a:pt x="25040" y="5661"/>
                  </a:lnTo>
                  <a:cubicBezTo>
                    <a:pt x="24949" y="5593"/>
                    <a:pt x="24880" y="5524"/>
                    <a:pt x="24789" y="5456"/>
                  </a:cubicBezTo>
                  <a:cubicBezTo>
                    <a:pt x="24743" y="5433"/>
                    <a:pt x="24492" y="5228"/>
                    <a:pt x="24492" y="5228"/>
                  </a:cubicBezTo>
                  <a:cubicBezTo>
                    <a:pt x="24287" y="5068"/>
                    <a:pt x="24058" y="4908"/>
                    <a:pt x="23830" y="4748"/>
                  </a:cubicBezTo>
                  <a:cubicBezTo>
                    <a:pt x="22963" y="4086"/>
                    <a:pt x="22050" y="3493"/>
                    <a:pt x="21114" y="2968"/>
                  </a:cubicBezTo>
                  <a:cubicBezTo>
                    <a:pt x="20155" y="2443"/>
                    <a:pt x="19174" y="1964"/>
                    <a:pt x="18147" y="1553"/>
                  </a:cubicBezTo>
                  <a:cubicBezTo>
                    <a:pt x="17918" y="1462"/>
                    <a:pt x="17667" y="1347"/>
                    <a:pt x="17393" y="1256"/>
                  </a:cubicBezTo>
                  <a:cubicBezTo>
                    <a:pt x="17188" y="1188"/>
                    <a:pt x="16983" y="1119"/>
                    <a:pt x="16777" y="1051"/>
                  </a:cubicBezTo>
                  <a:lnTo>
                    <a:pt x="16686" y="1005"/>
                  </a:lnTo>
                  <a:cubicBezTo>
                    <a:pt x="16252" y="845"/>
                    <a:pt x="15750" y="685"/>
                    <a:pt x="15271" y="549"/>
                  </a:cubicBezTo>
                  <a:cubicBezTo>
                    <a:pt x="14563" y="343"/>
                    <a:pt x="13924" y="183"/>
                    <a:pt x="13331" y="92"/>
                  </a:cubicBezTo>
                  <a:cubicBezTo>
                    <a:pt x="12920" y="46"/>
                    <a:pt x="12509" y="1"/>
                    <a:pt x="12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8"/>
            <p:cNvSpPr/>
            <p:nvPr/>
          </p:nvSpPr>
          <p:spPr>
            <a:xfrm>
              <a:off x="-703895" y="1930446"/>
              <a:ext cx="1283492" cy="1293674"/>
            </a:xfrm>
            <a:custGeom>
              <a:avLst/>
              <a:gdLst/>
              <a:ahLst/>
              <a:cxnLst/>
              <a:rect l="l" t="t" r="r" b="b"/>
              <a:pathLst>
                <a:path w="22941" h="23123" extrusionOk="0">
                  <a:moveTo>
                    <a:pt x="8720" y="4793"/>
                  </a:moveTo>
                  <a:lnTo>
                    <a:pt x="8711" y="4816"/>
                  </a:lnTo>
                  <a:lnTo>
                    <a:pt x="8720" y="4816"/>
                  </a:lnTo>
                  <a:lnTo>
                    <a:pt x="8720" y="4793"/>
                  </a:lnTo>
                  <a:close/>
                  <a:moveTo>
                    <a:pt x="9861" y="2785"/>
                  </a:moveTo>
                  <a:cubicBezTo>
                    <a:pt x="9884" y="2808"/>
                    <a:pt x="9930" y="2830"/>
                    <a:pt x="9953" y="2853"/>
                  </a:cubicBezTo>
                  <a:lnTo>
                    <a:pt x="9998" y="2876"/>
                  </a:lnTo>
                  <a:cubicBezTo>
                    <a:pt x="10090" y="2899"/>
                    <a:pt x="10158" y="2944"/>
                    <a:pt x="10249" y="2990"/>
                  </a:cubicBezTo>
                  <a:lnTo>
                    <a:pt x="10318" y="3013"/>
                  </a:lnTo>
                  <a:lnTo>
                    <a:pt x="10363" y="3036"/>
                  </a:lnTo>
                  <a:cubicBezTo>
                    <a:pt x="10409" y="3059"/>
                    <a:pt x="10455" y="3081"/>
                    <a:pt x="10500" y="3104"/>
                  </a:cubicBezTo>
                  <a:cubicBezTo>
                    <a:pt x="10592" y="3127"/>
                    <a:pt x="10683" y="3173"/>
                    <a:pt x="10774" y="3218"/>
                  </a:cubicBezTo>
                  <a:lnTo>
                    <a:pt x="10820" y="3241"/>
                  </a:lnTo>
                  <a:cubicBezTo>
                    <a:pt x="10911" y="3264"/>
                    <a:pt x="11003" y="3310"/>
                    <a:pt x="11094" y="3355"/>
                  </a:cubicBezTo>
                  <a:cubicBezTo>
                    <a:pt x="11117" y="3355"/>
                    <a:pt x="11140" y="3378"/>
                    <a:pt x="11140" y="3378"/>
                  </a:cubicBezTo>
                  <a:cubicBezTo>
                    <a:pt x="11231" y="3401"/>
                    <a:pt x="11299" y="3447"/>
                    <a:pt x="11368" y="3492"/>
                  </a:cubicBezTo>
                  <a:cubicBezTo>
                    <a:pt x="11528" y="3584"/>
                    <a:pt x="11687" y="3652"/>
                    <a:pt x="11824" y="3743"/>
                  </a:cubicBezTo>
                  <a:lnTo>
                    <a:pt x="11847" y="3743"/>
                  </a:lnTo>
                  <a:cubicBezTo>
                    <a:pt x="11984" y="3812"/>
                    <a:pt x="12098" y="3880"/>
                    <a:pt x="12235" y="3949"/>
                  </a:cubicBezTo>
                  <a:cubicBezTo>
                    <a:pt x="12304" y="3994"/>
                    <a:pt x="12395" y="4040"/>
                    <a:pt x="12486" y="4086"/>
                  </a:cubicBezTo>
                  <a:cubicBezTo>
                    <a:pt x="12555" y="4131"/>
                    <a:pt x="12646" y="4154"/>
                    <a:pt x="12715" y="4200"/>
                  </a:cubicBezTo>
                  <a:cubicBezTo>
                    <a:pt x="12851" y="4291"/>
                    <a:pt x="12988" y="4360"/>
                    <a:pt x="13125" y="4428"/>
                  </a:cubicBezTo>
                  <a:lnTo>
                    <a:pt x="13171" y="4451"/>
                  </a:lnTo>
                  <a:lnTo>
                    <a:pt x="13239" y="4474"/>
                  </a:lnTo>
                  <a:cubicBezTo>
                    <a:pt x="13285" y="4519"/>
                    <a:pt x="13354" y="4542"/>
                    <a:pt x="13399" y="4588"/>
                  </a:cubicBezTo>
                  <a:lnTo>
                    <a:pt x="13513" y="4634"/>
                  </a:lnTo>
                  <a:lnTo>
                    <a:pt x="13628" y="4679"/>
                  </a:lnTo>
                  <a:lnTo>
                    <a:pt x="13787" y="4771"/>
                  </a:lnTo>
                  <a:cubicBezTo>
                    <a:pt x="13879" y="4816"/>
                    <a:pt x="13970" y="4862"/>
                    <a:pt x="14084" y="4907"/>
                  </a:cubicBezTo>
                  <a:cubicBezTo>
                    <a:pt x="14175" y="4976"/>
                    <a:pt x="14267" y="5022"/>
                    <a:pt x="14358" y="5067"/>
                  </a:cubicBezTo>
                  <a:lnTo>
                    <a:pt x="14541" y="5159"/>
                  </a:lnTo>
                  <a:lnTo>
                    <a:pt x="14609" y="5181"/>
                  </a:lnTo>
                  <a:lnTo>
                    <a:pt x="14769" y="5273"/>
                  </a:lnTo>
                  <a:lnTo>
                    <a:pt x="14837" y="5295"/>
                  </a:lnTo>
                  <a:cubicBezTo>
                    <a:pt x="14883" y="5341"/>
                    <a:pt x="14929" y="5364"/>
                    <a:pt x="14974" y="5387"/>
                  </a:cubicBezTo>
                  <a:cubicBezTo>
                    <a:pt x="15111" y="5455"/>
                    <a:pt x="15248" y="5524"/>
                    <a:pt x="15362" y="5569"/>
                  </a:cubicBezTo>
                  <a:lnTo>
                    <a:pt x="15431" y="5615"/>
                  </a:lnTo>
                  <a:cubicBezTo>
                    <a:pt x="15499" y="5661"/>
                    <a:pt x="15568" y="5684"/>
                    <a:pt x="15659" y="5729"/>
                  </a:cubicBezTo>
                  <a:lnTo>
                    <a:pt x="15705" y="5752"/>
                  </a:lnTo>
                  <a:lnTo>
                    <a:pt x="15727" y="5775"/>
                  </a:lnTo>
                  <a:lnTo>
                    <a:pt x="15887" y="5843"/>
                  </a:lnTo>
                  <a:lnTo>
                    <a:pt x="16321" y="6072"/>
                  </a:lnTo>
                  <a:lnTo>
                    <a:pt x="16435" y="6117"/>
                  </a:lnTo>
                  <a:cubicBezTo>
                    <a:pt x="16549" y="6186"/>
                    <a:pt x="16663" y="6231"/>
                    <a:pt x="16777" y="6300"/>
                  </a:cubicBezTo>
                  <a:cubicBezTo>
                    <a:pt x="16846" y="6323"/>
                    <a:pt x="16892" y="6345"/>
                    <a:pt x="16937" y="6368"/>
                  </a:cubicBezTo>
                  <a:lnTo>
                    <a:pt x="16983" y="6391"/>
                  </a:lnTo>
                  <a:cubicBezTo>
                    <a:pt x="17074" y="6437"/>
                    <a:pt x="17143" y="6460"/>
                    <a:pt x="17234" y="6505"/>
                  </a:cubicBezTo>
                  <a:lnTo>
                    <a:pt x="17257" y="6528"/>
                  </a:lnTo>
                  <a:lnTo>
                    <a:pt x="17325" y="6551"/>
                  </a:lnTo>
                  <a:lnTo>
                    <a:pt x="17417" y="6597"/>
                  </a:lnTo>
                  <a:cubicBezTo>
                    <a:pt x="17553" y="6665"/>
                    <a:pt x="17713" y="6733"/>
                    <a:pt x="17850" y="6825"/>
                  </a:cubicBezTo>
                  <a:lnTo>
                    <a:pt x="17987" y="6870"/>
                  </a:lnTo>
                  <a:cubicBezTo>
                    <a:pt x="18101" y="6939"/>
                    <a:pt x="18215" y="6985"/>
                    <a:pt x="18330" y="7053"/>
                  </a:cubicBezTo>
                  <a:cubicBezTo>
                    <a:pt x="18398" y="7076"/>
                    <a:pt x="18466" y="7122"/>
                    <a:pt x="18535" y="7167"/>
                  </a:cubicBezTo>
                  <a:lnTo>
                    <a:pt x="18581" y="7190"/>
                  </a:lnTo>
                  <a:cubicBezTo>
                    <a:pt x="18649" y="7213"/>
                    <a:pt x="18718" y="7236"/>
                    <a:pt x="18786" y="7281"/>
                  </a:cubicBezTo>
                  <a:lnTo>
                    <a:pt x="18832" y="7304"/>
                  </a:lnTo>
                  <a:cubicBezTo>
                    <a:pt x="18900" y="7327"/>
                    <a:pt x="18946" y="7373"/>
                    <a:pt x="18991" y="7395"/>
                  </a:cubicBezTo>
                  <a:lnTo>
                    <a:pt x="19037" y="7418"/>
                  </a:lnTo>
                  <a:cubicBezTo>
                    <a:pt x="19083" y="7441"/>
                    <a:pt x="19128" y="7441"/>
                    <a:pt x="19174" y="7487"/>
                  </a:cubicBezTo>
                  <a:cubicBezTo>
                    <a:pt x="19174" y="7487"/>
                    <a:pt x="19197" y="7464"/>
                    <a:pt x="19197" y="7464"/>
                  </a:cubicBezTo>
                  <a:cubicBezTo>
                    <a:pt x="19220" y="7464"/>
                    <a:pt x="19265" y="7487"/>
                    <a:pt x="19288" y="7510"/>
                  </a:cubicBezTo>
                  <a:cubicBezTo>
                    <a:pt x="19334" y="7532"/>
                    <a:pt x="19357" y="7555"/>
                    <a:pt x="19357" y="7601"/>
                  </a:cubicBezTo>
                  <a:cubicBezTo>
                    <a:pt x="19379" y="7669"/>
                    <a:pt x="19357" y="7715"/>
                    <a:pt x="19334" y="7761"/>
                  </a:cubicBezTo>
                  <a:cubicBezTo>
                    <a:pt x="19334" y="7783"/>
                    <a:pt x="19311" y="7806"/>
                    <a:pt x="19311" y="7806"/>
                  </a:cubicBezTo>
                  <a:lnTo>
                    <a:pt x="19288" y="7852"/>
                  </a:lnTo>
                  <a:lnTo>
                    <a:pt x="19243" y="7920"/>
                  </a:lnTo>
                  <a:cubicBezTo>
                    <a:pt x="19197" y="7989"/>
                    <a:pt x="19151" y="8080"/>
                    <a:pt x="19128" y="8149"/>
                  </a:cubicBezTo>
                  <a:cubicBezTo>
                    <a:pt x="19083" y="8217"/>
                    <a:pt x="19060" y="8286"/>
                    <a:pt x="19037" y="8354"/>
                  </a:cubicBezTo>
                  <a:cubicBezTo>
                    <a:pt x="18991" y="8400"/>
                    <a:pt x="18969" y="8445"/>
                    <a:pt x="18946" y="8491"/>
                  </a:cubicBezTo>
                  <a:cubicBezTo>
                    <a:pt x="18923" y="8537"/>
                    <a:pt x="18900" y="8605"/>
                    <a:pt x="18877" y="8651"/>
                  </a:cubicBezTo>
                  <a:lnTo>
                    <a:pt x="18855" y="8719"/>
                  </a:lnTo>
                  <a:cubicBezTo>
                    <a:pt x="18740" y="9016"/>
                    <a:pt x="18603" y="9313"/>
                    <a:pt x="18421" y="9609"/>
                  </a:cubicBezTo>
                  <a:cubicBezTo>
                    <a:pt x="18398" y="9632"/>
                    <a:pt x="18375" y="9678"/>
                    <a:pt x="18375" y="9701"/>
                  </a:cubicBezTo>
                  <a:cubicBezTo>
                    <a:pt x="18330" y="9746"/>
                    <a:pt x="18307" y="9792"/>
                    <a:pt x="18284" y="9815"/>
                  </a:cubicBezTo>
                  <a:lnTo>
                    <a:pt x="18238" y="9929"/>
                  </a:lnTo>
                  <a:lnTo>
                    <a:pt x="18215" y="9975"/>
                  </a:lnTo>
                  <a:lnTo>
                    <a:pt x="18193" y="9997"/>
                  </a:lnTo>
                  <a:lnTo>
                    <a:pt x="18170" y="10043"/>
                  </a:lnTo>
                  <a:cubicBezTo>
                    <a:pt x="18101" y="10157"/>
                    <a:pt x="18033" y="10294"/>
                    <a:pt x="17987" y="10431"/>
                  </a:cubicBezTo>
                  <a:cubicBezTo>
                    <a:pt x="17919" y="10545"/>
                    <a:pt x="17873" y="10659"/>
                    <a:pt x="17827" y="10774"/>
                  </a:cubicBezTo>
                  <a:lnTo>
                    <a:pt x="17782" y="10911"/>
                  </a:lnTo>
                  <a:cubicBezTo>
                    <a:pt x="17736" y="11002"/>
                    <a:pt x="17713" y="11093"/>
                    <a:pt x="17668" y="11184"/>
                  </a:cubicBezTo>
                  <a:cubicBezTo>
                    <a:pt x="17645" y="11207"/>
                    <a:pt x="17622" y="11253"/>
                    <a:pt x="17599" y="11276"/>
                  </a:cubicBezTo>
                  <a:cubicBezTo>
                    <a:pt x="17599" y="11321"/>
                    <a:pt x="17576" y="11344"/>
                    <a:pt x="17553" y="11390"/>
                  </a:cubicBezTo>
                  <a:cubicBezTo>
                    <a:pt x="17531" y="11458"/>
                    <a:pt x="17485" y="11550"/>
                    <a:pt x="17439" y="11618"/>
                  </a:cubicBezTo>
                  <a:cubicBezTo>
                    <a:pt x="17439" y="11618"/>
                    <a:pt x="17439" y="11641"/>
                    <a:pt x="17417" y="11664"/>
                  </a:cubicBezTo>
                  <a:lnTo>
                    <a:pt x="17439" y="11641"/>
                  </a:lnTo>
                  <a:lnTo>
                    <a:pt x="17439" y="11641"/>
                  </a:lnTo>
                  <a:cubicBezTo>
                    <a:pt x="17417" y="11664"/>
                    <a:pt x="17417" y="11709"/>
                    <a:pt x="17394" y="11732"/>
                  </a:cubicBezTo>
                  <a:cubicBezTo>
                    <a:pt x="17394" y="11778"/>
                    <a:pt x="17371" y="11824"/>
                    <a:pt x="17348" y="11846"/>
                  </a:cubicBezTo>
                  <a:cubicBezTo>
                    <a:pt x="17302" y="11938"/>
                    <a:pt x="17234" y="11983"/>
                    <a:pt x="17165" y="12006"/>
                  </a:cubicBezTo>
                  <a:lnTo>
                    <a:pt x="17120" y="12006"/>
                  </a:lnTo>
                  <a:cubicBezTo>
                    <a:pt x="17074" y="12006"/>
                    <a:pt x="17006" y="11983"/>
                    <a:pt x="16960" y="11938"/>
                  </a:cubicBezTo>
                  <a:lnTo>
                    <a:pt x="16937" y="11938"/>
                  </a:lnTo>
                  <a:cubicBezTo>
                    <a:pt x="16892" y="11892"/>
                    <a:pt x="16846" y="11869"/>
                    <a:pt x="16800" y="11846"/>
                  </a:cubicBezTo>
                  <a:cubicBezTo>
                    <a:pt x="16686" y="11801"/>
                    <a:pt x="16549" y="11732"/>
                    <a:pt x="16435" y="11687"/>
                  </a:cubicBezTo>
                  <a:cubicBezTo>
                    <a:pt x="16367" y="11641"/>
                    <a:pt x="16275" y="11595"/>
                    <a:pt x="16207" y="11572"/>
                  </a:cubicBezTo>
                  <a:cubicBezTo>
                    <a:pt x="16070" y="11504"/>
                    <a:pt x="15933" y="11435"/>
                    <a:pt x="15819" y="11367"/>
                  </a:cubicBezTo>
                  <a:lnTo>
                    <a:pt x="15773" y="11367"/>
                  </a:lnTo>
                  <a:lnTo>
                    <a:pt x="15705" y="11321"/>
                  </a:lnTo>
                  <a:lnTo>
                    <a:pt x="15659" y="11299"/>
                  </a:lnTo>
                  <a:lnTo>
                    <a:pt x="15590" y="11276"/>
                  </a:lnTo>
                  <a:cubicBezTo>
                    <a:pt x="15522" y="11230"/>
                    <a:pt x="15431" y="11207"/>
                    <a:pt x="15362" y="11162"/>
                  </a:cubicBezTo>
                  <a:lnTo>
                    <a:pt x="15225" y="11093"/>
                  </a:lnTo>
                  <a:lnTo>
                    <a:pt x="14883" y="10911"/>
                  </a:lnTo>
                  <a:lnTo>
                    <a:pt x="14472" y="10705"/>
                  </a:lnTo>
                  <a:lnTo>
                    <a:pt x="14312" y="10637"/>
                  </a:lnTo>
                  <a:lnTo>
                    <a:pt x="14016" y="10477"/>
                  </a:lnTo>
                  <a:cubicBezTo>
                    <a:pt x="13901" y="10408"/>
                    <a:pt x="13787" y="10363"/>
                    <a:pt x="13673" y="10294"/>
                  </a:cubicBezTo>
                  <a:lnTo>
                    <a:pt x="13582" y="10249"/>
                  </a:lnTo>
                  <a:lnTo>
                    <a:pt x="13308" y="10089"/>
                  </a:lnTo>
                  <a:lnTo>
                    <a:pt x="13194" y="10043"/>
                  </a:lnTo>
                  <a:lnTo>
                    <a:pt x="13057" y="9952"/>
                  </a:lnTo>
                  <a:lnTo>
                    <a:pt x="12646" y="9746"/>
                  </a:lnTo>
                  <a:cubicBezTo>
                    <a:pt x="12509" y="9678"/>
                    <a:pt x="12372" y="9587"/>
                    <a:pt x="12212" y="9518"/>
                  </a:cubicBezTo>
                  <a:lnTo>
                    <a:pt x="12190" y="9518"/>
                  </a:lnTo>
                  <a:cubicBezTo>
                    <a:pt x="12053" y="9427"/>
                    <a:pt x="11916" y="9358"/>
                    <a:pt x="11779" y="9290"/>
                  </a:cubicBezTo>
                  <a:lnTo>
                    <a:pt x="11596" y="9199"/>
                  </a:lnTo>
                  <a:cubicBezTo>
                    <a:pt x="11505" y="9176"/>
                    <a:pt x="11436" y="9130"/>
                    <a:pt x="11345" y="9084"/>
                  </a:cubicBezTo>
                  <a:cubicBezTo>
                    <a:pt x="11208" y="9016"/>
                    <a:pt x="11071" y="8948"/>
                    <a:pt x="10934" y="8879"/>
                  </a:cubicBezTo>
                  <a:lnTo>
                    <a:pt x="10820" y="8833"/>
                  </a:lnTo>
                  <a:lnTo>
                    <a:pt x="10797" y="8833"/>
                  </a:lnTo>
                  <a:cubicBezTo>
                    <a:pt x="10706" y="8788"/>
                    <a:pt x="10615" y="8742"/>
                    <a:pt x="10500" y="8696"/>
                  </a:cubicBezTo>
                  <a:lnTo>
                    <a:pt x="10409" y="8651"/>
                  </a:lnTo>
                  <a:lnTo>
                    <a:pt x="10409" y="8628"/>
                  </a:lnTo>
                  <a:lnTo>
                    <a:pt x="10363" y="8628"/>
                  </a:lnTo>
                  <a:lnTo>
                    <a:pt x="10318" y="8605"/>
                  </a:lnTo>
                  <a:lnTo>
                    <a:pt x="10295" y="8605"/>
                  </a:lnTo>
                  <a:lnTo>
                    <a:pt x="10227" y="8560"/>
                  </a:lnTo>
                  <a:cubicBezTo>
                    <a:pt x="10158" y="8537"/>
                    <a:pt x="10090" y="8491"/>
                    <a:pt x="10021" y="8468"/>
                  </a:cubicBezTo>
                  <a:cubicBezTo>
                    <a:pt x="9953" y="8423"/>
                    <a:pt x="9884" y="8400"/>
                    <a:pt x="9816" y="8354"/>
                  </a:cubicBezTo>
                  <a:lnTo>
                    <a:pt x="9702" y="8308"/>
                  </a:lnTo>
                  <a:cubicBezTo>
                    <a:pt x="9610" y="8240"/>
                    <a:pt x="9496" y="8194"/>
                    <a:pt x="9405" y="8149"/>
                  </a:cubicBezTo>
                  <a:cubicBezTo>
                    <a:pt x="9268" y="8080"/>
                    <a:pt x="9131" y="8012"/>
                    <a:pt x="8994" y="7943"/>
                  </a:cubicBezTo>
                  <a:cubicBezTo>
                    <a:pt x="8926" y="7898"/>
                    <a:pt x="8857" y="7875"/>
                    <a:pt x="8811" y="7852"/>
                  </a:cubicBezTo>
                  <a:lnTo>
                    <a:pt x="8766" y="7829"/>
                  </a:lnTo>
                  <a:cubicBezTo>
                    <a:pt x="8697" y="7783"/>
                    <a:pt x="8629" y="7761"/>
                    <a:pt x="8583" y="7738"/>
                  </a:cubicBezTo>
                  <a:cubicBezTo>
                    <a:pt x="8537" y="7715"/>
                    <a:pt x="8469" y="7692"/>
                    <a:pt x="8423" y="7669"/>
                  </a:cubicBezTo>
                  <a:lnTo>
                    <a:pt x="8355" y="7646"/>
                  </a:lnTo>
                  <a:cubicBezTo>
                    <a:pt x="8286" y="7601"/>
                    <a:pt x="8218" y="7578"/>
                    <a:pt x="8149" y="7555"/>
                  </a:cubicBezTo>
                  <a:lnTo>
                    <a:pt x="8104" y="7532"/>
                  </a:lnTo>
                  <a:cubicBezTo>
                    <a:pt x="8035" y="7487"/>
                    <a:pt x="7944" y="7464"/>
                    <a:pt x="7876" y="7418"/>
                  </a:cubicBezTo>
                  <a:cubicBezTo>
                    <a:pt x="7830" y="7395"/>
                    <a:pt x="7784" y="7373"/>
                    <a:pt x="7761" y="7350"/>
                  </a:cubicBezTo>
                  <a:cubicBezTo>
                    <a:pt x="7693" y="7327"/>
                    <a:pt x="7670" y="7304"/>
                    <a:pt x="7624" y="7258"/>
                  </a:cubicBezTo>
                  <a:cubicBezTo>
                    <a:pt x="7579" y="7190"/>
                    <a:pt x="7556" y="7122"/>
                    <a:pt x="7579" y="7053"/>
                  </a:cubicBezTo>
                  <a:cubicBezTo>
                    <a:pt x="7579" y="7007"/>
                    <a:pt x="7602" y="6985"/>
                    <a:pt x="7647" y="6939"/>
                  </a:cubicBezTo>
                  <a:cubicBezTo>
                    <a:pt x="7647" y="6916"/>
                    <a:pt x="7670" y="6893"/>
                    <a:pt x="7670" y="6893"/>
                  </a:cubicBezTo>
                  <a:cubicBezTo>
                    <a:pt x="7670" y="6893"/>
                    <a:pt x="7693" y="6870"/>
                    <a:pt x="7693" y="6870"/>
                  </a:cubicBezTo>
                  <a:lnTo>
                    <a:pt x="7716" y="6825"/>
                  </a:lnTo>
                  <a:lnTo>
                    <a:pt x="7716" y="6802"/>
                  </a:lnTo>
                  <a:lnTo>
                    <a:pt x="7739" y="6756"/>
                  </a:lnTo>
                  <a:lnTo>
                    <a:pt x="7761" y="6733"/>
                  </a:lnTo>
                  <a:lnTo>
                    <a:pt x="7784" y="6711"/>
                  </a:lnTo>
                  <a:lnTo>
                    <a:pt x="7830" y="6597"/>
                  </a:lnTo>
                  <a:cubicBezTo>
                    <a:pt x="7876" y="6505"/>
                    <a:pt x="7898" y="6437"/>
                    <a:pt x="7944" y="6368"/>
                  </a:cubicBezTo>
                  <a:cubicBezTo>
                    <a:pt x="8012" y="6254"/>
                    <a:pt x="8058" y="6140"/>
                    <a:pt x="8104" y="6026"/>
                  </a:cubicBezTo>
                  <a:lnTo>
                    <a:pt x="8149" y="5935"/>
                  </a:lnTo>
                  <a:lnTo>
                    <a:pt x="8172" y="5889"/>
                  </a:lnTo>
                  <a:cubicBezTo>
                    <a:pt x="8218" y="5843"/>
                    <a:pt x="8241" y="5775"/>
                    <a:pt x="8264" y="5706"/>
                  </a:cubicBezTo>
                  <a:lnTo>
                    <a:pt x="8378" y="5478"/>
                  </a:lnTo>
                  <a:lnTo>
                    <a:pt x="8446" y="5364"/>
                  </a:lnTo>
                  <a:lnTo>
                    <a:pt x="8446" y="5341"/>
                  </a:lnTo>
                  <a:lnTo>
                    <a:pt x="8469" y="5318"/>
                  </a:lnTo>
                  <a:cubicBezTo>
                    <a:pt x="8537" y="5181"/>
                    <a:pt x="8606" y="5044"/>
                    <a:pt x="8674" y="4907"/>
                  </a:cubicBezTo>
                  <a:lnTo>
                    <a:pt x="8711" y="4816"/>
                  </a:lnTo>
                  <a:lnTo>
                    <a:pt x="8697" y="4816"/>
                  </a:lnTo>
                  <a:lnTo>
                    <a:pt x="8766" y="4679"/>
                  </a:lnTo>
                  <a:lnTo>
                    <a:pt x="8789" y="4611"/>
                  </a:lnTo>
                  <a:cubicBezTo>
                    <a:pt x="8834" y="4542"/>
                    <a:pt x="8857" y="4474"/>
                    <a:pt x="8903" y="4428"/>
                  </a:cubicBezTo>
                  <a:cubicBezTo>
                    <a:pt x="8971" y="4291"/>
                    <a:pt x="9017" y="4154"/>
                    <a:pt x="9108" y="4017"/>
                  </a:cubicBezTo>
                  <a:lnTo>
                    <a:pt x="9177" y="3880"/>
                  </a:lnTo>
                  <a:lnTo>
                    <a:pt x="9177" y="3858"/>
                  </a:lnTo>
                  <a:lnTo>
                    <a:pt x="9222" y="3789"/>
                  </a:lnTo>
                  <a:cubicBezTo>
                    <a:pt x="9245" y="3743"/>
                    <a:pt x="9268" y="3675"/>
                    <a:pt x="9314" y="3629"/>
                  </a:cubicBezTo>
                  <a:cubicBezTo>
                    <a:pt x="9382" y="3492"/>
                    <a:pt x="9428" y="3378"/>
                    <a:pt x="9496" y="3264"/>
                  </a:cubicBezTo>
                  <a:lnTo>
                    <a:pt x="9587" y="3081"/>
                  </a:lnTo>
                  <a:cubicBezTo>
                    <a:pt x="9610" y="3036"/>
                    <a:pt x="9633" y="2990"/>
                    <a:pt x="9656" y="2944"/>
                  </a:cubicBezTo>
                  <a:lnTo>
                    <a:pt x="9656" y="2922"/>
                  </a:lnTo>
                  <a:lnTo>
                    <a:pt x="9656" y="2899"/>
                  </a:lnTo>
                  <a:cubicBezTo>
                    <a:pt x="9679" y="2876"/>
                    <a:pt x="9679" y="2853"/>
                    <a:pt x="9702" y="2853"/>
                  </a:cubicBezTo>
                  <a:cubicBezTo>
                    <a:pt x="9702" y="2830"/>
                    <a:pt x="9702" y="2830"/>
                    <a:pt x="9724" y="2830"/>
                  </a:cubicBezTo>
                  <a:cubicBezTo>
                    <a:pt x="9724" y="2785"/>
                    <a:pt x="9770" y="2785"/>
                    <a:pt x="9793" y="2785"/>
                  </a:cubicBezTo>
                  <a:close/>
                  <a:moveTo>
                    <a:pt x="9656" y="0"/>
                  </a:moveTo>
                  <a:cubicBezTo>
                    <a:pt x="9587" y="0"/>
                    <a:pt x="9519" y="0"/>
                    <a:pt x="9473" y="23"/>
                  </a:cubicBezTo>
                  <a:cubicBezTo>
                    <a:pt x="9450" y="46"/>
                    <a:pt x="9428" y="46"/>
                    <a:pt x="9428" y="46"/>
                  </a:cubicBezTo>
                  <a:cubicBezTo>
                    <a:pt x="9405" y="69"/>
                    <a:pt x="9382" y="91"/>
                    <a:pt x="9359" y="91"/>
                  </a:cubicBezTo>
                  <a:lnTo>
                    <a:pt x="9359" y="114"/>
                  </a:lnTo>
                  <a:cubicBezTo>
                    <a:pt x="9336" y="137"/>
                    <a:pt x="9314" y="160"/>
                    <a:pt x="9291" y="183"/>
                  </a:cubicBezTo>
                  <a:cubicBezTo>
                    <a:pt x="9268" y="228"/>
                    <a:pt x="9245" y="251"/>
                    <a:pt x="9222" y="297"/>
                  </a:cubicBezTo>
                  <a:cubicBezTo>
                    <a:pt x="9177" y="365"/>
                    <a:pt x="9131" y="457"/>
                    <a:pt x="9085" y="525"/>
                  </a:cubicBezTo>
                  <a:cubicBezTo>
                    <a:pt x="9062" y="571"/>
                    <a:pt x="9040" y="616"/>
                    <a:pt x="9017" y="662"/>
                  </a:cubicBezTo>
                  <a:cubicBezTo>
                    <a:pt x="8971" y="753"/>
                    <a:pt x="8903" y="867"/>
                    <a:pt x="8834" y="982"/>
                  </a:cubicBezTo>
                  <a:lnTo>
                    <a:pt x="8811" y="1004"/>
                  </a:lnTo>
                  <a:lnTo>
                    <a:pt x="8789" y="1050"/>
                  </a:lnTo>
                  <a:lnTo>
                    <a:pt x="8766" y="1096"/>
                  </a:lnTo>
                  <a:cubicBezTo>
                    <a:pt x="8743" y="1141"/>
                    <a:pt x="8697" y="1187"/>
                    <a:pt x="8674" y="1233"/>
                  </a:cubicBezTo>
                  <a:cubicBezTo>
                    <a:pt x="8652" y="1278"/>
                    <a:pt x="8606" y="1324"/>
                    <a:pt x="8583" y="1370"/>
                  </a:cubicBezTo>
                  <a:cubicBezTo>
                    <a:pt x="8537" y="1438"/>
                    <a:pt x="8515" y="1484"/>
                    <a:pt x="8469" y="1552"/>
                  </a:cubicBezTo>
                  <a:cubicBezTo>
                    <a:pt x="8469" y="1575"/>
                    <a:pt x="8446" y="1598"/>
                    <a:pt x="8446" y="1621"/>
                  </a:cubicBezTo>
                  <a:cubicBezTo>
                    <a:pt x="8423" y="1643"/>
                    <a:pt x="8423" y="1666"/>
                    <a:pt x="8423" y="1689"/>
                  </a:cubicBezTo>
                  <a:cubicBezTo>
                    <a:pt x="8423" y="1712"/>
                    <a:pt x="8423" y="1735"/>
                    <a:pt x="8423" y="1758"/>
                  </a:cubicBezTo>
                  <a:lnTo>
                    <a:pt x="8401" y="1780"/>
                  </a:lnTo>
                  <a:cubicBezTo>
                    <a:pt x="8355" y="1849"/>
                    <a:pt x="8332" y="1895"/>
                    <a:pt x="8286" y="1963"/>
                  </a:cubicBezTo>
                  <a:cubicBezTo>
                    <a:pt x="8286" y="1986"/>
                    <a:pt x="8264" y="2009"/>
                    <a:pt x="8241" y="2031"/>
                  </a:cubicBezTo>
                  <a:cubicBezTo>
                    <a:pt x="8218" y="2077"/>
                    <a:pt x="8195" y="2123"/>
                    <a:pt x="8172" y="2168"/>
                  </a:cubicBezTo>
                  <a:cubicBezTo>
                    <a:pt x="8127" y="2237"/>
                    <a:pt x="8081" y="2305"/>
                    <a:pt x="8035" y="2374"/>
                  </a:cubicBezTo>
                  <a:cubicBezTo>
                    <a:pt x="7990" y="2465"/>
                    <a:pt x="7921" y="2556"/>
                    <a:pt x="7853" y="2648"/>
                  </a:cubicBezTo>
                  <a:lnTo>
                    <a:pt x="7784" y="2808"/>
                  </a:lnTo>
                  <a:cubicBezTo>
                    <a:pt x="7693" y="2922"/>
                    <a:pt x="7624" y="3059"/>
                    <a:pt x="7533" y="3196"/>
                  </a:cubicBezTo>
                  <a:lnTo>
                    <a:pt x="7510" y="3218"/>
                  </a:lnTo>
                  <a:lnTo>
                    <a:pt x="7442" y="3333"/>
                  </a:lnTo>
                  <a:cubicBezTo>
                    <a:pt x="7396" y="3447"/>
                    <a:pt x="7328" y="3538"/>
                    <a:pt x="7259" y="3652"/>
                  </a:cubicBezTo>
                  <a:cubicBezTo>
                    <a:pt x="7236" y="3721"/>
                    <a:pt x="7191" y="3789"/>
                    <a:pt x="7145" y="3880"/>
                  </a:cubicBezTo>
                  <a:lnTo>
                    <a:pt x="7054" y="4063"/>
                  </a:lnTo>
                  <a:cubicBezTo>
                    <a:pt x="6985" y="4200"/>
                    <a:pt x="6894" y="4360"/>
                    <a:pt x="6826" y="4497"/>
                  </a:cubicBezTo>
                  <a:cubicBezTo>
                    <a:pt x="6803" y="4542"/>
                    <a:pt x="6780" y="4588"/>
                    <a:pt x="6757" y="4634"/>
                  </a:cubicBezTo>
                  <a:cubicBezTo>
                    <a:pt x="6734" y="4656"/>
                    <a:pt x="6711" y="4702"/>
                    <a:pt x="6689" y="4725"/>
                  </a:cubicBezTo>
                  <a:lnTo>
                    <a:pt x="6689" y="4748"/>
                  </a:lnTo>
                  <a:cubicBezTo>
                    <a:pt x="6643" y="4816"/>
                    <a:pt x="6620" y="4907"/>
                    <a:pt x="6574" y="4976"/>
                  </a:cubicBezTo>
                  <a:cubicBezTo>
                    <a:pt x="6529" y="5044"/>
                    <a:pt x="6506" y="5090"/>
                    <a:pt x="6460" y="5159"/>
                  </a:cubicBezTo>
                  <a:lnTo>
                    <a:pt x="6438" y="5227"/>
                  </a:lnTo>
                  <a:cubicBezTo>
                    <a:pt x="6392" y="5273"/>
                    <a:pt x="6369" y="5318"/>
                    <a:pt x="6346" y="5387"/>
                  </a:cubicBezTo>
                  <a:lnTo>
                    <a:pt x="6323" y="5432"/>
                  </a:lnTo>
                  <a:cubicBezTo>
                    <a:pt x="6278" y="5501"/>
                    <a:pt x="6232" y="5569"/>
                    <a:pt x="6186" y="5661"/>
                  </a:cubicBezTo>
                  <a:lnTo>
                    <a:pt x="6164" y="5706"/>
                  </a:lnTo>
                  <a:cubicBezTo>
                    <a:pt x="6118" y="5775"/>
                    <a:pt x="6095" y="5820"/>
                    <a:pt x="6050" y="5889"/>
                  </a:cubicBezTo>
                  <a:cubicBezTo>
                    <a:pt x="5867" y="6163"/>
                    <a:pt x="5707" y="6460"/>
                    <a:pt x="5525" y="6756"/>
                  </a:cubicBezTo>
                  <a:lnTo>
                    <a:pt x="5502" y="6825"/>
                  </a:lnTo>
                  <a:lnTo>
                    <a:pt x="5228" y="7281"/>
                  </a:lnTo>
                  <a:cubicBezTo>
                    <a:pt x="5182" y="7350"/>
                    <a:pt x="5137" y="7418"/>
                    <a:pt x="5091" y="7510"/>
                  </a:cubicBezTo>
                  <a:cubicBezTo>
                    <a:pt x="5068" y="7555"/>
                    <a:pt x="5022" y="7624"/>
                    <a:pt x="5000" y="7692"/>
                  </a:cubicBezTo>
                  <a:lnTo>
                    <a:pt x="4977" y="7738"/>
                  </a:lnTo>
                  <a:cubicBezTo>
                    <a:pt x="4931" y="7829"/>
                    <a:pt x="4885" y="7898"/>
                    <a:pt x="4817" y="7989"/>
                  </a:cubicBezTo>
                  <a:cubicBezTo>
                    <a:pt x="4794" y="8057"/>
                    <a:pt x="4748" y="8126"/>
                    <a:pt x="4703" y="8194"/>
                  </a:cubicBezTo>
                  <a:lnTo>
                    <a:pt x="4657" y="8286"/>
                  </a:lnTo>
                  <a:cubicBezTo>
                    <a:pt x="4634" y="8331"/>
                    <a:pt x="4612" y="8377"/>
                    <a:pt x="4589" y="8423"/>
                  </a:cubicBezTo>
                  <a:cubicBezTo>
                    <a:pt x="4543" y="8491"/>
                    <a:pt x="4520" y="8537"/>
                    <a:pt x="4497" y="8582"/>
                  </a:cubicBezTo>
                  <a:lnTo>
                    <a:pt x="4452" y="8651"/>
                  </a:lnTo>
                  <a:cubicBezTo>
                    <a:pt x="4429" y="8696"/>
                    <a:pt x="4406" y="8742"/>
                    <a:pt x="4383" y="8788"/>
                  </a:cubicBezTo>
                  <a:lnTo>
                    <a:pt x="4338" y="8856"/>
                  </a:lnTo>
                  <a:cubicBezTo>
                    <a:pt x="4315" y="8925"/>
                    <a:pt x="4269" y="8993"/>
                    <a:pt x="4223" y="9062"/>
                  </a:cubicBezTo>
                  <a:lnTo>
                    <a:pt x="4201" y="9107"/>
                  </a:lnTo>
                  <a:cubicBezTo>
                    <a:pt x="4155" y="9199"/>
                    <a:pt x="4109" y="9290"/>
                    <a:pt x="4064" y="9381"/>
                  </a:cubicBezTo>
                  <a:cubicBezTo>
                    <a:pt x="4018" y="9450"/>
                    <a:pt x="3995" y="9518"/>
                    <a:pt x="3950" y="9564"/>
                  </a:cubicBezTo>
                  <a:cubicBezTo>
                    <a:pt x="3858" y="9724"/>
                    <a:pt x="3790" y="9883"/>
                    <a:pt x="3699" y="10043"/>
                  </a:cubicBezTo>
                  <a:lnTo>
                    <a:pt x="3607" y="10226"/>
                  </a:lnTo>
                  <a:cubicBezTo>
                    <a:pt x="3562" y="10317"/>
                    <a:pt x="3516" y="10431"/>
                    <a:pt x="3447" y="10522"/>
                  </a:cubicBezTo>
                  <a:cubicBezTo>
                    <a:pt x="3356" y="10682"/>
                    <a:pt x="3288" y="10865"/>
                    <a:pt x="3196" y="11047"/>
                  </a:cubicBezTo>
                  <a:cubicBezTo>
                    <a:pt x="3128" y="11184"/>
                    <a:pt x="3037" y="11321"/>
                    <a:pt x="2968" y="11481"/>
                  </a:cubicBezTo>
                  <a:cubicBezTo>
                    <a:pt x="2922" y="11550"/>
                    <a:pt x="2877" y="11641"/>
                    <a:pt x="2831" y="11732"/>
                  </a:cubicBezTo>
                  <a:cubicBezTo>
                    <a:pt x="2785" y="11801"/>
                    <a:pt x="2740" y="11869"/>
                    <a:pt x="2717" y="11938"/>
                  </a:cubicBezTo>
                  <a:cubicBezTo>
                    <a:pt x="2626" y="12075"/>
                    <a:pt x="2557" y="12234"/>
                    <a:pt x="2466" y="12371"/>
                  </a:cubicBezTo>
                  <a:lnTo>
                    <a:pt x="2443" y="12394"/>
                  </a:lnTo>
                  <a:cubicBezTo>
                    <a:pt x="2329" y="12600"/>
                    <a:pt x="2215" y="12782"/>
                    <a:pt x="2101" y="12988"/>
                  </a:cubicBezTo>
                  <a:lnTo>
                    <a:pt x="1941" y="13284"/>
                  </a:lnTo>
                  <a:lnTo>
                    <a:pt x="1850" y="13421"/>
                  </a:lnTo>
                  <a:lnTo>
                    <a:pt x="1667" y="13764"/>
                  </a:lnTo>
                  <a:cubicBezTo>
                    <a:pt x="1621" y="13832"/>
                    <a:pt x="1576" y="13923"/>
                    <a:pt x="1530" y="13992"/>
                  </a:cubicBezTo>
                  <a:cubicBezTo>
                    <a:pt x="1507" y="14038"/>
                    <a:pt x="1484" y="14083"/>
                    <a:pt x="1462" y="14129"/>
                  </a:cubicBezTo>
                  <a:cubicBezTo>
                    <a:pt x="1439" y="14152"/>
                    <a:pt x="1416" y="14175"/>
                    <a:pt x="1416" y="14197"/>
                  </a:cubicBezTo>
                  <a:cubicBezTo>
                    <a:pt x="1279" y="14426"/>
                    <a:pt x="1165" y="14631"/>
                    <a:pt x="1028" y="14859"/>
                  </a:cubicBezTo>
                  <a:lnTo>
                    <a:pt x="891" y="15110"/>
                  </a:lnTo>
                  <a:lnTo>
                    <a:pt x="640" y="15544"/>
                  </a:lnTo>
                  <a:lnTo>
                    <a:pt x="389" y="15978"/>
                  </a:lnTo>
                  <a:cubicBezTo>
                    <a:pt x="343" y="16023"/>
                    <a:pt x="320" y="16092"/>
                    <a:pt x="275" y="16137"/>
                  </a:cubicBezTo>
                  <a:lnTo>
                    <a:pt x="275" y="16160"/>
                  </a:lnTo>
                  <a:cubicBezTo>
                    <a:pt x="252" y="16183"/>
                    <a:pt x="252" y="16229"/>
                    <a:pt x="229" y="16252"/>
                  </a:cubicBezTo>
                  <a:cubicBezTo>
                    <a:pt x="206" y="16274"/>
                    <a:pt x="183" y="16274"/>
                    <a:pt x="183" y="16297"/>
                  </a:cubicBezTo>
                  <a:lnTo>
                    <a:pt x="161" y="16320"/>
                  </a:lnTo>
                  <a:cubicBezTo>
                    <a:pt x="138" y="16366"/>
                    <a:pt x="92" y="16411"/>
                    <a:pt x="69" y="16457"/>
                  </a:cubicBezTo>
                  <a:cubicBezTo>
                    <a:pt x="46" y="16503"/>
                    <a:pt x="24" y="16548"/>
                    <a:pt x="1" y="16617"/>
                  </a:cubicBezTo>
                  <a:cubicBezTo>
                    <a:pt x="1" y="16685"/>
                    <a:pt x="1" y="16754"/>
                    <a:pt x="46" y="16822"/>
                  </a:cubicBezTo>
                  <a:cubicBezTo>
                    <a:pt x="69" y="16845"/>
                    <a:pt x="92" y="16868"/>
                    <a:pt x="115" y="16914"/>
                  </a:cubicBezTo>
                  <a:lnTo>
                    <a:pt x="161" y="16936"/>
                  </a:lnTo>
                  <a:cubicBezTo>
                    <a:pt x="183" y="16959"/>
                    <a:pt x="206" y="16982"/>
                    <a:pt x="229" y="17005"/>
                  </a:cubicBezTo>
                  <a:cubicBezTo>
                    <a:pt x="320" y="17096"/>
                    <a:pt x="412" y="17165"/>
                    <a:pt x="503" y="17233"/>
                  </a:cubicBezTo>
                  <a:lnTo>
                    <a:pt x="594" y="17324"/>
                  </a:lnTo>
                  <a:cubicBezTo>
                    <a:pt x="617" y="17347"/>
                    <a:pt x="663" y="17370"/>
                    <a:pt x="686" y="17393"/>
                  </a:cubicBezTo>
                  <a:cubicBezTo>
                    <a:pt x="708" y="17370"/>
                    <a:pt x="754" y="17347"/>
                    <a:pt x="777" y="17347"/>
                  </a:cubicBezTo>
                  <a:cubicBezTo>
                    <a:pt x="800" y="17347"/>
                    <a:pt x="823" y="17370"/>
                    <a:pt x="845" y="17370"/>
                  </a:cubicBezTo>
                  <a:cubicBezTo>
                    <a:pt x="868" y="17416"/>
                    <a:pt x="891" y="17461"/>
                    <a:pt x="868" y="17484"/>
                  </a:cubicBezTo>
                  <a:cubicBezTo>
                    <a:pt x="937" y="17553"/>
                    <a:pt x="1005" y="17598"/>
                    <a:pt x="1074" y="17644"/>
                  </a:cubicBezTo>
                  <a:cubicBezTo>
                    <a:pt x="1165" y="17712"/>
                    <a:pt x="1233" y="17758"/>
                    <a:pt x="1325" y="17804"/>
                  </a:cubicBezTo>
                  <a:lnTo>
                    <a:pt x="1370" y="17827"/>
                  </a:lnTo>
                  <a:cubicBezTo>
                    <a:pt x="1416" y="17872"/>
                    <a:pt x="1484" y="17918"/>
                    <a:pt x="1530" y="17941"/>
                  </a:cubicBezTo>
                  <a:lnTo>
                    <a:pt x="1553" y="17964"/>
                  </a:lnTo>
                  <a:lnTo>
                    <a:pt x="1576" y="17964"/>
                  </a:lnTo>
                  <a:cubicBezTo>
                    <a:pt x="1644" y="18009"/>
                    <a:pt x="1713" y="18032"/>
                    <a:pt x="1758" y="18078"/>
                  </a:cubicBezTo>
                  <a:lnTo>
                    <a:pt x="1850" y="18146"/>
                  </a:lnTo>
                  <a:lnTo>
                    <a:pt x="1964" y="18215"/>
                  </a:lnTo>
                  <a:cubicBezTo>
                    <a:pt x="2032" y="18237"/>
                    <a:pt x="2078" y="18260"/>
                    <a:pt x="2124" y="18306"/>
                  </a:cubicBezTo>
                  <a:lnTo>
                    <a:pt x="2192" y="18329"/>
                  </a:lnTo>
                  <a:cubicBezTo>
                    <a:pt x="2443" y="18488"/>
                    <a:pt x="2694" y="18648"/>
                    <a:pt x="2945" y="18808"/>
                  </a:cubicBezTo>
                  <a:lnTo>
                    <a:pt x="2991" y="18831"/>
                  </a:lnTo>
                  <a:lnTo>
                    <a:pt x="3059" y="18899"/>
                  </a:lnTo>
                  <a:lnTo>
                    <a:pt x="3082" y="18899"/>
                  </a:lnTo>
                  <a:lnTo>
                    <a:pt x="3105" y="18922"/>
                  </a:lnTo>
                  <a:lnTo>
                    <a:pt x="3151" y="18945"/>
                  </a:lnTo>
                  <a:cubicBezTo>
                    <a:pt x="3242" y="18991"/>
                    <a:pt x="3333" y="19059"/>
                    <a:pt x="3425" y="19105"/>
                  </a:cubicBezTo>
                  <a:lnTo>
                    <a:pt x="3470" y="19128"/>
                  </a:lnTo>
                  <a:lnTo>
                    <a:pt x="3516" y="19150"/>
                  </a:lnTo>
                  <a:lnTo>
                    <a:pt x="3539" y="19150"/>
                  </a:lnTo>
                  <a:cubicBezTo>
                    <a:pt x="3607" y="19196"/>
                    <a:pt x="3676" y="19242"/>
                    <a:pt x="3744" y="19287"/>
                  </a:cubicBezTo>
                  <a:lnTo>
                    <a:pt x="3881" y="19356"/>
                  </a:lnTo>
                  <a:cubicBezTo>
                    <a:pt x="3972" y="19424"/>
                    <a:pt x="4064" y="19470"/>
                    <a:pt x="4155" y="19516"/>
                  </a:cubicBezTo>
                  <a:cubicBezTo>
                    <a:pt x="4246" y="19584"/>
                    <a:pt x="4338" y="19630"/>
                    <a:pt x="4429" y="19675"/>
                  </a:cubicBezTo>
                  <a:cubicBezTo>
                    <a:pt x="4497" y="19721"/>
                    <a:pt x="4543" y="19744"/>
                    <a:pt x="4589" y="19767"/>
                  </a:cubicBezTo>
                  <a:cubicBezTo>
                    <a:pt x="4657" y="19790"/>
                    <a:pt x="4703" y="19835"/>
                    <a:pt x="4748" y="19858"/>
                  </a:cubicBezTo>
                  <a:lnTo>
                    <a:pt x="4817" y="19881"/>
                  </a:lnTo>
                  <a:cubicBezTo>
                    <a:pt x="4863" y="19926"/>
                    <a:pt x="4908" y="19949"/>
                    <a:pt x="4977" y="19972"/>
                  </a:cubicBezTo>
                  <a:lnTo>
                    <a:pt x="5022" y="20018"/>
                  </a:lnTo>
                  <a:cubicBezTo>
                    <a:pt x="5182" y="20109"/>
                    <a:pt x="5319" y="20178"/>
                    <a:pt x="5479" y="20269"/>
                  </a:cubicBezTo>
                  <a:cubicBezTo>
                    <a:pt x="5593" y="20315"/>
                    <a:pt x="5707" y="20383"/>
                    <a:pt x="5821" y="20451"/>
                  </a:cubicBezTo>
                  <a:lnTo>
                    <a:pt x="5913" y="20497"/>
                  </a:lnTo>
                  <a:cubicBezTo>
                    <a:pt x="6004" y="20520"/>
                    <a:pt x="6095" y="20566"/>
                    <a:pt x="6164" y="20611"/>
                  </a:cubicBezTo>
                  <a:cubicBezTo>
                    <a:pt x="6232" y="20634"/>
                    <a:pt x="6301" y="20680"/>
                    <a:pt x="6369" y="20703"/>
                  </a:cubicBezTo>
                  <a:lnTo>
                    <a:pt x="6506" y="20771"/>
                  </a:lnTo>
                  <a:lnTo>
                    <a:pt x="6597" y="20817"/>
                  </a:lnTo>
                  <a:cubicBezTo>
                    <a:pt x="6643" y="20839"/>
                    <a:pt x="6711" y="20862"/>
                    <a:pt x="6757" y="20908"/>
                  </a:cubicBezTo>
                  <a:lnTo>
                    <a:pt x="6826" y="20931"/>
                  </a:lnTo>
                  <a:cubicBezTo>
                    <a:pt x="6894" y="20976"/>
                    <a:pt x="6985" y="21022"/>
                    <a:pt x="7077" y="21068"/>
                  </a:cubicBezTo>
                  <a:cubicBezTo>
                    <a:pt x="7145" y="21091"/>
                    <a:pt x="7191" y="21113"/>
                    <a:pt x="7259" y="21136"/>
                  </a:cubicBezTo>
                  <a:cubicBezTo>
                    <a:pt x="7328" y="21182"/>
                    <a:pt x="7419" y="21228"/>
                    <a:pt x="7488" y="21250"/>
                  </a:cubicBezTo>
                  <a:lnTo>
                    <a:pt x="7533" y="21273"/>
                  </a:lnTo>
                  <a:cubicBezTo>
                    <a:pt x="7602" y="21296"/>
                    <a:pt x="7670" y="21342"/>
                    <a:pt x="7739" y="21364"/>
                  </a:cubicBezTo>
                  <a:cubicBezTo>
                    <a:pt x="7807" y="21410"/>
                    <a:pt x="7898" y="21456"/>
                    <a:pt x="7967" y="21479"/>
                  </a:cubicBezTo>
                  <a:cubicBezTo>
                    <a:pt x="7990" y="21501"/>
                    <a:pt x="7990" y="21501"/>
                    <a:pt x="8012" y="21501"/>
                  </a:cubicBezTo>
                  <a:lnTo>
                    <a:pt x="8081" y="21547"/>
                  </a:lnTo>
                  <a:cubicBezTo>
                    <a:pt x="8172" y="21593"/>
                    <a:pt x="8264" y="21638"/>
                    <a:pt x="8378" y="21661"/>
                  </a:cubicBezTo>
                  <a:cubicBezTo>
                    <a:pt x="8446" y="21707"/>
                    <a:pt x="8537" y="21730"/>
                    <a:pt x="8606" y="21775"/>
                  </a:cubicBezTo>
                  <a:cubicBezTo>
                    <a:pt x="8697" y="21798"/>
                    <a:pt x="8766" y="21844"/>
                    <a:pt x="8834" y="21867"/>
                  </a:cubicBezTo>
                  <a:lnTo>
                    <a:pt x="8971" y="21912"/>
                  </a:lnTo>
                  <a:cubicBezTo>
                    <a:pt x="9085" y="21958"/>
                    <a:pt x="9199" y="22026"/>
                    <a:pt x="9314" y="22072"/>
                  </a:cubicBezTo>
                  <a:lnTo>
                    <a:pt x="9450" y="22118"/>
                  </a:lnTo>
                  <a:cubicBezTo>
                    <a:pt x="9542" y="22163"/>
                    <a:pt x="9656" y="22232"/>
                    <a:pt x="9770" y="22277"/>
                  </a:cubicBezTo>
                  <a:cubicBezTo>
                    <a:pt x="9930" y="22323"/>
                    <a:pt x="10090" y="22392"/>
                    <a:pt x="10249" y="22437"/>
                  </a:cubicBezTo>
                  <a:cubicBezTo>
                    <a:pt x="10341" y="22483"/>
                    <a:pt x="10432" y="22506"/>
                    <a:pt x="10523" y="22529"/>
                  </a:cubicBezTo>
                  <a:cubicBezTo>
                    <a:pt x="10592" y="22551"/>
                    <a:pt x="10637" y="22574"/>
                    <a:pt x="10706" y="22597"/>
                  </a:cubicBezTo>
                  <a:cubicBezTo>
                    <a:pt x="10774" y="22620"/>
                    <a:pt x="10843" y="22643"/>
                    <a:pt x="10911" y="22666"/>
                  </a:cubicBezTo>
                  <a:lnTo>
                    <a:pt x="10980" y="22711"/>
                  </a:lnTo>
                  <a:cubicBezTo>
                    <a:pt x="11094" y="22734"/>
                    <a:pt x="11208" y="22780"/>
                    <a:pt x="11322" y="22802"/>
                  </a:cubicBezTo>
                  <a:cubicBezTo>
                    <a:pt x="11482" y="22848"/>
                    <a:pt x="11642" y="22894"/>
                    <a:pt x="11801" y="22939"/>
                  </a:cubicBezTo>
                  <a:cubicBezTo>
                    <a:pt x="11893" y="22962"/>
                    <a:pt x="11961" y="22985"/>
                    <a:pt x="12053" y="23008"/>
                  </a:cubicBezTo>
                  <a:lnTo>
                    <a:pt x="12190" y="23031"/>
                  </a:lnTo>
                  <a:cubicBezTo>
                    <a:pt x="12304" y="23031"/>
                    <a:pt x="12441" y="23054"/>
                    <a:pt x="12555" y="23076"/>
                  </a:cubicBezTo>
                  <a:cubicBezTo>
                    <a:pt x="12715" y="23099"/>
                    <a:pt x="12851" y="23099"/>
                    <a:pt x="12988" y="23122"/>
                  </a:cubicBezTo>
                  <a:lnTo>
                    <a:pt x="13536" y="23122"/>
                  </a:lnTo>
                  <a:cubicBezTo>
                    <a:pt x="13559" y="23099"/>
                    <a:pt x="13605" y="23099"/>
                    <a:pt x="13628" y="23076"/>
                  </a:cubicBezTo>
                  <a:cubicBezTo>
                    <a:pt x="13650" y="23054"/>
                    <a:pt x="13673" y="23031"/>
                    <a:pt x="13673" y="23008"/>
                  </a:cubicBezTo>
                  <a:cubicBezTo>
                    <a:pt x="13696" y="22962"/>
                    <a:pt x="13696" y="22939"/>
                    <a:pt x="13696" y="22894"/>
                  </a:cubicBezTo>
                  <a:cubicBezTo>
                    <a:pt x="13742" y="22825"/>
                    <a:pt x="13787" y="22757"/>
                    <a:pt x="13833" y="22688"/>
                  </a:cubicBezTo>
                  <a:cubicBezTo>
                    <a:pt x="13879" y="22620"/>
                    <a:pt x="13924" y="22551"/>
                    <a:pt x="13970" y="22483"/>
                  </a:cubicBezTo>
                  <a:cubicBezTo>
                    <a:pt x="14038" y="22369"/>
                    <a:pt x="14107" y="22255"/>
                    <a:pt x="14198" y="22141"/>
                  </a:cubicBezTo>
                  <a:lnTo>
                    <a:pt x="14221" y="22095"/>
                  </a:lnTo>
                  <a:cubicBezTo>
                    <a:pt x="14289" y="21981"/>
                    <a:pt x="14335" y="21889"/>
                    <a:pt x="14404" y="21798"/>
                  </a:cubicBezTo>
                  <a:lnTo>
                    <a:pt x="14449" y="21707"/>
                  </a:lnTo>
                  <a:cubicBezTo>
                    <a:pt x="14495" y="21638"/>
                    <a:pt x="14518" y="21593"/>
                    <a:pt x="14563" y="21524"/>
                  </a:cubicBezTo>
                  <a:lnTo>
                    <a:pt x="14586" y="21501"/>
                  </a:lnTo>
                  <a:lnTo>
                    <a:pt x="14609" y="21456"/>
                  </a:lnTo>
                  <a:cubicBezTo>
                    <a:pt x="14632" y="21387"/>
                    <a:pt x="14677" y="21342"/>
                    <a:pt x="14700" y="21273"/>
                  </a:cubicBezTo>
                  <a:cubicBezTo>
                    <a:pt x="14746" y="21182"/>
                    <a:pt x="14792" y="21113"/>
                    <a:pt x="14814" y="21022"/>
                  </a:cubicBezTo>
                  <a:cubicBezTo>
                    <a:pt x="14906" y="20885"/>
                    <a:pt x="14974" y="20725"/>
                    <a:pt x="15043" y="20588"/>
                  </a:cubicBezTo>
                  <a:cubicBezTo>
                    <a:pt x="15111" y="20474"/>
                    <a:pt x="15157" y="20383"/>
                    <a:pt x="15248" y="20269"/>
                  </a:cubicBezTo>
                  <a:cubicBezTo>
                    <a:pt x="15271" y="20223"/>
                    <a:pt x="15294" y="20200"/>
                    <a:pt x="15317" y="20155"/>
                  </a:cubicBezTo>
                  <a:lnTo>
                    <a:pt x="15294" y="20155"/>
                  </a:lnTo>
                  <a:lnTo>
                    <a:pt x="15362" y="20063"/>
                  </a:lnTo>
                  <a:cubicBezTo>
                    <a:pt x="15385" y="20018"/>
                    <a:pt x="15408" y="19972"/>
                    <a:pt x="15454" y="19904"/>
                  </a:cubicBezTo>
                  <a:lnTo>
                    <a:pt x="15522" y="19812"/>
                  </a:lnTo>
                  <a:lnTo>
                    <a:pt x="15659" y="19561"/>
                  </a:lnTo>
                  <a:lnTo>
                    <a:pt x="15727" y="19447"/>
                  </a:lnTo>
                  <a:cubicBezTo>
                    <a:pt x="15750" y="19402"/>
                    <a:pt x="15796" y="19333"/>
                    <a:pt x="15819" y="19265"/>
                  </a:cubicBezTo>
                  <a:cubicBezTo>
                    <a:pt x="15864" y="19196"/>
                    <a:pt x="15887" y="19150"/>
                    <a:pt x="15910" y="19082"/>
                  </a:cubicBezTo>
                  <a:cubicBezTo>
                    <a:pt x="15956" y="19036"/>
                    <a:pt x="16001" y="18968"/>
                    <a:pt x="16024" y="18899"/>
                  </a:cubicBezTo>
                  <a:lnTo>
                    <a:pt x="16047" y="18854"/>
                  </a:lnTo>
                  <a:lnTo>
                    <a:pt x="16138" y="18717"/>
                  </a:lnTo>
                  <a:cubicBezTo>
                    <a:pt x="16161" y="18671"/>
                    <a:pt x="16207" y="18603"/>
                    <a:pt x="16252" y="18534"/>
                  </a:cubicBezTo>
                  <a:lnTo>
                    <a:pt x="16275" y="18443"/>
                  </a:lnTo>
                  <a:cubicBezTo>
                    <a:pt x="16298" y="18420"/>
                    <a:pt x="16321" y="18374"/>
                    <a:pt x="16344" y="18329"/>
                  </a:cubicBezTo>
                  <a:cubicBezTo>
                    <a:pt x="16389" y="18283"/>
                    <a:pt x="16412" y="18215"/>
                    <a:pt x="16435" y="18169"/>
                  </a:cubicBezTo>
                  <a:lnTo>
                    <a:pt x="16481" y="18078"/>
                  </a:lnTo>
                  <a:lnTo>
                    <a:pt x="16504" y="18055"/>
                  </a:lnTo>
                  <a:lnTo>
                    <a:pt x="16595" y="17895"/>
                  </a:lnTo>
                  <a:cubicBezTo>
                    <a:pt x="16618" y="17849"/>
                    <a:pt x="16640" y="17804"/>
                    <a:pt x="16663" y="17758"/>
                  </a:cubicBezTo>
                  <a:lnTo>
                    <a:pt x="16686" y="17712"/>
                  </a:lnTo>
                  <a:cubicBezTo>
                    <a:pt x="16732" y="17644"/>
                    <a:pt x="16800" y="17553"/>
                    <a:pt x="16846" y="17461"/>
                  </a:cubicBezTo>
                  <a:lnTo>
                    <a:pt x="16869" y="17370"/>
                  </a:lnTo>
                  <a:lnTo>
                    <a:pt x="16960" y="17233"/>
                  </a:lnTo>
                  <a:lnTo>
                    <a:pt x="16983" y="17187"/>
                  </a:lnTo>
                  <a:cubicBezTo>
                    <a:pt x="17006" y="17142"/>
                    <a:pt x="17051" y="17073"/>
                    <a:pt x="17074" y="17005"/>
                  </a:cubicBezTo>
                  <a:lnTo>
                    <a:pt x="17097" y="16959"/>
                  </a:lnTo>
                  <a:lnTo>
                    <a:pt x="17188" y="16799"/>
                  </a:lnTo>
                  <a:lnTo>
                    <a:pt x="17257" y="16662"/>
                  </a:lnTo>
                  <a:lnTo>
                    <a:pt x="17302" y="16594"/>
                  </a:lnTo>
                  <a:lnTo>
                    <a:pt x="17371" y="16480"/>
                  </a:lnTo>
                  <a:cubicBezTo>
                    <a:pt x="17417" y="16389"/>
                    <a:pt x="17462" y="16274"/>
                    <a:pt x="17531" y="16183"/>
                  </a:cubicBezTo>
                  <a:cubicBezTo>
                    <a:pt x="17599" y="16046"/>
                    <a:pt x="17690" y="15909"/>
                    <a:pt x="17759" y="15772"/>
                  </a:cubicBezTo>
                  <a:cubicBezTo>
                    <a:pt x="17805" y="15681"/>
                    <a:pt x="17873" y="15567"/>
                    <a:pt x="17941" y="15476"/>
                  </a:cubicBezTo>
                  <a:lnTo>
                    <a:pt x="17987" y="15384"/>
                  </a:lnTo>
                  <a:cubicBezTo>
                    <a:pt x="18033" y="15293"/>
                    <a:pt x="18078" y="15224"/>
                    <a:pt x="18124" y="15156"/>
                  </a:cubicBezTo>
                  <a:lnTo>
                    <a:pt x="18147" y="15133"/>
                  </a:lnTo>
                  <a:cubicBezTo>
                    <a:pt x="18170" y="15065"/>
                    <a:pt x="18193" y="15019"/>
                    <a:pt x="18238" y="14973"/>
                  </a:cubicBezTo>
                  <a:lnTo>
                    <a:pt x="18307" y="14836"/>
                  </a:lnTo>
                  <a:cubicBezTo>
                    <a:pt x="18352" y="14722"/>
                    <a:pt x="18421" y="14608"/>
                    <a:pt x="18489" y="14517"/>
                  </a:cubicBezTo>
                  <a:cubicBezTo>
                    <a:pt x="18535" y="14426"/>
                    <a:pt x="18581" y="14357"/>
                    <a:pt x="18626" y="14266"/>
                  </a:cubicBezTo>
                  <a:lnTo>
                    <a:pt x="18649" y="14220"/>
                  </a:lnTo>
                  <a:cubicBezTo>
                    <a:pt x="18672" y="14175"/>
                    <a:pt x="18718" y="14129"/>
                    <a:pt x="18740" y="14083"/>
                  </a:cubicBezTo>
                  <a:lnTo>
                    <a:pt x="18877" y="13832"/>
                  </a:lnTo>
                  <a:lnTo>
                    <a:pt x="18900" y="13786"/>
                  </a:lnTo>
                  <a:cubicBezTo>
                    <a:pt x="18991" y="13650"/>
                    <a:pt x="19083" y="13467"/>
                    <a:pt x="19174" y="13330"/>
                  </a:cubicBezTo>
                  <a:cubicBezTo>
                    <a:pt x="19193" y="13293"/>
                    <a:pt x="19212" y="13270"/>
                    <a:pt x="19230" y="13239"/>
                  </a:cubicBezTo>
                  <a:lnTo>
                    <a:pt x="19230" y="13239"/>
                  </a:lnTo>
                  <a:cubicBezTo>
                    <a:pt x="19243" y="13238"/>
                    <a:pt x="19243" y="13234"/>
                    <a:pt x="19243" y="13216"/>
                  </a:cubicBezTo>
                  <a:lnTo>
                    <a:pt x="19243" y="13216"/>
                  </a:lnTo>
                  <a:cubicBezTo>
                    <a:pt x="19243" y="13216"/>
                    <a:pt x="19243" y="13216"/>
                    <a:pt x="19243" y="13216"/>
                  </a:cubicBezTo>
                  <a:lnTo>
                    <a:pt x="19243" y="13216"/>
                  </a:lnTo>
                  <a:lnTo>
                    <a:pt x="19220" y="13239"/>
                  </a:lnTo>
                  <a:cubicBezTo>
                    <a:pt x="19243" y="13193"/>
                    <a:pt x="19265" y="13170"/>
                    <a:pt x="19288" y="13125"/>
                  </a:cubicBezTo>
                  <a:lnTo>
                    <a:pt x="19311" y="13102"/>
                  </a:lnTo>
                  <a:lnTo>
                    <a:pt x="19334" y="13056"/>
                  </a:lnTo>
                  <a:lnTo>
                    <a:pt x="19357" y="13010"/>
                  </a:lnTo>
                  <a:cubicBezTo>
                    <a:pt x="19402" y="12965"/>
                    <a:pt x="19425" y="12919"/>
                    <a:pt x="19448" y="12873"/>
                  </a:cubicBezTo>
                  <a:lnTo>
                    <a:pt x="19516" y="12759"/>
                  </a:lnTo>
                  <a:lnTo>
                    <a:pt x="19539" y="12714"/>
                  </a:lnTo>
                  <a:lnTo>
                    <a:pt x="19562" y="12668"/>
                  </a:lnTo>
                  <a:lnTo>
                    <a:pt x="19585" y="12668"/>
                  </a:lnTo>
                  <a:lnTo>
                    <a:pt x="19631" y="12577"/>
                  </a:lnTo>
                  <a:cubicBezTo>
                    <a:pt x="19653" y="12531"/>
                    <a:pt x="19699" y="12463"/>
                    <a:pt x="19722" y="12417"/>
                  </a:cubicBezTo>
                  <a:lnTo>
                    <a:pt x="19745" y="12371"/>
                  </a:lnTo>
                  <a:cubicBezTo>
                    <a:pt x="19768" y="12349"/>
                    <a:pt x="19790" y="12303"/>
                    <a:pt x="19813" y="12257"/>
                  </a:cubicBezTo>
                  <a:lnTo>
                    <a:pt x="19882" y="12166"/>
                  </a:lnTo>
                  <a:cubicBezTo>
                    <a:pt x="19950" y="12006"/>
                    <a:pt x="20041" y="11869"/>
                    <a:pt x="20133" y="11709"/>
                  </a:cubicBezTo>
                  <a:lnTo>
                    <a:pt x="20178" y="11641"/>
                  </a:lnTo>
                  <a:cubicBezTo>
                    <a:pt x="20201" y="11595"/>
                    <a:pt x="20224" y="11572"/>
                    <a:pt x="20247" y="11527"/>
                  </a:cubicBezTo>
                  <a:lnTo>
                    <a:pt x="20270" y="11481"/>
                  </a:lnTo>
                  <a:cubicBezTo>
                    <a:pt x="20315" y="11413"/>
                    <a:pt x="20361" y="11321"/>
                    <a:pt x="20407" y="11253"/>
                  </a:cubicBezTo>
                  <a:cubicBezTo>
                    <a:pt x="20475" y="11116"/>
                    <a:pt x="20544" y="11002"/>
                    <a:pt x="20612" y="10888"/>
                  </a:cubicBezTo>
                  <a:lnTo>
                    <a:pt x="20635" y="10842"/>
                  </a:lnTo>
                  <a:cubicBezTo>
                    <a:pt x="20703" y="10728"/>
                    <a:pt x="20772" y="10614"/>
                    <a:pt x="20817" y="10500"/>
                  </a:cubicBezTo>
                  <a:lnTo>
                    <a:pt x="20886" y="10408"/>
                  </a:lnTo>
                  <a:cubicBezTo>
                    <a:pt x="20909" y="10317"/>
                    <a:pt x="20954" y="10249"/>
                    <a:pt x="21000" y="10180"/>
                  </a:cubicBezTo>
                  <a:lnTo>
                    <a:pt x="21023" y="10134"/>
                  </a:lnTo>
                  <a:cubicBezTo>
                    <a:pt x="21046" y="10066"/>
                    <a:pt x="21069" y="10020"/>
                    <a:pt x="21114" y="9975"/>
                  </a:cubicBezTo>
                  <a:lnTo>
                    <a:pt x="21137" y="9929"/>
                  </a:lnTo>
                  <a:cubicBezTo>
                    <a:pt x="21206" y="9792"/>
                    <a:pt x="21274" y="9655"/>
                    <a:pt x="21365" y="9518"/>
                  </a:cubicBezTo>
                  <a:cubicBezTo>
                    <a:pt x="21388" y="9450"/>
                    <a:pt x="21434" y="9381"/>
                    <a:pt x="21457" y="9313"/>
                  </a:cubicBezTo>
                  <a:cubicBezTo>
                    <a:pt x="21502" y="9244"/>
                    <a:pt x="21548" y="9176"/>
                    <a:pt x="21594" y="9084"/>
                  </a:cubicBezTo>
                  <a:cubicBezTo>
                    <a:pt x="21662" y="8925"/>
                    <a:pt x="21753" y="8788"/>
                    <a:pt x="21845" y="8651"/>
                  </a:cubicBezTo>
                  <a:cubicBezTo>
                    <a:pt x="21890" y="8582"/>
                    <a:pt x="21936" y="8514"/>
                    <a:pt x="21959" y="8445"/>
                  </a:cubicBezTo>
                  <a:cubicBezTo>
                    <a:pt x="21982" y="8400"/>
                    <a:pt x="22027" y="8354"/>
                    <a:pt x="22050" y="8308"/>
                  </a:cubicBezTo>
                  <a:lnTo>
                    <a:pt x="22096" y="8240"/>
                  </a:lnTo>
                  <a:lnTo>
                    <a:pt x="22187" y="8080"/>
                  </a:lnTo>
                  <a:cubicBezTo>
                    <a:pt x="22233" y="7989"/>
                    <a:pt x="22301" y="7898"/>
                    <a:pt x="22347" y="7806"/>
                  </a:cubicBezTo>
                  <a:lnTo>
                    <a:pt x="22461" y="7601"/>
                  </a:lnTo>
                  <a:cubicBezTo>
                    <a:pt x="22507" y="7532"/>
                    <a:pt x="22552" y="7464"/>
                    <a:pt x="22598" y="7373"/>
                  </a:cubicBezTo>
                  <a:lnTo>
                    <a:pt x="22644" y="7281"/>
                  </a:lnTo>
                  <a:cubicBezTo>
                    <a:pt x="22689" y="7213"/>
                    <a:pt x="22712" y="7167"/>
                    <a:pt x="22758" y="7099"/>
                  </a:cubicBezTo>
                  <a:lnTo>
                    <a:pt x="22780" y="7053"/>
                  </a:lnTo>
                  <a:lnTo>
                    <a:pt x="22803" y="6985"/>
                  </a:lnTo>
                  <a:lnTo>
                    <a:pt x="22826" y="6985"/>
                  </a:lnTo>
                  <a:cubicBezTo>
                    <a:pt x="22826" y="6962"/>
                    <a:pt x="22826" y="6962"/>
                    <a:pt x="22849" y="6939"/>
                  </a:cubicBezTo>
                  <a:lnTo>
                    <a:pt x="22849" y="6916"/>
                  </a:lnTo>
                  <a:cubicBezTo>
                    <a:pt x="22872" y="6893"/>
                    <a:pt x="22872" y="6893"/>
                    <a:pt x="22872" y="6893"/>
                  </a:cubicBezTo>
                  <a:cubicBezTo>
                    <a:pt x="22895" y="6870"/>
                    <a:pt x="22917" y="6825"/>
                    <a:pt x="22917" y="6802"/>
                  </a:cubicBezTo>
                  <a:cubicBezTo>
                    <a:pt x="22917" y="6756"/>
                    <a:pt x="22940" y="6711"/>
                    <a:pt x="22940" y="6688"/>
                  </a:cubicBezTo>
                  <a:cubicBezTo>
                    <a:pt x="22940" y="6642"/>
                    <a:pt x="22940" y="6597"/>
                    <a:pt x="22917" y="6574"/>
                  </a:cubicBezTo>
                  <a:cubicBezTo>
                    <a:pt x="22917" y="6528"/>
                    <a:pt x="22917" y="6460"/>
                    <a:pt x="22895" y="6414"/>
                  </a:cubicBezTo>
                  <a:cubicBezTo>
                    <a:pt x="22872" y="6345"/>
                    <a:pt x="22849" y="6300"/>
                    <a:pt x="22803" y="6231"/>
                  </a:cubicBezTo>
                  <a:cubicBezTo>
                    <a:pt x="22780" y="6163"/>
                    <a:pt x="22735" y="6117"/>
                    <a:pt x="22689" y="6072"/>
                  </a:cubicBezTo>
                  <a:lnTo>
                    <a:pt x="22666" y="6049"/>
                  </a:lnTo>
                  <a:cubicBezTo>
                    <a:pt x="22507" y="5843"/>
                    <a:pt x="22301" y="5684"/>
                    <a:pt x="22119" y="5547"/>
                  </a:cubicBezTo>
                  <a:lnTo>
                    <a:pt x="22096" y="5524"/>
                  </a:lnTo>
                  <a:lnTo>
                    <a:pt x="22027" y="5455"/>
                  </a:lnTo>
                  <a:lnTo>
                    <a:pt x="21845" y="5318"/>
                  </a:lnTo>
                  <a:cubicBezTo>
                    <a:pt x="21753" y="5204"/>
                    <a:pt x="21616" y="5136"/>
                    <a:pt x="21502" y="5044"/>
                  </a:cubicBezTo>
                  <a:lnTo>
                    <a:pt x="21479" y="4999"/>
                  </a:lnTo>
                  <a:lnTo>
                    <a:pt x="21342" y="4907"/>
                  </a:lnTo>
                  <a:cubicBezTo>
                    <a:pt x="21274" y="4839"/>
                    <a:pt x="21183" y="4771"/>
                    <a:pt x="21091" y="4725"/>
                  </a:cubicBezTo>
                  <a:cubicBezTo>
                    <a:pt x="20954" y="4611"/>
                    <a:pt x="20840" y="4519"/>
                    <a:pt x="20703" y="4428"/>
                  </a:cubicBezTo>
                  <a:cubicBezTo>
                    <a:pt x="20635" y="4382"/>
                    <a:pt x="20566" y="4337"/>
                    <a:pt x="20498" y="4291"/>
                  </a:cubicBezTo>
                  <a:cubicBezTo>
                    <a:pt x="20429" y="4246"/>
                    <a:pt x="20361" y="4177"/>
                    <a:pt x="20293" y="4131"/>
                  </a:cubicBezTo>
                  <a:cubicBezTo>
                    <a:pt x="20270" y="4109"/>
                    <a:pt x="20224" y="4086"/>
                    <a:pt x="20201" y="4086"/>
                  </a:cubicBezTo>
                  <a:cubicBezTo>
                    <a:pt x="20178" y="4040"/>
                    <a:pt x="20133" y="4017"/>
                    <a:pt x="20110" y="3994"/>
                  </a:cubicBezTo>
                  <a:cubicBezTo>
                    <a:pt x="20041" y="3949"/>
                    <a:pt x="19950" y="3903"/>
                    <a:pt x="19882" y="3858"/>
                  </a:cubicBezTo>
                  <a:cubicBezTo>
                    <a:pt x="19790" y="3789"/>
                    <a:pt x="19699" y="3721"/>
                    <a:pt x="19585" y="3652"/>
                  </a:cubicBezTo>
                  <a:lnTo>
                    <a:pt x="19471" y="3584"/>
                  </a:lnTo>
                  <a:cubicBezTo>
                    <a:pt x="19425" y="3561"/>
                    <a:pt x="19402" y="3538"/>
                    <a:pt x="19357" y="3515"/>
                  </a:cubicBezTo>
                  <a:cubicBezTo>
                    <a:pt x="19334" y="3492"/>
                    <a:pt x="19288" y="3469"/>
                    <a:pt x="19243" y="3424"/>
                  </a:cubicBezTo>
                  <a:lnTo>
                    <a:pt x="19083" y="3310"/>
                  </a:lnTo>
                  <a:lnTo>
                    <a:pt x="19014" y="3287"/>
                  </a:lnTo>
                  <a:cubicBezTo>
                    <a:pt x="18877" y="3196"/>
                    <a:pt x="18740" y="3104"/>
                    <a:pt x="18603" y="3013"/>
                  </a:cubicBezTo>
                  <a:cubicBezTo>
                    <a:pt x="18489" y="2944"/>
                    <a:pt x="18352" y="2876"/>
                    <a:pt x="18238" y="2808"/>
                  </a:cubicBezTo>
                  <a:lnTo>
                    <a:pt x="18147" y="2739"/>
                  </a:lnTo>
                  <a:lnTo>
                    <a:pt x="18124" y="2739"/>
                  </a:lnTo>
                  <a:cubicBezTo>
                    <a:pt x="17987" y="2648"/>
                    <a:pt x="17827" y="2579"/>
                    <a:pt x="17690" y="2488"/>
                  </a:cubicBezTo>
                  <a:lnTo>
                    <a:pt x="17462" y="2374"/>
                  </a:lnTo>
                  <a:cubicBezTo>
                    <a:pt x="17234" y="2260"/>
                    <a:pt x="17006" y="2123"/>
                    <a:pt x="16755" y="2009"/>
                  </a:cubicBezTo>
                  <a:lnTo>
                    <a:pt x="16595" y="1940"/>
                  </a:lnTo>
                  <a:lnTo>
                    <a:pt x="16526" y="1895"/>
                  </a:lnTo>
                  <a:lnTo>
                    <a:pt x="16458" y="1872"/>
                  </a:lnTo>
                  <a:cubicBezTo>
                    <a:pt x="16321" y="1803"/>
                    <a:pt x="16184" y="1735"/>
                    <a:pt x="16047" y="1689"/>
                  </a:cubicBezTo>
                  <a:cubicBezTo>
                    <a:pt x="15887" y="1621"/>
                    <a:pt x="15727" y="1552"/>
                    <a:pt x="15568" y="1484"/>
                  </a:cubicBezTo>
                  <a:cubicBezTo>
                    <a:pt x="15408" y="1415"/>
                    <a:pt x="15248" y="1347"/>
                    <a:pt x="15088" y="1301"/>
                  </a:cubicBezTo>
                  <a:cubicBezTo>
                    <a:pt x="14997" y="1255"/>
                    <a:pt x="14883" y="1210"/>
                    <a:pt x="14792" y="1187"/>
                  </a:cubicBezTo>
                  <a:cubicBezTo>
                    <a:pt x="14723" y="1164"/>
                    <a:pt x="14677" y="1141"/>
                    <a:pt x="14609" y="1118"/>
                  </a:cubicBezTo>
                  <a:lnTo>
                    <a:pt x="14495" y="1073"/>
                  </a:lnTo>
                  <a:cubicBezTo>
                    <a:pt x="14381" y="1027"/>
                    <a:pt x="14244" y="982"/>
                    <a:pt x="14130" y="936"/>
                  </a:cubicBezTo>
                  <a:cubicBezTo>
                    <a:pt x="14038" y="913"/>
                    <a:pt x="13924" y="890"/>
                    <a:pt x="13833" y="845"/>
                  </a:cubicBezTo>
                  <a:cubicBezTo>
                    <a:pt x="13764" y="845"/>
                    <a:pt x="13696" y="822"/>
                    <a:pt x="13628" y="799"/>
                  </a:cubicBezTo>
                  <a:cubicBezTo>
                    <a:pt x="13582" y="776"/>
                    <a:pt x="13536" y="776"/>
                    <a:pt x="13513" y="753"/>
                  </a:cubicBezTo>
                  <a:cubicBezTo>
                    <a:pt x="13468" y="753"/>
                    <a:pt x="13422" y="730"/>
                    <a:pt x="13376" y="708"/>
                  </a:cubicBezTo>
                  <a:cubicBezTo>
                    <a:pt x="13308" y="708"/>
                    <a:pt x="13239" y="685"/>
                    <a:pt x="13194" y="662"/>
                  </a:cubicBezTo>
                  <a:lnTo>
                    <a:pt x="13125" y="639"/>
                  </a:lnTo>
                  <a:cubicBezTo>
                    <a:pt x="13011" y="616"/>
                    <a:pt x="12920" y="593"/>
                    <a:pt x="12829" y="571"/>
                  </a:cubicBezTo>
                  <a:cubicBezTo>
                    <a:pt x="12760" y="548"/>
                    <a:pt x="12692" y="525"/>
                    <a:pt x="12623" y="502"/>
                  </a:cubicBezTo>
                  <a:cubicBezTo>
                    <a:pt x="12463" y="479"/>
                    <a:pt x="12326" y="434"/>
                    <a:pt x="12167" y="388"/>
                  </a:cubicBezTo>
                  <a:lnTo>
                    <a:pt x="12121" y="388"/>
                  </a:lnTo>
                  <a:lnTo>
                    <a:pt x="12053" y="365"/>
                  </a:lnTo>
                  <a:cubicBezTo>
                    <a:pt x="11916" y="342"/>
                    <a:pt x="11779" y="297"/>
                    <a:pt x="11642" y="274"/>
                  </a:cubicBezTo>
                  <a:cubicBezTo>
                    <a:pt x="11459" y="228"/>
                    <a:pt x="11277" y="205"/>
                    <a:pt x="11094" y="160"/>
                  </a:cubicBezTo>
                  <a:cubicBezTo>
                    <a:pt x="10957" y="160"/>
                    <a:pt x="10797" y="114"/>
                    <a:pt x="10615" y="114"/>
                  </a:cubicBezTo>
                  <a:lnTo>
                    <a:pt x="10523" y="114"/>
                  </a:lnTo>
                  <a:cubicBezTo>
                    <a:pt x="10478" y="114"/>
                    <a:pt x="10409" y="91"/>
                    <a:pt x="10363" y="91"/>
                  </a:cubicBezTo>
                  <a:lnTo>
                    <a:pt x="10067" y="91"/>
                  </a:lnTo>
                  <a:cubicBezTo>
                    <a:pt x="9998" y="46"/>
                    <a:pt x="9930" y="46"/>
                    <a:pt x="9884" y="23"/>
                  </a:cubicBezTo>
                  <a:cubicBezTo>
                    <a:pt x="9816" y="0"/>
                    <a:pt x="9747" y="0"/>
                    <a:pt x="9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8"/>
            <p:cNvSpPr/>
            <p:nvPr/>
          </p:nvSpPr>
          <p:spPr>
            <a:xfrm>
              <a:off x="-320759" y="2833284"/>
              <a:ext cx="149436" cy="99642"/>
            </a:xfrm>
            <a:custGeom>
              <a:avLst/>
              <a:gdLst/>
              <a:ahLst/>
              <a:cxnLst/>
              <a:rect l="l" t="t" r="r" b="b"/>
              <a:pathLst>
                <a:path w="2671" h="1781" extrusionOk="0">
                  <a:moveTo>
                    <a:pt x="411" y="0"/>
                  </a:moveTo>
                  <a:cubicBezTo>
                    <a:pt x="366" y="0"/>
                    <a:pt x="320" y="23"/>
                    <a:pt x="274" y="23"/>
                  </a:cubicBezTo>
                  <a:cubicBezTo>
                    <a:pt x="229" y="46"/>
                    <a:pt x="183" y="69"/>
                    <a:pt x="160" y="92"/>
                  </a:cubicBezTo>
                  <a:cubicBezTo>
                    <a:pt x="137" y="115"/>
                    <a:pt x="115" y="115"/>
                    <a:pt x="115" y="137"/>
                  </a:cubicBezTo>
                  <a:cubicBezTo>
                    <a:pt x="92" y="137"/>
                    <a:pt x="69" y="137"/>
                    <a:pt x="46" y="160"/>
                  </a:cubicBezTo>
                  <a:cubicBezTo>
                    <a:pt x="23" y="160"/>
                    <a:pt x="0" y="183"/>
                    <a:pt x="0" y="206"/>
                  </a:cubicBezTo>
                  <a:cubicBezTo>
                    <a:pt x="0" y="229"/>
                    <a:pt x="0" y="252"/>
                    <a:pt x="23" y="274"/>
                  </a:cubicBezTo>
                  <a:cubicBezTo>
                    <a:pt x="46" y="343"/>
                    <a:pt x="69" y="411"/>
                    <a:pt x="92" y="480"/>
                  </a:cubicBezTo>
                  <a:cubicBezTo>
                    <a:pt x="137" y="548"/>
                    <a:pt x="183" y="594"/>
                    <a:pt x="206" y="662"/>
                  </a:cubicBezTo>
                  <a:cubicBezTo>
                    <a:pt x="297" y="777"/>
                    <a:pt x="388" y="891"/>
                    <a:pt x="503" y="1005"/>
                  </a:cubicBezTo>
                  <a:cubicBezTo>
                    <a:pt x="548" y="1050"/>
                    <a:pt x="617" y="1119"/>
                    <a:pt x="685" y="1165"/>
                  </a:cubicBezTo>
                  <a:cubicBezTo>
                    <a:pt x="754" y="1210"/>
                    <a:pt x="822" y="1256"/>
                    <a:pt x="868" y="1302"/>
                  </a:cubicBezTo>
                  <a:cubicBezTo>
                    <a:pt x="936" y="1347"/>
                    <a:pt x="1005" y="1370"/>
                    <a:pt x="1050" y="1416"/>
                  </a:cubicBezTo>
                  <a:cubicBezTo>
                    <a:pt x="1119" y="1461"/>
                    <a:pt x="1210" y="1484"/>
                    <a:pt x="1279" y="1507"/>
                  </a:cubicBezTo>
                  <a:cubicBezTo>
                    <a:pt x="1416" y="1575"/>
                    <a:pt x="1553" y="1644"/>
                    <a:pt x="1712" y="1667"/>
                  </a:cubicBezTo>
                  <a:cubicBezTo>
                    <a:pt x="1781" y="1690"/>
                    <a:pt x="1849" y="1712"/>
                    <a:pt x="1918" y="1735"/>
                  </a:cubicBezTo>
                  <a:cubicBezTo>
                    <a:pt x="1986" y="1758"/>
                    <a:pt x="2055" y="1758"/>
                    <a:pt x="2146" y="1781"/>
                  </a:cubicBezTo>
                  <a:lnTo>
                    <a:pt x="2329" y="1781"/>
                  </a:lnTo>
                  <a:cubicBezTo>
                    <a:pt x="2420" y="1781"/>
                    <a:pt x="2534" y="1781"/>
                    <a:pt x="2602" y="1690"/>
                  </a:cubicBezTo>
                  <a:cubicBezTo>
                    <a:pt x="2625" y="1667"/>
                    <a:pt x="2648" y="1644"/>
                    <a:pt x="2671" y="1598"/>
                  </a:cubicBezTo>
                  <a:cubicBezTo>
                    <a:pt x="2671" y="1553"/>
                    <a:pt x="2671" y="1507"/>
                    <a:pt x="2671" y="1484"/>
                  </a:cubicBezTo>
                  <a:cubicBezTo>
                    <a:pt x="2648" y="1461"/>
                    <a:pt x="2648" y="1416"/>
                    <a:pt x="2648" y="1416"/>
                  </a:cubicBezTo>
                  <a:cubicBezTo>
                    <a:pt x="2625" y="1370"/>
                    <a:pt x="2625" y="1347"/>
                    <a:pt x="2602" y="1324"/>
                  </a:cubicBezTo>
                  <a:cubicBezTo>
                    <a:pt x="2557" y="1233"/>
                    <a:pt x="2511" y="1165"/>
                    <a:pt x="2466" y="1119"/>
                  </a:cubicBezTo>
                  <a:cubicBezTo>
                    <a:pt x="2420" y="1050"/>
                    <a:pt x="2374" y="982"/>
                    <a:pt x="2306" y="914"/>
                  </a:cubicBezTo>
                  <a:cubicBezTo>
                    <a:pt x="2260" y="845"/>
                    <a:pt x="2192" y="777"/>
                    <a:pt x="2123" y="731"/>
                  </a:cubicBezTo>
                  <a:cubicBezTo>
                    <a:pt x="2055" y="662"/>
                    <a:pt x="1986" y="594"/>
                    <a:pt x="1895" y="548"/>
                  </a:cubicBezTo>
                  <a:cubicBezTo>
                    <a:pt x="1826" y="480"/>
                    <a:pt x="1758" y="434"/>
                    <a:pt x="1667" y="389"/>
                  </a:cubicBezTo>
                  <a:cubicBezTo>
                    <a:pt x="1507" y="297"/>
                    <a:pt x="1324" y="206"/>
                    <a:pt x="1142" y="137"/>
                  </a:cubicBezTo>
                  <a:cubicBezTo>
                    <a:pt x="982" y="92"/>
                    <a:pt x="799" y="46"/>
                    <a:pt x="640" y="23"/>
                  </a:cubicBezTo>
                  <a:cubicBezTo>
                    <a:pt x="571" y="23"/>
                    <a:pt x="503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8"/>
            <p:cNvSpPr/>
            <p:nvPr/>
          </p:nvSpPr>
          <p:spPr>
            <a:xfrm>
              <a:off x="-281203" y="2086206"/>
              <a:ext cx="661579" cy="516004"/>
            </a:xfrm>
            <a:custGeom>
              <a:avLst/>
              <a:gdLst/>
              <a:ahLst/>
              <a:cxnLst/>
              <a:rect l="l" t="t" r="r" b="b"/>
              <a:pathLst>
                <a:path w="11825" h="9223" extrusionOk="0">
                  <a:moveTo>
                    <a:pt x="2238" y="1"/>
                  </a:moveTo>
                  <a:cubicBezTo>
                    <a:pt x="2215" y="1"/>
                    <a:pt x="2169" y="1"/>
                    <a:pt x="2169" y="46"/>
                  </a:cubicBezTo>
                  <a:cubicBezTo>
                    <a:pt x="2147" y="46"/>
                    <a:pt x="2147" y="46"/>
                    <a:pt x="2147" y="69"/>
                  </a:cubicBezTo>
                  <a:cubicBezTo>
                    <a:pt x="2124" y="69"/>
                    <a:pt x="2124" y="92"/>
                    <a:pt x="2101" y="115"/>
                  </a:cubicBezTo>
                  <a:lnTo>
                    <a:pt x="2101" y="138"/>
                  </a:lnTo>
                  <a:lnTo>
                    <a:pt x="2101" y="160"/>
                  </a:lnTo>
                  <a:cubicBezTo>
                    <a:pt x="2078" y="206"/>
                    <a:pt x="2055" y="252"/>
                    <a:pt x="2032" y="297"/>
                  </a:cubicBezTo>
                  <a:lnTo>
                    <a:pt x="1941" y="480"/>
                  </a:lnTo>
                  <a:cubicBezTo>
                    <a:pt x="1873" y="594"/>
                    <a:pt x="1827" y="708"/>
                    <a:pt x="1759" y="845"/>
                  </a:cubicBezTo>
                  <a:cubicBezTo>
                    <a:pt x="1713" y="891"/>
                    <a:pt x="1690" y="959"/>
                    <a:pt x="1667" y="1005"/>
                  </a:cubicBezTo>
                  <a:lnTo>
                    <a:pt x="1622" y="1074"/>
                  </a:lnTo>
                  <a:lnTo>
                    <a:pt x="1622" y="1096"/>
                  </a:lnTo>
                  <a:lnTo>
                    <a:pt x="1553" y="1233"/>
                  </a:lnTo>
                  <a:cubicBezTo>
                    <a:pt x="1462" y="1370"/>
                    <a:pt x="1416" y="1507"/>
                    <a:pt x="1348" y="1644"/>
                  </a:cubicBezTo>
                  <a:cubicBezTo>
                    <a:pt x="1302" y="1713"/>
                    <a:pt x="1279" y="1758"/>
                    <a:pt x="1234" y="1827"/>
                  </a:cubicBezTo>
                  <a:lnTo>
                    <a:pt x="1211" y="1895"/>
                  </a:lnTo>
                  <a:lnTo>
                    <a:pt x="1142" y="2032"/>
                  </a:lnTo>
                  <a:lnTo>
                    <a:pt x="1142" y="2032"/>
                  </a:lnTo>
                  <a:lnTo>
                    <a:pt x="1165" y="2009"/>
                  </a:lnTo>
                  <a:lnTo>
                    <a:pt x="1165" y="2009"/>
                  </a:lnTo>
                  <a:cubicBezTo>
                    <a:pt x="1074" y="2192"/>
                    <a:pt x="982" y="2352"/>
                    <a:pt x="914" y="2534"/>
                  </a:cubicBezTo>
                  <a:lnTo>
                    <a:pt x="891" y="2557"/>
                  </a:lnTo>
                  <a:lnTo>
                    <a:pt x="891" y="2580"/>
                  </a:lnTo>
                  <a:lnTo>
                    <a:pt x="823" y="2694"/>
                  </a:lnTo>
                  <a:lnTo>
                    <a:pt x="709" y="2922"/>
                  </a:lnTo>
                  <a:cubicBezTo>
                    <a:pt x="686" y="2991"/>
                    <a:pt x="663" y="3059"/>
                    <a:pt x="617" y="3105"/>
                  </a:cubicBezTo>
                  <a:lnTo>
                    <a:pt x="594" y="3151"/>
                  </a:lnTo>
                  <a:lnTo>
                    <a:pt x="549" y="3242"/>
                  </a:lnTo>
                  <a:cubicBezTo>
                    <a:pt x="503" y="3356"/>
                    <a:pt x="457" y="3470"/>
                    <a:pt x="389" y="3584"/>
                  </a:cubicBezTo>
                  <a:cubicBezTo>
                    <a:pt x="343" y="3653"/>
                    <a:pt x="321" y="3721"/>
                    <a:pt x="275" y="3813"/>
                  </a:cubicBezTo>
                  <a:lnTo>
                    <a:pt x="229" y="3927"/>
                  </a:lnTo>
                  <a:lnTo>
                    <a:pt x="206" y="3949"/>
                  </a:lnTo>
                  <a:lnTo>
                    <a:pt x="184" y="3972"/>
                  </a:lnTo>
                  <a:lnTo>
                    <a:pt x="161" y="4018"/>
                  </a:lnTo>
                  <a:lnTo>
                    <a:pt x="161" y="4041"/>
                  </a:lnTo>
                  <a:lnTo>
                    <a:pt x="138" y="4086"/>
                  </a:lnTo>
                  <a:cubicBezTo>
                    <a:pt x="138" y="4086"/>
                    <a:pt x="115" y="4109"/>
                    <a:pt x="115" y="4109"/>
                  </a:cubicBezTo>
                  <a:cubicBezTo>
                    <a:pt x="115" y="4109"/>
                    <a:pt x="92" y="4132"/>
                    <a:pt x="92" y="4155"/>
                  </a:cubicBezTo>
                  <a:cubicBezTo>
                    <a:pt x="47" y="4201"/>
                    <a:pt x="24" y="4223"/>
                    <a:pt x="24" y="4269"/>
                  </a:cubicBezTo>
                  <a:cubicBezTo>
                    <a:pt x="1" y="4338"/>
                    <a:pt x="24" y="4406"/>
                    <a:pt x="69" y="4474"/>
                  </a:cubicBezTo>
                  <a:cubicBezTo>
                    <a:pt x="115" y="4520"/>
                    <a:pt x="138" y="4543"/>
                    <a:pt x="206" y="4566"/>
                  </a:cubicBezTo>
                  <a:cubicBezTo>
                    <a:pt x="229" y="4589"/>
                    <a:pt x="275" y="4611"/>
                    <a:pt x="321" y="4634"/>
                  </a:cubicBezTo>
                  <a:cubicBezTo>
                    <a:pt x="389" y="4680"/>
                    <a:pt x="480" y="4703"/>
                    <a:pt x="549" y="4748"/>
                  </a:cubicBezTo>
                  <a:lnTo>
                    <a:pt x="594" y="4771"/>
                  </a:lnTo>
                  <a:cubicBezTo>
                    <a:pt x="663" y="4794"/>
                    <a:pt x="731" y="4817"/>
                    <a:pt x="800" y="4862"/>
                  </a:cubicBezTo>
                  <a:lnTo>
                    <a:pt x="868" y="4885"/>
                  </a:lnTo>
                  <a:cubicBezTo>
                    <a:pt x="914" y="4908"/>
                    <a:pt x="982" y="4931"/>
                    <a:pt x="1028" y="4954"/>
                  </a:cubicBezTo>
                  <a:cubicBezTo>
                    <a:pt x="1074" y="4977"/>
                    <a:pt x="1142" y="4999"/>
                    <a:pt x="1211" y="5045"/>
                  </a:cubicBezTo>
                  <a:lnTo>
                    <a:pt x="1256" y="5068"/>
                  </a:lnTo>
                  <a:cubicBezTo>
                    <a:pt x="1302" y="5091"/>
                    <a:pt x="1371" y="5136"/>
                    <a:pt x="1439" y="5159"/>
                  </a:cubicBezTo>
                  <a:cubicBezTo>
                    <a:pt x="1576" y="5228"/>
                    <a:pt x="1713" y="5296"/>
                    <a:pt x="1850" y="5365"/>
                  </a:cubicBezTo>
                  <a:cubicBezTo>
                    <a:pt x="1941" y="5410"/>
                    <a:pt x="2055" y="5456"/>
                    <a:pt x="2147" y="5524"/>
                  </a:cubicBezTo>
                  <a:lnTo>
                    <a:pt x="2261" y="5570"/>
                  </a:lnTo>
                  <a:cubicBezTo>
                    <a:pt x="2329" y="5616"/>
                    <a:pt x="2398" y="5639"/>
                    <a:pt x="2466" y="5684"/>
                  </a:cubicBezTo>
                  <a:cubicBezTo>
                    <a:pt x="2535" y="5707"/>
                    <a:pt x="2603" y="5753"/>
                    <a:pt x="2672" y="5776"/>
                  </a:cubicBezTo>
                  <a:lnTo>
                    <a:pt x="2740" y="5821"/>
                  </a:lnTo>
                  <a:lnTo>
                    <a:pt x="2763" y="5821"/>
                  </a:lnTo>
                  <a:lnTo>
                    <a:pt x="2808" y="5844"/>
                  </a:lnTo>
                  <a:lnTo>
                    <a:pt x="2831" y="5844"/>
                  </a:lnTo>
                  <a:lnTo>
                    <a:pt x="2854" y="5867"/>
                  </a:lnTo>
                  <a:lnTo>
                    <a:pt x="2945" y="5912"/>
                  </a:lnTo>
                  <a:cubicBezTo>
                    <a:pt x="3060" y="5958"/>
                    <a:pt x="3151" y="6004"/>
                    <a:pt x="3242" y="6049"/>
                  </a:cubicBezTo>
                  <a:lnTo>
                    <a:pt x="3265" y="6049"/>
                  </a:lnTo>
                  <a:lnTo>
                    <a:pt x="3379" y="6095"/>
                  </a:lnTo>
                  <a:cubicBezTo>
                    <a:pt x="3516" y="6164"/>
                    <a:pt x="3653" y="6232"/>
                    <a:pt x="3790" y="6300"/>
                  </a:cubicBezTo>
                  <a:cubicBezTo>
                    <a:pt x="3881" y="6346"/>
                    <a:pt x="3950" y="6392"/>
                    <a:pt x="4041" y="6415"/>
                  </a:cubicBezTo>
                  <a:lnTo>
                    <a:pt x="4224" y="6506"/>
                  </a:lnTo>
                  <a:cubicBezTo>
                    <a:pt x="4361" y="6574"/>
                    <a:pt x="4498" y="6643"/>
                    <a:pt x="4635" y="6734"/>
                  </a:cubicBezTo>
                  <a:lnTo>
                    <a:pt x="4657" y="6734"/>
                  </a:lnTo>
                  <a:cubicBezTo>
                    <a:pt x="4817" y="6803"/>
                    <a:pt x="4954" y="6894"/>
                    <a:pt x="5091" y="6962"/>
                  </a:cubicBezTo>
                  <a:lnTo>
                    <a:pt x="5502" y="7168"/>
                  </a:lnTo>
                  <a:lnTo>
                    <a:pt x="5639" y="7259"/>
                  </a:lnTo>
                  <a:lnTo>
                    <a:pt x="5753" y="7305"/>
                  </a:lnTo>
                  <a:lnTo>
                    <a:pt x="6027" y="7465"/>
                  </a:lnTo>
                  <a:lnTo>
                    <a:pt x="6118" y="7510"/>
                  </a:lnTo>
                  <a:cubicBezTo>
                    <a:pt x="6232" y="7579"/>
                    <a:pt x="6346" y="7624"/>
                    <a:pt x="6461" y="7693"/>
                  </a:cubicBezTo>
                  <a:lnTo>
                    <a:pt x="6757" y="7853"/>
                  </a:lnTo>
                  <a:lnTo>
                    <a:pt x="6917" y="7921"/>
                  </a:lnTo>
                  <a:lnTo>
                    <a:pt x="7328" y="8127"/>
                  </a:lnTo>
                  <a:lnTo>
                    <a:pt x="7670" y="8309"/>
                  </a:lnTo>
                  <a:lnTo>
                    <a:pt x="7807" y="8378"/>
                  </a:lnTo>
                  <a:cubicBezTo>
                    <a:pt x="7876" y="8423"/>
                    <a:pt x="7967" y="8446"/>
                    <a:pt x="8035" y="8492"/>
                  </a:cubicBezTo>
                  <a:lnTo>
                    <a:pt x="8104" y="8515"/>
                  </a:lnTo>
                  <a:lnTo>
                    <a:pt x="8150" y="8537"/>
                  </a:lnTo>
                  <a:lnTo>
                    <a:pt x="8218" y="8583"/>
                  </a:lnTo>
                  <a:lnTo>
                    <a:pt x="8264" y="8583"/>
                  </a:lnTo>
                  <a:cubicBezTo>
                    <a:pt x="8378" y="8651"/>
                    <a:pt x="8515" y="8720"/>
                    <a:pt x="8652" y="8788"/>
                  </a:cubicBezTo>
                  <a:cubicBezTo>
                    <a:pt x="8720" y="8834"/>
                    <a:pt x="8812" y="8857"/>
                    <a:pt x="8880" y="8903"/>
                  </a:cubicBezTo>
                  <a:cubicBezTo>
                    <a:pt x="9017" y="8948"/>
                    <a:pt x="9131" y="9017"/>
                    <a:pt x="9245" y="9062"/>
                  </a:cubicBezTo>
                  <a:cubicBezTo>
                    <a:pt x="9291" y="9085"/>
                    <a:pt x="9337" y="9108"/>
                    <a:pt x="9382" y="9154"/>
                  </a:cubicBezTo>
                  <a:lnTo>
                    <a:pt x="9405" y="9154"/>
                  </a:lnTo>
                  <a:cubicBezTo>
                    <a:pt x="9451" y="9199"/>
                    <a:pt x="9519" y="9222"/>
                    <a:pt x="9565" y="9222"/>
                  </a:cubicBezTo>
                  <a:lnTo>
                    <a:pt x="9610" y="9222"/>
                  </a:lnTo>
                  <a:cubicBezTo>
                    <a:pt x="9679" y="9199"/>
                    <a:pt x="9747" y="9154"/>
                    <a:pt x="9793" y="9062"/>
                  </a:cubicBezTo>
                  <a:cubicBezTo>
                    <a:pt x="9816" y="9040"/>
                    <a:pt x="9839" y="8994"/>
                    <a:pt x="9839" y="8948"/>
                  </a:cubicBezTo>
                  <a:cubicBezTo>
                    <a:pt x="9862" y="8925"/>
                    <a:pt x="9862" y="8880"/>
                    <a:pt x="9884" y="8857"/>
                  </a:cubicBezTo>
                  <a:lnTo>
                    <a:pt x="9884" y="8857"/>
                  </a:lnTo>
                  <a:lnTo>
                    <a:pt x="9862" y="8880"/>
                  </a:lnTo>
                  <a:cubicBezTo>
                    <a:pt x="9907" y="8788"/>
                    <a:pt x="9953" y="8697"/>
                    <a:pt x="9998" y="8606"/>
                  </a:cubicBezTo>
                  <a:cubicBezTo>
                    <a:pt x="10021" y="8560"/>
                    <a:pt x="10044" y="8537"/>
                    <a:pt x="10044" y="8492"/>
                  </a:cubicBezTo>
                  <a:cubicBezTo>
                    <a:pt x="10067" y="8469"/>
                    <a:pt x="10090" y="8423"/>
                    <a:pt x="10113" y="8400"/>
                  </a:cubicBezTo>
                  <a:cubicBezTo>
                    <a:pt x="10158" y="8309"/>
                    <a:pt x="10181" y="8218"/>
                    <a:pt x="10227" y="8127"/>
                  </a:cubicBezTo>
                  <a:lnTo>
                    <a:pt x="10272" y="7990"/>
                  </a:lnTo>
                  <a:cubicBezTo>
                    <a:pt x="10318" y="7875"/>
                    <a:pt x="10364" y="7761"/>
                    <a:pt x="10432" y="7647"/>
                  </a:cubicBezTo>
                  <a:cubicBezTo>
                    <a:pt x="10478" y="7510"/>
                    <a:pt x="10546" y="7373"/>
                    <a:pt x="10615" y="7259"/>
                  </a:cubicBezTo>
                  <a:lnTo>
                    <a:pt x="10638" y="7213"/>
                  </a:lnTo>
                  <a:lnTo>
                    <a:pt x="10660" y="7191"/>
                  </a:lnTo>
                  <a:lnTo>
                    <a:pt x="10683" y="7145"/>
                  </a:lnTo>
                  <a:lnTo>
                    <a:pt x="10729" y="7031"/>
                  </a:lnTo>
                  <a:cubicBezTo>
                    <a:pt x="10752" y="7008"/>
                    <a:pt x="10775" y="6962"/>
                    <a:pt x="10820" y="6917"/>
                  </a:cubicBezTo>
                  <a:cubicBezTo>
                    <a:pt x="10820" y="6894"/>
                    <a:pt x="10843" y="6848"/>
                    <a:pt x="10866" y="6825"/>
                  </a:cubicBezTo>
                  <a:cubicBezTo>
                    <a:pt x="11048" y="6529"/>
                    <a:pt x="11185" y="6232"/>
                    <a:pt x="11300" y="5935"/>
                  </a:cubicBezTo>
                  <a:lnTo>
                    <a:pt x="11322" y="5867"/>
                  </a:lnTo>
                  <a:cubicBezTo>
                    <a:pt x="11345" y="5821"/>
                    <a:pt x="11368" y="5753"/>
                    <a:pt x="11391" y="5707"/>
                  </a:cubicBezTo>
                  <a:cubicBezTo>
                    <a:pt x="11414" y="5661"/>
                    <a:pt x="11436" y="5616"/>
                    <a:pt x="11482" y="5570"/>
                  </a:cubicBezTo>
                  <a:cubicBezTo>
                    <a:pt x="11505" y="5502"/>
                    <a:pt x="11528" y="5433"/>
                    <a:pt x="11573" y="5365"/>
                  </a:cubicBezTo>
                  <a:cubicBezTo>
                    <a:pt x="11596" y="5296"/>
                    <a:pt x="11642" y="5205"/>
                    <a:pt x="11688" y="5136"/>
                  </a:cubicBezTo>
                  <a:lnTo>
                    <a:pt x="11733" y="5068"/>
                  </a:lnTo>
                  <a:lnTo>
                    <a:pt x="11756" y="5022"/>
                  </a:lnTo>
                  <a:cubicBezTo>
                    <a:pt x="11756" y="5022"/>
                    <a:pt x="11779" y="4999"/>
                    <a:pt x="11779" y="4977"/>
                  </a:cubicBezTo>
                  <a:cubicBezTo>
                    <a:pt x="11802" y="4931"/>
                    <a:pt x="11824" y="4885"/>
                    <a:pt x="11802" y="4817"/>
                  </a:cubicBezTo>
                  <a:cubicBezTo>
                    <a:pt x="11802" y="4771"/>
                    <a:pt x="11779" y="4748"/>
                    <a:pt x="11733" y="4726"/>
                  </a:cubicBezTo>
                  <a:cubicBezTo>
                    <a:pt x="11710" y="4703"/>
                    <a:pt x="11665" y="4680"/>
                    <a:pt x="11642" y="4680"/>
                  </a:cubicBezTo>
                  <a:cubicBezTo>
                    <a:pt x="11642" y="4680"/>
                    <a:pt x="11619" y="4703"/>
                    <a:pt x="11619" y="4703"/>
                  </a:cubicBezTo>
                  <a:cubicBezTo>
                    <a:pt x="11573" y="4657"/>
                    <a:pt x="11528" y="4657"/>
                    <a:pt x="11505" y="4634"/>
                  </a:cubicBezTo>
                  <a:lnTo>
                    <a:pt x="11436" y="4611"/>
                  </a:lnTo>
                  <a:cubicBezTo>
                    <a:pt x="11391" y="4589"/>
                    <a:pt x="11345" y="4543"/>
                    <a:pt x="11277" y="4520"/>
                  </a:cubicBezTo>
                  <a:lnTo>
                    <a:pt x="11231" y="4497"/>
                  </a:lnTo>
                  <a:cubicBezTo>
                    <a:pt x="11163" y="4452"/>
                    <a:pt x="11094" y="4429"/>
                    <a:pt x="11026" y="4406"/>
                  </a:cubicBezTo>
                  <a:lnTo>
                    <a:pt x="10980" y="4383"/>
                  </a:lnTo>
                  <a:cubicBezTo>
                    <a:pt x="10911" y="4338"/>
                    <a:pt x="10843" y="4292"/>
                    <a:pt x="10775" y="4269"/>
                  </a:cubicBezTo>
                  <a:cubicBezTo>
                    <a:pt x="10660" y="4201"/>
                    <a:pt x="10546" y="4155"/>
                    <a:pt x="10432" y="4086"/>
                  </a:cubicBezTo>
                  <a:lnTo>
                    <a:pt x="10295" y="4018"/>
                  </a:lnTo>
                  <a:cubicBezTo>
                    <a:pt x="10158" y="3949"/>
                    <a:pt x="9998" y="3881"/>
                    <a:pt x="9862" y="3813"/>
                  </a:cubicBezTo>
                  <a:lnTo>
                    <a:pt x="9793" y="3767"/>
                  </a:lnTo>
                  <a:lnTo>
                    <a:pt x="9702" y="3744"/>
                  </a:lnTo>
                  <a:lnTo>
                    <a:pt x="9679" y="3721"/>
                  </a:lnTo>
                  <a:cubicBezTo>
                    <a:pt x="9588" y="3676"/>
                    <a:pt x="9519" y="3653"/>
                    <a:pt x="9428" y="3607"/>
                  </a:cubicBezTo>
                  <a:lnTo>
                    <a:pt x="9382" y="3584"/>
                  </a:lnTo>
                  <a:cubicBezTo>
                    <a:pt x="9337" y="3561"/>
                    <a:pt x="9291" y="3539"/>
                    <a:pt x="9222" y="3516"/>
                  </a:cubicBezTo>
                  <a:cubicBezTo>
                    <a:pt x="9108" y="3447"/>
                    <a:pt x="8994" y="3402"/>
                    <a:pt x="8880" y="3333"/>
                  </a:cubicBezTo>
                  <a:lnTo>
                    <a:pt x="8766" y="3288"/>
                  </a:lnTo>
                  <a:lnTo>
                    <a:pt x="8332" y="3059"/>
                  </a:lnTo>
                  <a:lnTo>
                    <a:pt x="8172" y="2991"/>
                  </a:lnTo>
                  <a:lnTo>
                    <a:pt x="8150" y="2968"/>
                  </a:lnTo>
                  <a:lnTo>
                    <a:pt x="8104" y="2945"/>
                  </a:lnTo>
                  <a:cubicBezTo>
                    <a:pt x="8013" y="2900"/>
                    <a:pt x="7944" y="2877"/>
                    <a:pt x="7876" y="2831"/>
                  </a:cubicBezTo>
                  <a:lnTo>
                    <a:pt x="7807" y="2785"/>
                  </a:lnTo>
                  <a:cubicBezTo>
                    <a:pt x="7693" y="2740"/>
                    <a:pt x="7556" y="2671"/>
                    <a:pt x="7419" y="2603"/>
                  </a:cubicBezTo>
                  <a:cubicBezTo>
                    <a:pt x="7374" y="2580"/>
                    <a:pt x="7328" y="2557"/>
                    <a:pt x="7282" y="2511"/>
                  </a:cubicBezTo>
                  <a:lnTo>
                    <a:pt x="7214" y="2489"/>
                  </a:lnTo>
                  <a:lnTo>
                    <a:pt x="7054" y="2397"/>
                  </a:lnTo>
                  <a:lnTo>
                    <a:pt x="6986" y="2375"/>
                  </a:lnTo>
                  <a:lnTo>
                    <a:pt x="6803" y="2283"/>
                  </a:lnTo>
                  <a:cubicBezTo>
                    <a:pt x="6712" y="2238"/>
                    <a:pt x="6620" y="2192"/>
                    <a:pt x="6529" y="2123"/>
                  </a:cubicBezTo>
                  <a:cubicBezTo>
                    <a:pt x="6415" y="2078"/>
                    <a:pt x="6324" y="2032"/>
                    <a:pt x="6232" y="1987"/>
                  </a:cubicBezTo>
                  <a:lnTo>
                    <a:pt x="6073" y="1895"/>
                  </a:lnTo>
                  <a:lnTo>
                    <a:pt x="5958" y="1850"/>
                  </a:lnTo>
                  <a:lnTo>
                    <a:pt x="5844" y="1804"/>
                  </a:lnTo>
                  <a:cubicBezTo>
                    <a:pt x="5799" y="1758"/>
                    <a:pt x="5730" y="1735"/>
                    <a:pt x="5684" y="1690"/>
                  </a:cubicBezTo>
                  <a:lnTo>
                    <a:pt x="5616" y="1667"/>
                  </a:lnTo>
                  <a:lnTo>
                    <a:pt x="5570" y="1644"/>
                  </a:lnTo>
                  <a:cubicBezTo>
                    <a:pt x="5433" y="1576"/>
                    <a:pt x="5296" y="1507"/>
                    <a:pt x="5160" y="1416"/>
                  </a:cubicBezTo>
                  <a:cubicBezTo>
                    <a:pt x="5091" y="1370"/>
                    <a:pt x="5000" y="1347"/>
                    <a:pt x="4931" y="1302"/>
                  </a:cubicBezTo>
                  <a:cubicBezTo>
                    <a:pt x="4840" y="1256"/>
                    <a:pt x="4749" y="1210"/>
                    <a:pt x="4680" y="1165"/>
                  </a:cubicBezTo>
                  <a:cubicBezTo>
                    <a:pt x="4543" y="1096"/>
                    <a:pt x="4429" y="1028"/>
                    <a:pt x="4292" y="959"/>
                  </a:cubicBezTo>
                  <a:lnTo>
                    <a:pt x="4269" y="959"/>
                  </a:lnTo>
                  <a:cubicBezTo>
                    <a:pt x="4132" y="868"/>
                    <a:pt x="3973" y="800"/>
                    <a:pt x="3813" y="708"/>
                  </a:cubicBezTo>
                  <a:cubicBezTo>
                    <a:pt x="3744" y="663"/>
                    <a:pt x="3676" y="617"/>
                    <a:pt x="3585" y="594"/>
                  </a:cubicBezTo>
                  <a:lnTo>
                    <a:pt x="3607" y="594"/>
                  </a:lnTo>
                  <a:cubicBezTo>
                    <a:pt x="3493" y="549"/>
                    <a:pt x="3379" y="503"/>
                    <a:pt x="3265" y="457"/>
                  </a:cubicBezTo>
                  <a:lnTo>
                    <a:pt x="3219" y="434"/>
                  </a:lnTo>
                  <a:cubicBezTo>
                    <a:pt x="3128" y="389"/>
                    <a:pt x="3037" y="343"/>
                    <a:pt x="2945" y="297"/>
                  </a:cubicBezTo>
                  <a:cubicBezTo>
                    <a:pt x="2900" y="297"/>
                    <a:pt x="2854" y="275"/>
                    <a:pt x="2808" y="252"/>
                  </a:cubicBezTo>
                  <a:lnTo>
                    <a:pt x="2763" y="229"/>
                  </a:lnTo>
                  <a:lnTo>
                    <a:pt x="2694" y="206"/>
                  </a:lnTo>
                  <a:cubicBezTo>
                    <a:pt x="2603" y="160"/>
                    <a:pt x="2535" y="115"/>
                    <a:pt x="2443" y="92"/>
                  </a:cubicBezTo>
                  <a:lnTo>
                    <a:pt x="2398" y="69"/>
                  </a:lnTo>
                  <a:cubicBezTo>
                    <a:pt x="2375" y="46"/>
                    <a:pt x="2329" y="24"/>
                    <a:pt x="23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8"/>
            <p:cNvSpPr/>
            <p:nvPr/>
          </p:nvSpPr>
          <p:spPr>
            <a:xfrm>
              <a:off x="-706412" y="2874127"/>
              <a:ext cx="51136" cy="145240"/>
            </a:xfrm>
            <a:custGeom>
              <a:avLst/>
              <a:gdLst/>
              <a:ahLst/>
              <a:cxnLst/>
              <a:rect l="l" t="t" r="r" b="b"/>
              <a:pathLst>
                <a:path w="914" h="2596" extrusionOk="0">
                  <a:moveTo>
                    <a:pt x="117" y="1609"/>
                  </a:moveTo>
                  <a:cubicBezTo>
                    <a:pt x="117" y="1610"/>
                    <a:pt x="117" y="1611"/>
                    <a:pt x="117" y="1611"/>
                  </a:cubicBezTo>
                  <a:lnTo>
                    <a:pt x="117" y="1611"/>
                  </a:lnTo>
                  <a:cubicBezTo>
                    <a:pt x="117" y="1611"/>
                    <a:pt x="117" y="1610"/>
                    <a:pt x="117" y="1609"/>
                  </a:cubicBezTo>
                  <a:close/>
                  <a:moveTo>
                    <a:pt x="160" y="1"/>
                  </a:moveTo>
                  <a:cubicBezTo>
                    <a:pt x="137" y="1"/>
                    <a:pt x="114" y="1"/>
                    <a:pt x="114" y="24"/>
                  </a:cubicBezTo>
                  <a:cubicBezTo>
                    <a:pt x="69" y="161"/>
                    <a:pt x="46" y="275"/>
                    <a:pt x="23" y="412"/>
                  </a:cubicBezTo>
                  <a:cubicBezTo>
                    <a:pt x="0" y="549"/>
                    <a:pt x="0" y="686"/>
                    <a:pt x="0" y="823"/>
                  </a:cubicBezTo>
                  <a:cubicBezTo>
                    <a:pt x="0" y="937"/>
                    <a:pt x="0" y="1074"/>
                    <a:pt x="23" y="1188"/>
                  </a:cubicBezTo>
                  <a:cubicBezTo>
                    <a:pt x="46" y="1325"/>
                    <a:pt x="91" y="1462"/>
                    <a:pt x="114" y="1621"/>
                  </a:cubicBezTo>
                  <a:cubicBezTo>
                    <a:pt x="114" y="1599"/>
                    <a:pt x="114" y="1576"/>
                    <a:pt x="114" y="1576"/>
                  </a:cubicBezTo>
                  <a:cubicBezTo>
                    <a:pt x="114" y="1587"/>
                    <a:pt x="114" y="1598"/>
                    <a:pt x="117" y="1609"/>
                  </a:cubicBezTo>
                  <a:lnTo>
                    <a:pt x="117" y="1609"/>
                  </a:lnTo>
                  <a:cubicBezTo>
                    <a:pt x="116" y="1606"/>
                    <a:pt x="115" y="1602"/>
                    <a:pt x="114" y="1599"/>
                  </a:cubicBezTo>
                  <a:lnTo>
                    <a:pt x="114" y="1599"/>
                  </a:lnTo>
                  <a:cubicBezTo>
                    <a:pt x="114" y="1614"/>
                    <a:pt x="114" y="1619"/>
                    <a:pt x="122" y="1628"/>
                  </a:cubicBezTo>
                  <a:lnTo>
                    <a:pt x="122" y="1628"/>
                  </a:lnTo>
                  <a:cubicBezTo>
                    <a:pt x="120" y="1623"/>
                    <a:pt x="119" y="1617"/>
                    <a:pt x="117" y="1611"/>
                  </a:cubicBezTo>
                  <a:lnTo>
                    <a:pt x="117" y="1611"/>
                  </a:lnTo>
                  <a:cubicBezTo>
                    <a:pt x="120" y="1622"/>
                    <a:pt x="126" y="1633"/>
                    <a:pt x="137" y="1644"/>
                  </a:cubicBezTo>
                  <a:cubicBezTo>
                    <a:pt x="130" y="1637"/>
                    <a:pt x="125" y="1632"/>
                    <a:pt x="122" y="1628"/>
                  </a:cubicBezTo>
                  <a:lnTo>
                    <a:pt x="122" y="1628"/>
                  </a:lnTo>
                  <a:cubicBezTo>
                    <a:pt x="165" y="1799"/>
                    <a:pt x="209" y="1950"/>
                    <a:pt x="274" y="2101"/>
                  </a:cubicBezTo>
                  <a:cubicBezTo>
                    <a:pt x="297" y="2169"/>
                    <a:pt x="343" y="2261"/>
                    <a:pt x="388" y="2306"/>
                  </a:cubicBezTo>
                  <a:cubicBezTo>
                    <a:pt x="411" y="2329"/>
                    <a:pt x="434" y="2352"/>
                    <a:pt x="457" y="2375"/>
                  </a:cubicBezTo>
                  <a:cubicBezTo>
                    <a:pt x="457" y="2398"/>
                    <a:pt x="479" y="2420"/>
                    <a:pt x="502" y="2420"/>
                  </a:cubicBezTo>
                  <a:cubicBezTo>
                    <a:pt x="536" y="2454"/>
                    <a:pt x="569" y="2475"/>
                    <a:pt x="612" y="2475"/>
                  </a:cubicBezTo>
                  <a:cubicBezTo>
                    <a:pt x="627" y="2475"/>
                    <a:pt x="644" y="2472"/>
                    <a:pt x="662" y="2466"/>
                  </a:cubicBezTo>
                  <a:cubicBezTo>
                    <a:pt x="662" y="2466"/>
                    <a:pt x="685" y="2443"/>
                    <a:pt x="685" y="2443"/>
                  </a:cubicBezTo>
                  <a:cubicBezTo>
                    <a:pt x="685" y="2466"/>
                    <a:pt x="685" y="2489"/>
                    <a:pt x="708" y="2489"/>
                  </a:cubicBezTo>
                  <a:cubicBezTo>
                    <a:pt x="708" y="2535"/>
                    <a:pt x="731" y="2557"/>
                    <a:pt x="753" y="2557"/>
                  </a:cubicBezTo>
                  <a:cubicBezTo>
                    <a:pt x="767" y="2584"/>
                    <a:pt x="788" y="2595"/>
                    <a:pt x="812" y="2595"/>
                  </a:cubicBezTo>
                  <a:cubicBezTo>
                    <a:pt x="830" y="2595"/>
                    <a:pt x="849" y="2590"/>
                    <a:pt x="868" y="2580"/>
                  </a:cubicBezTo>
                  <a:cubicBezTo>
                    <a:pt x="890" y="2557"/>
                    <a:pt x="913" y="2489"/>
                    <a:pt x="890" y="2466"/>
                  </a:cubicBezTo>
                  <a:cubicBezTo>
                    <a:pt x="868" y="2443"/>
                    <a:pt x="868" y="2398"/>
                    <a:pt x="845" y="2375"/>
                  </a:cubicBezTo>
                  <a:cubicBezTo>
                    <a:pt x="822" y="2329"/>
                    <a:pt x="799" y="2283"/>
                    <a:pt x="776" y="2238"/>
                  </a:cubicBezTo>
                  <a:cubicBezTo>
                    <a:pt x="731" y="2146"/>
                    <a:pt x="708" y="2055"/>
                    <a:pt x="685" y="1964"/>
                  </a:cubicBezTo>
                  <a:cubicBezTo>
                    <a:pt x="685" y="1895"/>
                    <a:pt x="662" y="1804"/>
                    <a:pt x="662" y="1736"/>
                  </a:cubicBezTo>
                  <a:cubicBezTo>
                    <a:pt x="639" y="1667"/>
                    <a:pt x="639" y="1576"/>
                    <a:pt x="616" y="1507"/>
                  </a:cubicBezTo>
                  <a:cubicBezTo>
                    <a:pt x="616" y="1348"/>
                    <a:pt x="594" y="1188"/>
                    <a:pt x="594" y="1028"/>
                  </a:cubicBezTo>
                  <a:cubicBezTo>
                    <a:pt x="594" y="914"/>
                    <a:pt x="616" y="777"/>
                    <a:pt x="616" y="663"/>
                  </a:cubicBezTo>
                  <a:cubicBezTo>
                    <a:pt x="616" y="617"/>
                    <a:pt x="616" y="549"/>
                    <a:pt x="639" y="503"/>
                  </a:cubicBezTo>
                  <a:cubicBezTo>
                    <a:pt x="639" y="457"/>
                    <a:pt x="639" y="435"/>
                    <a:pt x="662" y="412"/>
                  </a:cubicBezTo>
                  <a:cubicBezTo>
                    <a:pt x="662" y="389"/>
                    <a:pt x="662" y="366"/>
                    <a:pt x="662" y="343"/>
                  </a:cubicBezTo>
                  <a:cubicBezTo>
                    <a:pt x="662" y="320"/>
                    <a:pt x="662" y="298"/>
                    <a:pt x="662" y="275"/>
                  </a:cubicBezTo>
                  <a:cubicBezTo>
                    <a:pt x="662" y="252"/>
                    <a:pt x="639" y="206"/>
                    <a:pt x="594" y="206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29"/>
                    <a:pt x="502" y="206"/>
                    <a:pt x="502" y="206"/>
                  </a:cubicBezTo>
                  <a:cubicBezTo>
                    <a:pt x="502" y="184"/>
                    <a:pt x="479" y="161"/>
                    <a:pt x="434" y="138"/>
                  </a:cubicBezTo>
                  <a:cubicBezTo>
                    <a:pt x="434" y="138"/>
                    <a:pt x="434" y="138"/>
                    <a:pt x="411" y="115"/>
                  </a:cubicBezTo>
                  <a:cubicBezTo>
                    <a:pt x="365" y="92"/>
                    <a:pt x="297" y="47"/>
                    <a:pt x="228" y="47"/>
                  </a:cubicBezTo>
                  <a:cubicBezTo>
                    <a:pt x="228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8"/>
            <p:cNvSpPr/>
            <p:nvPr/>
          </p:nvSpPr>
          <p:spPr>
            <a:xfrm>
              <a:off x="-677039" y="3012095"/>
              <a:ext cx="768775" cy="357281"/>
            </a:xfrm>
            <a:custGeom>
              <a:avLst/>
              <a:gdLst/>
              <a:ahLst/>
              <a:cxnLst/>
              <a:rect l="l" t="t" r="r" b="b"/>
              <a:pathLst>
                <a:path w="13741" h="6386" extrusionOk="0">
                  <a:moveTo>
                    <a:pt x="91" y="0"/>
                  </a:moveTo>
                  <a:cubicBezTo>
                    <a:pt x="91" y="0"/>
                    <a:pt x="69" y="23"/>
                    <a:pt x="69" y="23"/>
                  </a:cubicBezTo>
                  <a:cubicBezTo>
                    <a:pt x="46" y="46"/>
                    <a:pt x="23" y="69"/>
                    <a:pt x="23" y="91"/>
                  </a:cubicBezTo>
                  <a:cubicBezTo>
                    <a:pt x="0" y="137"/>
                    <a:pt x="69" y="183"/>
                    <a:pt x="91" y="205"/>
                  </a:cubicBezTo>
                  <a:cubicBezTo>
                    <a:pt x="114" y="228"/>
                    <a:pt x="114" y="228"/>
                    <a:pt x="114" y="251"/>
                  </a:cubicBezTo>
                  <a:lnTo>
                    <a:pt x="160" y="297"/>
                  </a:lnTo>
                  <a:cubicBezTo>
                    <a:pt x="160" y="320"/>
                    <a:pt x="160" y="342"/>
                    <a:pt x="183" y="365"/>
                  </a:cubicBezTo>
                  <a:cubicBezTo>
                    <a:pt x="183" y="388"/>
                    <a:pt x="206" y="388"/>
                    <a:pt x="228" y="411"/>
                  </a:cubicBezTo>
                  <a:cubicBezTo>
                    <a:pt x="251" y="434"/>
                    <a:pt x="274" y="457"/>
                    <a:pt x="297" y="479"/>
                  </a:cubicBezTo>
                  <a:cubicBezTo>
                    <a:pt x="343" y="525"/>
                    <a:pt x="388" y="548"/>
                    <a:pt x="434" y="593"/>
                  </a:cubicBezTo>
                  <a:cubicBezTo>
                    <a:pt x="525" y="639"/>
                    <a:pt x="616" y="708"/>
                    <a:pt x="685" y="776"/>
                  </a:cubicBezTo>
                  <a:cubicBezTo>
                    <a:pt x="708" y="776"/>
                    <a:pt x="731" y="799"/>
                    <a:pt x="753" y="799"/>
                  </a:cubicBezTo>
                  <a:cubicBezTo>
                    <a:pt x="845" y="890"/>
                    <a:pt x="959" y="982"/>
                    <a:pt x="1050" y="1050"/>
                  </a:cubicBezTo>
                  <a:cubicBezTo>
                    <a:pt x="1119" y="1096"/>
                    <a:pt x="1187" y="1141"/>
                    <a:pt x="1233" y="1164"/>
                  </a:cubicBezTo>
                  <a:cubicBezTo>
                    <a:pt x="1278" y="1187"/>
                    <a:pt x="1301" y="1210"/>
                    <a:pt x="1324" y="1233"/>
                  </a:cubicBezTo>
                  <a:cubicBezTo>
                    <a:pt x="1347" y="1255"/>
                    <a:pt x="1392" y="1278"/>
                    <a:pt x="1438" y="1301"/>
                  </a:cubicBezTo>
                  <a:lnTo>
                    <a:pt x="1461" y="1301"/>
                  </a:lnTo>
                  <a:cubicBezTo>
                    <a:pt x="1484" y="1324"/>
                    <a:pt x="1507" y="1347"/>
                    <a:pt x="1529" y="1347"/>
                  </a:cubicBezTo>
                  <a:cubicBezTo>
                    <a:pt x="1575" y="1370"/>
                    <a:pt x="1598" y="1415"/>
                    <a:pt x="1644" y="1415"/>
                  </a:cubicBezTo>
                  <a:cubicBezTo>
                    <a:pt x="1735" y="1484"/>
                    <a:pt x="1803" y="1529"/>
                    <a:pt x="1895" y="1575"/>
                  </a:cubicBezTo>
                  <a:cubicBezTo>
                    <a:pt x="2054" y="1666"/>
                    <a:pt x="2237" y="1758"/>
                    <a:pt x="2397" y="1849"/>
                  </a:cubicBezTo>
                  <a:cubicBezTo>
                    <a:pt x="2488" y="1872"/>
                    <a:pt x="2557" y="1917"/>
                    <a:pt x="2625" y="1963"/>
                  </a:cubicBezTo>
                  <a:cubicBezTo>
                    <a:pt x="2694" y="1986"/>
                    <a:pt x="2739" y="2009"/>
                    <a:pt x="2808" y="2054"/>
                  </a:cubicBezTo>
                  <a:cubicBezTo>
                    <a:pt x="2853" y="2077"/>
                    <a:pt x="2899" y="2100"/>
                    <a:pt x="2945" y="2146"/>
                  </a:cubicBezTo>
                  <a:cubicBezTo>
                    <a:pt x="3104" y="2237"/>
                    <a:pt x="3287" y="2328"/>
                    <a:pt x="3447" y="2420"/>
                  </a:cubicBezTo>
                  <a:cubicBezTo>
                    <a:pt x="3607" y="2511"/>
                    <a:pt x="3766" y="2602"/>
                    <a:pt x="3926" y="2693"/>
                  </a:cubicBezTo>
                  <a:cubicBezTo>
                    <a:pt x="4040" y="2739"/>
                    <a:pt x="4132" y="2785"/>
                    <a:pt x="4223" y="2853"/>
                  </a:cubicBezTo>
                  <a:cubicBezTo>
                    <a:pt x="4291" y="2876"/>
                    <a:pt x="4337" y="2899"/>
                    <a:pt x="4405" y="2922"/>
                  </a:cubicBezTo>
                  <a:cubicBezTo>
                    <a:pt x="4451" y="2944"/>
                    <a:pt x="4497" y="2967"/>
                    <a:pt x="4565" y="2990"/>
                  </a:cubicBezTo>
                  <a:cubicBezTo>
                    <a:pt x="4577" y="3002"/>
                    <a:pt x="4594" y="3007"/>
                    <a:pt x="4611" y="3007"/>
                  </a:cubicBezTo>
                  <a:cubicBezTo>
                    <a:pt x="4628" y="3007"/>
                    <a:pt x="4645" y="3002"/>
                    <a:pt x="4657" y="2990"/>
                  </a:cubicBezTo>
                  <a:cubicBezTo>
                    <a:pt x="4771" y="3059"/>
                    <a:pt x="4885" y="3104"/>
                    <a:pt x="4999" y="3173"/>
                  </a:cubicBezTo>
                  <a:cubicBezTo>
                    <a:pt x="5045" y="3196"/>
                    <a:pt x="5090" y="3218"/>
                    <a:pt x="5136" y="3241"/>
                  </a:cubicBezTo>
                  <a:cubicBezTo>
                    <a:pt x="5227" y="3287"/>
                    <a:pt x="5296" y="3310"/>
                    <a:pt x="5364" y="3355"/>
                  </a:cubicBezTo>
                  <a:cubicBezTo>
                    <a:pt x="5433" y="3378"/>
                    <a:pt x="5478" y="3424"/>
                    <a:pt x="5547" y="3447"/>
                  </a:cubicBezTo>
                  <a:cubicBezTo>
                    <a:pt x="5570" y="3447"/>
                    <a:pt x="5592" y="3469"/>
                    <a:pt x="5615" y="3469"/>
                  </a:cubicBezTo>
                  <a:cubicBezTo>
                    <a:pt x="5661" y="3492"/>
                    <a:pt x="5706" y="3515"/>
                    <a:pt x="5752" y="3538"/>
                  </a:cubicBezTo>
                  <a:lnTo>
                    <a:pt x="5821" y="3538"/>
                  </a:lnTo>
                  <a:cubicBezTo>
                    <a:pt x="5935" y="3606"/>
                    <a:pt x="6049" y="3652"/>
                    <a:pt x="6163" y="3721"/>
                  </a:cubicBezTo>
                  <a:cubicBezTo>
                    <a:pt x="6254" y="3766"/>
                    <a:pt x="6346" y="3812"/>
                    <a:pt x="6460" y="3857"/>
                  </a:cubicBezTo>
                  <a:cubicBezTo>
                    <a:pt x="6505" y="3880"/>
                    <a:pt x="6551" y="3903"/>
                    <a:pt x="6597" y="3926"/>
                  </a:cubicBezTo>
                  <a:cubicBezTo>
                    <a:pt x="6597" y="3949"/>
                    <a:pt x="6619" y="3949"/>
                    <a:pt x="6642" y="3949"/>
                  </a:cubicBezTo>
                  <a:cubicBezTo>
                    <a:pt x="6665" y="3972"/>
                    <a:pt x="6711" y="3994"/>
                    <a:pt x="6756" y="4017"/>
                  </a:cubicBezTo>
                  <a:lnTo>
                    <a:pt x="6802" y="4017"/>
                  </a:lnTo>
                  <a:cubicBezTo>
                    <a:pt x="6871" y="4040"/>
                    <a:pt x="6939" y="4086"/>
                    <a:pt x="7008" y="4109"/>
                  </a:cubicBezTo>
                  <a:lnTo>
                    <a:pt x="7030" y="4109"/>
                  </a:lnTo>
                  <a:cubicBezTo>
                    <a:pt x="7144" y="4177"/>
                    <a:pt x="7259" y="4246"/>
                    <a:pt x="7396" y="4291"/>
                  </a:cubicBezTo>
                  <a:cubicBezTo>
                    <a:pt x="7418" y="4314"/>
                    <a:pt x="7441" y="4314"/>
                    <a:pt x="7464" y="4337"/>
                  </a:cubicBezTo>
                  <a:cubicBezTo>
                    <a:pt x="7487" y="4337"/>
                    <a:pt x="7487" y="4337"/>
                    <a:pt x="7510" y="4360"/>
                  </a:cubicBezTo>
                  <a:cubicBezTo>
                    <a:pt x="7852" y="4497"/>
                    <a:pt x="8194" y="4656"/>
                    <a:pt x="8514" y="4816"/>
                  </a:cubicBezTo>
                  <a:cubicBezTo>
                    <a:pt x="8582" y="4839"/>
                    <a:pt x="8651" y="4862"/>
                    <a:pt x="8697" y="4885"/>
                  </a:cubicBezTo>
                  <a:cubicBezTo>
                    <a:pt x="8765" y="4907"/>
                    <a:pt x="8834" y="4953"/>
                    <a:pt x="8879" y="4976"/>
                  </a:cubicBezTo>
                  <a:cubicBezTo>
                    <a:pt x="8925" y="4976"/>
                    <a:pt x="8970" y="4976"/>
                    <a:pt x="8993" y="4953"/>
                  </a:cubicBezTo>
                  <a:cubicBezTo>
                    <a:pt x="9085" y="4999"/>
                    <a:pt x="9153" y="5022"/>
                    <a:pt x="9244" y="5067"/>
                  </a:cubicBezTo>
                  <a:cubicBezTo>
                    <a:pt x="9427" y="5136"/>
                    <a:pt x="9587" y="5227"/>
                    <a:pt x="9769" y="5295"/>
                  </a:cubicBezTo>
                  <a:cubicBezTo>
                    <a:pt x="9792" y="5318"/>
                    <a:pt x="9838" y="5318"/>
                    <a:pt x="9883" y="5341"/>
                  </a:cubicBezTo>
                  <a:cubicBezTo>
                    <a:pt x="9929" y="5364"/>
                    <a:pt x="9952" y="5387"/>
                    <a:pt x="9998" y="5387"/>
                  </a:cubicBezTo>
                  <a:lnTo>
                    <a:pt x="10020" y="5387"/>
                  </a:lnTo>
                  <a:cubicBezTo>
                    <a:pt x="10203" y="5478"/>
                    <a:pt x="10408" y="5547"/>
                    <a:pt x="10614" y="5615"/>
                  </a:cubicBezTo>
                  <a:cubicBezTo>
                    <a:pt x="10705" y="5638"/>
                    <a:pt x="10797" y="5684"/>
                    <a:pt x="10911" y="5706"/>
                  </a:cubicBezTo>
                  <a:cubicBezTo>
                    <a:pt x="10933" y="5729"/>
                    <a:pt x="10979" y="5729"/>
                    <a:pt x="11025" y="5752"/>
                  </a:cubicBezTo>
                  <a:cubicBezTo>
                    <a:pt x="11070" y="5775"/>
                    <a:pt x="11116" y="5775"/>
                    <a:pt x="11162" y="5798"/>
                  </a:cubicBezTo>
                  <a:lnTo>
                    <a:pt x="11253" y="5798"/>
                  </a:lnTo>
                  <a:cubicBezTo>
                    <a:pt x="11253" y="5798"/>
                    <a:pt x="11276" y="5798"/>
                    <a:pt x="11299" y="5820"/>
                  </a:cubicBezTo>
                  <a:cubicBezTo>
                    <a:pt x="11344" y="5820"/>
                    <a:pt x="11390" y="5843"/>
                    <a:pt x="11436" y="5866"/>
                  </a:cubicBezTo>
                  <a:lnTo>
                    <a:pt x="11573" y="5912"/>
                  </a:lnTo>
                  <a:cubicBezTo>
                    <a:pt x="11595" y="5912"/>
                    <a:pt x="11618" y="5912"/>
                    <a:pt x="11618" y="5935"/>
                  </a:cubicBezTo>
                  <a:cubicBezTo>
                    <a:pt x="11732" y="5957"/>
                    <a:pt x="11846" y="6003"/>
                    <a:pt x="11961" y="6049"/>
                  </a:cubicBezTo>
                  <a:cubicBezTo>
                    <a:pt x="12052" y="6072"/>
                    <a:pt x="12143" y="6094"/>
                    <a:pt x="12235" y="6117"/>
                  </a:cubicBezTo>
                  <a:cubicBezTo>
                    <a:pt x="12280" y="6117"/>
                    <a:pt x="12326" y="6140"/>
                    <a:pt x="12371" y="6140"/>
                  </a:cubicBezTo>
                  <a:lnTo>
                    <a:pt x="12440" y="6163"/>
                  </a:lnTo>
                  <a:cubicBezTo>
                    <a:pt x="12463" y="6163"/>
                    <a:pt x="12463" y="6186"/>
                    <a:pt x="12463" y="6186"/>
                  </a:cubicBezTo>
                  <a:lnTo>
                    <a:pt x="12600" y="6186"/>
                  </a:lnTo>
                  <a:cubicBezTo>
                    <a:pt x="12668" y="6186"/>
                    <a:pt x="12737" y="6209"/>
                    <a:pt x="12805" y="6231"/>
                  </a:cubicBezTo>
                  <a:cubicBezTo>
                    <a:pt x="12942" y="6277"/>
                    <a:pt x="13102" y="6300"/>
                    <a:pt x="13239" y="6323"/>
                  </a:cubicBezTo>
                  <a:cubicBezTo>
                    <a:pt x="13330" y="6345"/>
                    <a:pt x="13421" y="6368"/>
                    <a:pt x="13513" y="6368"/>
                  </a:cubicBezTo>
                  <a:cubicBezTo>
                    <a:pt x="13536" y="6380"/>
                    <a:pt x="13558" y="6385"/>
                    <a:pt x="13581" y="6385"/>
                  </a:cubicBezTo>
                  <a:cubicBezTo>
                    <a:pt x="13604" y="6385"/>
                    <a:pt x="13627" y="6380"/>
                    <a:pt x="13650" y="6368"/>
                  </a:cubicBezTo>
                  <a:cubicBezTo>
                    <a:pt x="13695" y="6368"/>
                    <a:pt x="13741" y="6323"/>
                    <a:pt x="13741" y="6254"/>
                  </a:cubicBezTo>
                  <a:cubicBezTo>
                    <a:pt x="13741" y="6231"/>
                    <a:pt x="13741" y="6209"/>
                    <a:pt x="13741" y="6186"/>
                  </a:cubicBezTo>
                  <a:cubicBezTo>
                    <a:pt x="13718" y="6163"/>
                    <a:pt x="13695" y="6140"/>
                    <a:pt x="13672" y="6117"/>
                  </a:cubicBezTo>
                  <a:cubicBezTo>
                    <a:pt x="13650" y="6117"/>
                    <a:pt x="13627" y="6094"/>
                    <a:pt x="13627" y="6094"/>
                  </a:cubicBezTo>
                  <a:cubicBezTo>
                    <a:pt x="13650" y="6072"/>
                    <a:pt x="13650" y="6049"/>
                    <a:pt x="13672" y="6026"/>
                  </a:cubicBezTo>
                  <a:cubicBezTo>
                    <a:pt x="13672" y="6003"/>
                    <a:pt x="13672" y="5957"/>
                    <a:pt x="13650" y="5912"/>
                  </a:cubicBezTo>
                  <a:cubicBezTo>
                    <a:pt x="13604" y="5889"/>
                    <a:pt x="13558" y="5866"/>
                    <a:pt x="13513" y="5866"/>
                  </a:cubicBezTo>
                  <a:lnTo>
                    <a:pt x="13421" y="5866"/>
                  </a:lnTo>
                  <a:cubicBezTo>
                    <a:pt x="13330" y="5866"/>
                    <a:pt x="13239" y="5843"/>
                    <a:pt x="13125" y="5843"/>
                  </a:cubicBezTo>
                  <a:cubicBezTo>
                    <a:pt x="12896" y="5843"/>
                    <a:pt x="12668" y="5798"/>
                    <a:pt x="12440" y="5752"/>
                  </a:cubicBezTo>
                  <a:cubicBezTo>
                    <a:pt x="12280" y="5729"/>
                    <a:pt x="12143" y="5706"/>
                    <a:pt x="11983" y="5684"/>
                  </a:cubicBezTo>
                  <a:cubicBezTo>
                    <a:pt x="11892" y="5661"/>
                    <a:pt x="11824" y="5661"/>
                    <a:pt x="11732" y="5638"/>
                  </a:cubicBezTo>
                  <a:cubicBezTo>
                    <a:pt x="11687" y="5615"/>
                    <a:pt x="11618" y="5592"/>
                    <a:pt x="11550" y="5592"/>
                  </a:cubicBezTo>
                  <a:cubicBezTo>
                    <a:pt x="11504" y="5569"/>
                    <a:pt x="11458" y="5569"/>
                    <a:pt x="11413" y="5547"/>
                  </a:cubicBezTo>
                  <a:cubicBezTo>
                    <a:pt x="11367" y="5547"/>
                    <a:pt x="11321" y="5524"/>
                    <a:pt x="11276" y="5524"/>
                  </a:cubicBezTo>
                  <a:lnTo>
                    <a:pt x="11253" y="5524"/>
                  </a:lnTo>
                  <a:cubicBezTo>
                    <a:pt x="11230" y="5501"/>
                    <a:pt x="11185" y="5501"/>
                    <a:pt x="11162" y="5478"/>
                  </a:cubicBezTo>
                  <a:cubicBezTo>
                    <a:pt x="11139" y="5478"/>
                    <a:pt x="11116" y="5478"/>
                    <a:pt x="11093" y="5455"/>
                  </a:cubicBezTo>
                  <a:cubicBezTo>
                    <a:pt x="11048" y="5455"/>
                    <a:pt x="10979" y="5432"/>
                    <a:pt x="10933" y="5410"/>
                  </a:cubicBezTo>
                  <a:cubicBezTo>
                    <a:pt x="10819" y="5364"/>
                    <a:pt x="10682" y="5318"/>
                    <a:pt x="10568" y="5273"/>
                  </a:cubicBezTo>
                  <a:cubicBezTo>
                    <a:pt x="10340" y="5181"/>
                    <a:pt x="10112" y="5113"/>
                    <a:pt x="9883" y="5044"/>
                  </a:cubicBezTo>
                  <a:cubicBezTo>
                    <a:pt x="9815" y="5022"/>
                    <a:pt x="9747" y="4999"/>
                    <a:pt x="9678" y="4976"/>
                  </a:cubicBezTo>
                  <a:cubicBezTo>
                    <a:pt x="9564" y="4907"/>
                    <a:pt x="9450" y="4862"/>
                    <a:pt x="9336" y="4816"/>
                  </a:cubicBezTo>
                  <a:cubicBezTo>
                    <a:pt x="9199" y="4748"/>
                    <a:pt x="9085" y="4702"/>
                    <a:pt x="8948" y="4634"/>
                  </a:cubicBezTo>
                  <a:cubicBezTo>
                    <a:pt x="8879" y="4611"/>
                    <a:pt x="8834" y="4588"/>
                    <a:pt x="8765" y="4565"/>
                  </a:cubicBezTo>
                  <a:cubicBezTo>
                    <a:pt x="8719" y="4542"/>
                    <a:pt x="8697" y="4519"/>
                    <a:pt x="8674" y="4519"/>
                  </a:cubicBezTo>
                  <a:cubicBezTo>
                    <a:pt x="8628" y="4497"/>
                    <a:pt x="8605" y="4497"/>
                    <a:pt x="8582" y="4474"/>
                  </a:cubicBezTo>
                  <a:cubicBezTo>
                    <a:pt x="8537" y="4474"/>
                    <a:pt x="8514" y="4474"/>
                    <a:pt x="8491" y="4497"/>
                  </a:cubicBezTo>
                  <a:cubicBezTo>
                    <a:pt x="8446" y="4474"/>
                    <a:pt x="8400" y="4451"/>
                    <a:pt x="8377" y="4451"/>
                  </a:cubicBezTo>
                  <a:cubicBezTo>
                    <a:pt x="8263" y="4405"/>
                    <a:pt x="8149" y="4360"/>
                    <a:pt x="8057" y="4314"/>
                  </a:cubicBezTo>
                  <a:cubicBezTo>
                    <a:pt x="8012" y="4314"/>
                    <a:pt x="7989" y="4291"/>
                    <a:pt x="7943" y="4291"/>
                  </a:cubicBezTo>
                  <a:cubicBezTo>
                    <a:pt x="7943" y="4268"/>
                    <a:pt x="7921" y="4223"/>
                    <a:pt x="7898" y="4223"/>
                  </a:cubicBezTo>
                  <a:cubicBezTo>
                    <a:pt x="7806" y="4177"/>
                    <a:pt x="7715" y="4154"/>
                    <a:pt x="7624" y="4109"/>
                  </a:cubicBezTo>
                  <a:cubicBezTo>
                    <a:pt x="7578" y="4086"/>
                    <a:pt x="7510" y="4063"/>
                    <a:pt x="7441" y="4017"/>
                  </a:cubicBezTo>
                  <a:cubicBezTo>
                    <a:pt x="7327" y="3972"/>
                    <a:pt x="7190" y="3926"/>
                    <a:pt x="7076" y="3857"/>
                  </a:cubicBezTo>
                  <a:cubicBezTo>
                    <a:pt x="7008" y="3812"/>
                    <a:pt x="6939" y="3789"/>
                    <a:pt x="6848" y="3743"/>
                  </a:cubicBezTo>
                  <a:cubicBezTo>
                    <a:pt x="6825" y="3721"/>
                    <a:pt x="6802" y="3721"/>
                    <a:pt x="6779" y="3698"/>
                  </a:cubicBezTo>
                  <a:cubicBezTo>
                    <a:pt x="6756" y="3698"/>
                    <a:pt x="6756" y="3698"/>
                    <a:pt x="6734" y="3675"/>
                  </a:cubicBezTo>
                  <a:cubicBezTo>
                    <a:pt x="6688" y="3652"/>
                    <a:pt x="6665" y="3652"/>
                    <a:pt x="6619" y="3629"/>
                  </a:cubicBezTo>
                  <a:lnTo>
                    <a:pt x="6414" y="3515"/>
                  </a:lnTo>
                  <a:lnTo>
                    <a:pt x="6414" y="3515"/>
                  </a:lnTo>
                  <a:cubicBezTo>
                    <a:pt x="6414" y="3521"/>
                    <a:pt x="6415" y="3525"/>
                    <a:pt x="6418" y="3528"/>
                  </a:cubicBezTo>
                  <a:lnTo>
                    <a:pt x="6418" y="3528"/>
                  </a:lnTo>
                  <a:cubicBezTo>
                    <a:pt x="6241" y="3440"/>
                    <a:pt x="6064" y="3351"/>
                    <a:pt x="5866" y="3241"/>
                  </a:cubicBezTo>
                  <a:cubicBezTo>
                    <a:pt x="5775" y="3196"/>
                    <a:pt x="5684" y="3150"/>
                    <a:pt x="5570" y="3104"/>
                  </a:cubicBezTo>
                  <a:cubicBezTo>
                    <a:pt x="5524" y="3081"/>
                    <a:pt x="5478" y="3059"/>
                    <a:pt x="5455" y="3036"/>
                  </a:cubicBezTo>
                  <a:cubicBezTo>
                    <a:pt x="5410" y="3013"/>
                    <a:pt x="5387" y="3013"/>
                    <a:pt x="5341" y="2990"/>
                  </a:cubicBezTo>
                  <a:cubicBezTo>
                    <a:pt x="5341" y="2990"/>
                    <a:pt x="5318" y="2990"/>
                    <a:pt x="5318" y="2967"/>
                  </a:cubicBezTo>
                  <a:lnTo>
                    <a:pt x="5250" y="2967"/>
                  </a:lnTo>
                  <a:cubicBezTo>
                    <a:pt x="5204" y="2944"/>
                    <a:pt x="5159" y="2922"/>
                    <a:pt x="5113" y="2899"/>
                  </a:cubicBezTo>
                  <a:cubicBezTo>
                    <a:pt x="4999" y="2830"/>
                    <a:pt x="4885" y="2785"/>
                    <a:pt x="4771" y="2716"/>
                  </a:cubicBezTo>
                  <a:cubicBezTo>
                    <a:pt x="4702" y="2693"/>
                    <a:pt x="4634" y="2671"/>
                    <a:pt x="4565" y="2625"/>
                  </a:cubicBezTo>
                  <a:cubicBezTo>
                    <a:pt x="4542" y="2625"/>
                    <a:pt x="4520" y="2602"/>
                    <a:pt x="4497" y="2602"/>
                  </a:cubicBezTo>
                  <a:cubicBezTo>
                    <a:pt x="4474" y="2579"/>
                    <a:pt x="4451" y="2579"/>
                    <a:pt x="4428" y="2579"/>
                  </a:cubicBezTo>
                  <a:cubicBezTo>
                    <a:pt x="4383" y="2556"/>
                    <a:pt x="4360" y="2534"/>
                    <a:pt x="4337" y="2511"/>
                  </a:cubicBezTo>
                  <a:cubicBezTo>
                    <a:pt x="4200" y="2442"/>
                    <a:pt x="4063" y="2374"/>
                    <a:pt x="3926" y="2305"/>
                  </a:cubicBezTo>
                  <a:cubicBezTo>
                    <a:pt x="3858" y="2260"/>
                    <a:pt x="3766" y="2214"/>
                    <a:pt x="3698" y="2168"/>
                  </a:cubicBezTo>
                  <a:cubicBezTo>
                    <a:pt x="3675" y="2168"/>
                    <a:pt x="3652" y="2146"/>
                    <a:pt x="3607" y="2123"/>
                  </a:cubicBezTo>
                  <a:lnTo>
                    <a:pt x="3561" y="2100"/>
                  </a:lnTo>
                  <a:cubicBezTo>
                    <a:pt x="3538" y="2077"/>
                    <a:pt x="3492" y="2077"/>
                    <a:pt x="3470" y="2054"/>
                  </a:cubicBezTo>
                  <a:cubicBezTo>
                    <a:pt x="3447" y="2054"/>
                    <a:pt x="3424" y="2077"/>
                    <a:pt x="3424" y="2077"/>
                  </a:cubicBezTo>
                  <a:cubicBezTo>
                    <a:pt x="3401" y="2077"/>
                    <a:pt x="3378" y="2054"/>
                    <a:pt x="3378" y="2054"/>
                  </a:cubicBezTo>
                  <a:cubicBezTo>
                    <a:pt x="3333" y="2031"/>
                    <a:pt x="3287" y="2009"/>
                    <a:pt x="3219" y="1986"/>
                  </a:cubicBezTo>
                  <a:cubicBezTo>
                    <a:pt x="3219" y="1963"/>
                    <a:pt x="3196" y="1940"/>
                    <a:pt x="3196" y="1940"/>
                  </a:cubicBezTo>
                  <a:cubicBezTo>
                    <a:pt x="3150" y="1917"/>
                    <a:pt x="3127" y="1895"/>
                    <a:pt x="3082" y="1872"/>
                  </a:cubicBezTo>
                  <a:cubicBezTo>
                    <a:pt x="3059" y="1849"/>
                    <a:pt x="3013" y="1849"/>
                    <a:pt x="2990" y="1826"/>
                  </a:cubicBezTo>
                  <a:cubicBezTo>
                    <a:pt x="2922" y="1803"/>
                    <a:pt x="2876" y="1780"/>
                    <a:pt x="2808" y="1735"/>
                  </a:cubicBezTo>
                  <a:cubicBezTo>
                    <a:pt x="2785" y="1735"/>
                    <a:pt x="2785" y="1735"/>
                    <a:pt x="2762" y="1712"/>
                  </a:cubicBezTo>
                  <a:cubicBezTo>
                    <a:pt x="2762" y="1712"/>
                    <a:pt x="2739" y="1712"/>
                    <a:pt x="2739" y="1689"/>
                  </a:cubicBezTo>
                  <a:cubicBezTo>
                    <a:pt x="2694" y="1666"/>
                    <a:pt x="2648" y="1643"/>
                    <a:pt x="2602" y="1621"/>
                  </a:cubicBezTo>
                  <a:cubicBezTo>
                    <a:pt x="2557" y="1598"/>
                    <a:pt x="2534" y="1575"/>
                    <a:pt x="2488" y="1552"/>
                  </a:cubicBezTo>
                  <a:cubicBezTo>
                    <a:pt x="2420" y="1506"/>
                    <a:pt x="2351" y="1484"/>
                    <a:pt x="2283" y="1438"/>
                  </a:cubicBezTo>
                  <a:cubicBezTo>
                    <a:pt x="2146" y="1347"/>
                    <a:pt x="2009" y="1278"/>
                    <a:pt x="1872" y="1187"/>
                  </a:cubicBezTo>
                  <a:cubicBezTo>
                    <a:pt x="1735" y="1096"/>
                    <a:pt x="1575" y="1004"/>
                    <a:pt x="1438" y="913"/>
                  </a:cubicBezTo>
                  <a:cubicBezTo>
                    <a:pt x="1370" y="890"/>
                    <a:pt x="1301" y="845"/>
                    <a:pt x="1233" y="799"/>
                  </a:cubicBezTo>
                  <a:cubicBezTo>
                    <a:pt x="1210" y="776"/>
                    <a:pt x="1164" y="753"/>
                    <a:pt x="1141" y="730"/>
                  </a:cubicBezTo>
                  <a:cubicBezTo>
                    <a:pt x="1119" y="730"/>
                    <a:pt x="1096" y="708"/>
                    <a:pt x="1073" y="708"/>
                  </a:cubicBezTo>
                  <a:cubicBezTo>
                    <a:pt x="1073" y="685"/>
                    <a:pt x="1050" y="685"/>
                    <a:pt x="1027" y="685"/>
                  </a:cubicBezTo>
                  <a:cubicBezTo>
                    <a:pt x="913" y="593"/>
                    <a:pt x="799" y="525"/>
                    <a:pt x="685" y="434"/>
                  </a:cubicBezTo>
                  <a:cubicBezTo>
                    <a:pt x="594" y="388"/>
                    <a:pt x="502" y="320"/>
                    <a:pt x="434" y="251"/>
                  </a:cubicBezTo>
                  <a:cubicBezTo>
                    <a:pt x="388" y="205"/>
                    <a:pt x="343" y="183"/>
                    <a:pt x="297" y="137"/>
                  </a:cubicBezTo>
                  <a:cubicBezTo>
                    <a:pt x="274" y="137"/>
                    <a:pt x="251" y="114"/>
                    <a:pt x="228" y="91"/>
                  </a:cubicBezTo>
                  <a:cubicBezTo>
                    <a:pt x="206" y="69"/>
                    <a:pt x="183" y="46"/>
                    <a:pt x="137" y="23"/>
                  </a:cubicBezTo>
                  <a:cubicBezTo>
                    <a:pt x="137" y="23"/>
                    <a:pt x="114" y="0"/>
                    <a:pt x="91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8"/>
            <p:cNvSpPr/>
            <p:nvPr/>
          </p:nvSpPr>
          <p:spPr>
            <a:xfrm>
              <a:off x="82798" y="2391404"/>
              <a:ext cx="561937" cy="969346"/>
            </a:xfrm>
            <a:custGeom>
              <a:avLst/>
              <a:gdLst/>
              <a:ahLst/>
              <a:cxnLst/>
              <a:rect l="l" t="t" r="r" b="b"/>
              <a:pathLst>
                <a:path w="10044" h="17326" extrusionOk="0">
                  <a:moveTo>
                    <a:pt x="9815" y="1"/>
                  </a:moveTo>
                  <a:cubicBezTo>
                    <a:pt x="9792" y="1"/>
                    <a:pt x="9747" y="24"/>
                    <a:pt x="9724" y="47"/>
                  </a:cubicBezTo>
                  <a:cubicBezTo>
                    <a:pt x="9724" y="69"/>
                    <a:pt x="9701" y="92"/>
                    <a:pt x="9724" y="92"/>
                  </a:cubicBezTo>
                  <a:cubicBezTo>
                    <a:pt x="9724" y="115"/>
                    <a:pt x="9724" y="115"/>
                    <a:pt x="9724" y="115"/>
                  </a:cubicBezTo>
                  <a:cubicBezTo>
                    <a:pt x="9701" y="138"/>
                    <a:pt x="9701" y="138"/>
                    <a:pt x="9678" y="161"/>
                  </a:cubicBezTo>
                  <a:cubicBezTo>
                    <a:pt x="9678" y="161"/>
                    <a:pt x="9678" y="184"/>
                    <a:pt x="9655" y="184"/>
                  </a:cubicBezTo>
                  <a:cubicBezTo>
                    <a:pt x="9655" y="206"/>
                    <a:pt x="9632" y="229"/>
                    <a:pt x="9632" y="229"/>
                  </a:cubicBezTo>
                  <a:cubicBezTo>
                    <a:pt x="9610" y="275"/>
                    <a:pt x="9564" y="321"/>
                    <a:pt x="9541" y="366"/>
                  </a:cubicBezTo>
                  <a:cubicBezTo>
                    <a:pt x="9496" y="457"/>
                    <a:pt x="9450" y="526"/>
                    <a:pt x="9404" y="617"/>
                  </a:cubicBezTo>
                  <a:cubicBezTo>
                    <a:pt x="9381" y="709"/>
                    <a:pt x="9313" y="777"/>
                    <a:pt x="9267" y="845"/>
                  </a:cubicBezTo>
                  <a:cubicBezTo>
                    <a:pt x="9222" y="937"/>
                    <a:pt x="9176" y="1005"/>
                    <a:pt x="9130" y="1097"/>
                  </a:cubicBezTo>
                  <a:cubicBezTo>
                    <a:pt x="9039" y="1256"/>
                    <a:pt x="8925" y="1416"/>
                    <a:pt x="8834" y="1576"/>
                  </a:cubicBezTo>
                  <a:cubicBezTo>
                    <a:pt x="8742" y="1713"/>
                    <a:pt x="8651" y="1873"/>
                    <a:pt x="8560" y="2032"/>
                  </a:cubicBezTo>
                  <a:cubicBezTo>
                    <a:pt x="8537" y="2055"/>
                    <a:pt x="8514" y="2101"/>
                    <a:pt x="8491" y="2147"/>
                  </a:cubicBezTo>
                  <a:cubicBezTo>
                    <a:pt x="8468" y="2169"/>
                    <a:pt x="8468" y="2192"/>
                    <a:pt x="8446" y="2215"/>
                  </a:cubicBezTo>
                  <a:cubicBezTo>
                    <a:pt x="8446" y="2238"/>
                    <a:pt x="8423" y="2238"/>
                    <a:pt x="8423" y="2261"/>
                  </a:cubicBezTo>
                  <a:cubicBezTo>
                    <a:pt x="8423" y="2283"/>
                    <a:pt x="8400" y="2306"/>
                    <a:pt x="8400" y="2329"/>
                  </a:cubicBezTo>
                  <a:cubicBezTo>
                    <a:pt x="8400" y="2352"/>
                    <a:pt x="8400" y="2375"/>
                    <a:pt x="8400" y="2375"/>
                  </a:cubicBezTo>
                  <a:cubicBezTo>
                    <a:pt x="8400" y="2420"/>
                    <a:pt x="8377" y="2466"/>
                    <a:pt x="8354" y="2512"/>
                  </a:cubicBezTo>
                  <a:cubicBezTo>
                    <a:pt x="8331" y="2512"/>
                    <a:pt x="8309" y="2535"/>
                    <a:pt x="8286" y="2557"/>
                  </a:cubicBezTo>
                  <a:cubicBezTo>
                    <a:pt x="8240" y="2603"/>
                    <a:pt x="8217" y="2672"/>
                    <a:pt x="8172" y="2740"/>
                  </a:cubicBezTo>
                  <a:cubicBezTo>
                    <a:pt x="8149" y="2763"/>
                    <a:pt x="8126" y="2808"/>
                    <a:pt x="8103" y="2854"/>
                  </a:cubicBezTo>
                  <a:cubicBezTo>
                    <a:pt x="8058" y="2923"/>
                    <a:pt x="8012" y="3014"/>
                    <a:pt x="7966" y="3082"/>
                  </a:cubicBezTo>
                  <a:cubicBezTo>
                    <a:pt x="7875" y="3265"/>
                    <a:pt x="7784" y="3425"/>
                    <a:pt x="7692" y="3607"/>
                  </a:cubicBezTo>
                  <a:cubicBezTo>
                    <a:pt x="7601" y="3767"/>
                    <a:pt x="7510" y="3927"/>
                    <a:pt x="7418" y="4087"/>
                  </a:cubicBezTo>
                  <a:cubicBezTo>
                    <a:pt x="7327" y="4246"/>
                    <a:pt x="7236" y="4406"/>
                    <a:pt x="7145" y="4589"/>
                  </a:cubicBezTo>
                  <a:cubicBezTo>
                    <a:pt x="7099" y="4657"/>
                    <a:pt x="7053" y="4703"/>
                    <a:pt x="7030" y="4771"/>
                  </a:cubicBezTo>
                  <a:cubicBezTo>
                    <a:pt x="6985" y="4840"/>
                    <a:pt x="6939" y="4908"/>
                    <a:pt x="6916" y="4977"/>
                  </a:cubicBezTo>
                  <a:cubicBezTo>
                    <a:pt x="6916" y="5000"/>
                    <a:pt x="6893" y="5023"/>
                    <a:pt x="6916" y="5045"/>
                  </a:cubicBezTo>
                  <a:cubicBezTo>
                    <a:pt x="6916" y="5045"/>
                    <a:pt x="6916" y="5045"/>
                    <a:pt x="6916" y="5068"/>
                  </a:cubicBezTo>
                  <a:cubicBezTo>
                    <a:pt x="6871" y="5114"/>
                    <a:pt x="6848" y="5159"/>
                    <a:pt x="6825" y="5228"/>
                  </a:cubicBezTo>
                  <a:cubicBezTo>
                    <a:pt x="6802" y="5228"/>
                    <a:pt x="6802" y="5251"/>
                    <a:pt x="6802" y="5274"/>
                  </a:cubicBezTo>
                  <a:cubicBezTo>
                    <a:pt x="6756" y="5274"/>
                    <a:pt x="6711" y="5296"/>
                    <a:pt x="6688" y="5319"/>
                  </a:cubicBezTo>
                  <a:cubicBezTo>
                    <a:pt x="6642" y="5388"/>
                    <a:pt x="6620" y="5433"/>
                    <a:pt x="6574" y="5502"/>
                  </a:cubicBezTo>
                  <a:cubicBezTo>
                    <a:pt x="6551" y="5570"/>
                    <a:pt x="6528" y="5616"/>
                    <a:pt x="6483" y="5662"/>
                  </a:cubicBezTo>
                  <a:cubicBezTo>
                    <a:pt x="6437" y="5753"/>
                    <a:pt x="6391" y="5821"/>
                    <a:pt x="6346" y="5913"/>
                  </a:cubicBezTo>
                  <a:cubicBezTo>
                    <a:pt x="6254" y="6072"/>
                    <a:pt x="6163" y="6232"/>
                    <a:pt x="6072" y="6392"/>
                  </a:cubicBezTo>
                  <a:cubicBezTo>
                    <a:pt x="6026" y="6483"/>
                    <a:pt x="6003" y="6552"/>
                    <a:pt x="5958" y="6620"/>
                  </a:cubicBezTo>
                  <a:cubicBezTo>
                    <a:pt x="5912" y="6689"/>
                    <a:pt x="5866" y="6780"/>
                    <a:pt x="5821" y="6871"/>
                  </a:cubicBezTo>
                  <a:cubicBezTo>
                    <a:pt x="5775" y="6940"/>
                    <a:pt x="5729" y="7031"/>
                    <a:pt x="5707" y="7100"/>
                  </a:cubicBezTo>
                  <a:cubicBezTo>
                    <a:pt x="5661" y="7191"/>
                    <a:pt x="5615" y="7259"/>
                    <a:pt x="5570" y="7328"/>
                  </a:cubicBezTo>
                  <a:cubicBezTo>
                    <a:pt x="5570" y="7351"/>
                    <a:pt x="5547" y="7396"/>
                    <a:pt x="5524" y="7419"/>
                  </a:cubicBezTo>
                  <a:cubicBezTo>
                    <a:pt x="5524" y="7442"/>
                    <a:pt x="5501" y="7465"/>
                    <a:pt x="5478" y="7510"/>
                  </a:cubicBezTo>
                  <a:cubicBezTo>
                    <a:pt x="5455" y="7556"/>
                    <a:pt x="5410" y="7625"/>
                    <a:pt x="5387" y="7670"/>
                  </a:cubicBezTo>
                  <a:cubicBezTo>
                    <a:pt x="5364" y="7716"/>
                    <a:pt x="5318" y="7762"/>
                    <a:pt x="5296" y="7807"/>
                  </a:cubicBezTo>
                  <a:cubicBezTo>
                    <a:pt x="5250" y="7898"/>
                    <a:pt x="5204" y="7967"/>
                    <a:pt x="5136" y="8035"/>
                  </a:cubicBezTo>
                  <a:cubicBezTo>
                    <a:pt x="5090" y="8127"/>
                    <a:pt x="5045" y="8218"/>
                    <a:pt x="4999" y="8287"/>
                  </a:cubicBezTo>
                  <a:cubicBezTo>
                    <a:pt x="4908" y="8469"/>
                    <a:pt x="4794" y="8629"/>
                    <a:pt x="4702" y="8789"/>
                  </a:cubicBezTo>
                  <a:cubicBezTo>
                    <a:pt x="4611" y="8948"/>
                    <a:pt x="4520" y="9131"/>
                    <a:pt x="4428" y="9291"/>
                  </a:cubicBezTo>
                  <a:cubicBezTo>
                    <a:pt x="4337" y="9451"/>
                    <a:pt x="4246" y="9610"/>
                    <a:pt x="4154" y="9770"/>
                  </a:cubicBezTo>
                  <a:cubicBezTo>
                    <a:pt x="4132" y="9839"/>
                    <a:pt x="4086" y="9907"/>
                    <a:pt x="4063" y="9953"/>
                  </a:cubicBezTo>
                  <a:lnTo>
                    <a:pt x="3995" y="10067"/>
                  </a:lnTo>
                  <a:cubicBezTo>
                    <a:pt x="3995" y="10090"/>
                    <a:pt x="3972" y="10090"/>
                    <a:pt x="3972" y="10113"/>
                  </a:cubicBezTo>
                  <a:cubicBezTo>
                    <a:pt x="3949" y="10135"/>
                    <a:pt x="3949" y="10135"/>
                    <a:pt x="3926" y="10158"/>
                  </a:cubicBezTo>
                  <a:cubicBezTo>
                    <a:pt x="3812" y="10318"/>
                    <a:pt x="3721" y="10501"/>
                    <a:pt x="3629" y="10660"/>
                  </a:cubicBezTo>
                  <a:cubicBezTo>
                    <a:pt x="3538" y="10843"/>
                    <a:pt x="3447" y="11003"/>
                    <a:pt x="3356" y="11185"/>
                  </a:cubicBezTo>
                  <a:cubicBezTo>
                    <a:pt x="3173" y="11505"/>
                    <a:pt x="3013" y="11824"/>
                    <a:pt x="2831" y="12144"/>
                  </a:cubicBezTo>
                  <a:cubicBezTo>
                    <a:pt x="2785" y="12235"/>
                    <a:pt x="2739" y="12304"/>
                    <a:pt x="2694" y="12395"/>
                  </a:cubicBezTo>
                  <a:cubicBezTo>
                    <a:pt x="2671" y="12418"/>
                    <a:pt x="2648" y="12464"/>
                    <a:pt x="2625" y="12509"/>
                  </a:cubicBezTo>
                  <a:cubicBezTo>
                    <a:pt x="2625" y="12532"/>
                    <a:pt x="2602" y="12532"/>
                    <a:pt x="2602" y="12555"/>
                  </a:cubicBezTo>
                  <a:cubicBezTo>
                    <a:pt x="2579" y="12578"/>
                    <a:pt x="2579" y="12578"/>
                    <a:pt x="2579" y="12600"/>
                  </a:cubicBezTo>
                  <a:cubicBezTo>
                    <a:pt x="2557" y="12623"/>
                    <a:pt x="2557" y="12646"/>
                    <a:pt x="2557" y="12669"/>
                  </a:cubicBezTo>
                  <a:cubicBezTo>
                    <a:pt x="2557" y="12669"/>
                    <a:pt x="2557" y="12692"/>
                    <a:pt x="2557" y="12692"/>
                  </a:cubicBezTo>
                  <a:cubicBezTo>
                    <a:pt x="2488" y="12783"/>
                    <a:pt x="2443" y="12874"/>
                    <a:pt x="2374" y="12966"/>
                  </a:cubicBezTo>
                  <a:cubicBezTo>
                    <a:pt x="2328" y="13034"/>
                    <a:pt x="2283" y="13125"/>
                    <a:pt x="2237" y="13194"/>
                  </a:cubicBezTo>
                  <a:cubicBezTo>
                    <a:pt x="2146" y="13354"/>
                    <a:pt x="2054" y="13491"/>
                    <a:pt x="1963" y="13650"/>
                  </a:cubicBezTo>
                  <a:cubicBezTo>
                    <a:pt x="1895" y="13765"/>
                    <a:pt x="1826" y="13879"/>
                    <a:pt x="1758" y="14016"/>
                  </a:cubicBezTo>
                  <a:lnTo>
                    <a:pt x="1735" y="14016"/>
                  </a:lnTo>
                  <a:cubicBezTo>
                    <a:pt x="1712" y="14061"/>
                    <a:pt x="1689" y="14107"/>
                    <a:pt x="1666" y="14153"/>
                  </a:cubicBezTo>
                  <a:cubicBezTo>
                    <a:pt x="1575" y="14312"/>
                    <a:pt x="1484" y="14472"/>
                    <a:pt x="1370" y="14632"/>
                  </a:cubicBezTo>
                  <a:cubicBezTo>
                    <a:pt x="1324" y="14723"/>
                    <a:pt x="1278" y="14792"/>
                    <a:pt x="1256" y="14860"/>
                  </a:cubicBezTo>
                  <a:cubicBezTo>
                    <a:pt x="1233" y="14906"/>
                    <a:pt x="1210" y="14929"/>
                    <a:pt x="1210" y="14951"/>
                  </a:cubicBezTo>
                  <a:cubicBezTo>
                    <a:pt x="1187" y="14951"/>
                    <a:pt x="1187" y="14974"/>
                    <a:pt x="1187" y="14974"/>
                  </a:cubicBezTo>
                  <a:cubicBezTo>
                    <a:pt x="1141" y="15043"/>
                    <a:pt x="1096" y="15111"/>
                    <a:pt x="1050" y="15180"/>
                  </a:cubicBezTo>
                  <a:cubicBezTo>
                    <a:pt x="982" y="15271"/>
                    <a:pt x="936" y="15362"/>
                    <a:pt x="868" y="15454"/>
                  </a:cubicBezTo>
                  <a:cubicBezTo>
                    <a:pt x="822" y="15522"/>
                    <a:pt x="776" y="15613"/>
                    <a:pt x="731" y="15705"/>
                  </a:cubicBezTo>
                  <a:cubicBezTo>
                    <a:pt x="548" y="16024"/>
                    <a:pt x="343" y="16321"/>
                    <a:pt x="160" y="16641"/>
                  </a:cubicBezTo>
                  <a:cubicBezTo>
                    <a:pt x="160" y="16663"/>
                    <a:pt x="137" y="16686"/>
                    <a:pt x="137" y="16709"/>
                  </a:cubicBezTo>
                  <a:cubicBezTo>
                    <a:pt x="114" y="16755"/>
                    <a:pt x="91" y="16800"/>
                    <a:pt x="69" y="16823"/>
                  </a:cubicBezTo>
                  <a:cubicBezTo>
                    <a:pt x="69" y="16869"/>
                    <a:pt x="69" y="16892"/>
                    <a:pt x="91" y="16937"/>
                  </a:cubicBezTo>
                  <a:cubicBezTo>
                    <a:pt x="69" y="16960"/>
                    <a:pt x="46" y="16983"/>
                    <a:pt x="46" y="17029"/>
                  </a:cubicBezTo>
                  <a:cubicBezTo>
                    <a:pt x="23" y="17029"/>
                    <a:pt x="23" y="17051"/>
                    <a:pt x="23" y="17074"/>
                  </a:cubicBezTo>
                  <a:cubicBezTo>
                    <a:pt x="0" y="17120"/>
                    <a:pt x="23" y="17188"/>
                    <a:pt x="69" y="17211"/>
                  </a:cubicBezTo>
                  <a:cubicBezTo>
                    <a:pt x="69" y="17211"/>
                    <a:pt x="69" y="17211"/>
                    <a:pt x="69" y="17234"/>
                  </a:cubicBezTo>
                  <a:lnTo>
                    <a:pt x="114" y="17234"/>
                  </a:lnTo>
                  <a:cubicBezTo>
                    <a:pt x="137" y="17280"/>
                    <a:pt x="160" y="17303"/>
                    <a:pt x="183" y="17325"/>
                  </a:cubicBezTo>
                  <a:cubicBezTo>
                    <a:pt x="228" y="17325"/>
                    <a:pt x="274" y="17325"/>
                    <a:pt x="297" y="17303"/>
                  </a:cubicBezTo>
                  <a:cubicBezTo>
                    <a:pt x="343" y="17257"/>
                    <a:pt x="365" y="17211"/>
                    <a:pt x="388" y="17166"/>
                  </a:cubicBezTo>
                  <a:cubicBezTo>
                    <a:pt x="411" y="17143"/>
                    <a:pt x="411" y="17097"/>
                    <a:pt x="434" y="17074"/>
                  </a:cubicBezTo>
                  <a:cubicBezTo>
                    <a:pt x="457" y="17051"/>
                    <a:pt x="457" y="17029"/>
                    <a:pt x="480" y="16983"/>
                  </a:cubicBezTo>
                  <a:cubicBezTo>
                    <a:pt x="502" y="16960"/>
                    <a:pt x="502" y="16937"/>
                    <a:pt x="525" y="16914"/>
                  </a:cubicBezTo>
                  <a:cubicBezTo>
                    <a:pt x="571" y="16846"/>
                    <a:pt x="594" y="16778"/>
                    <a:pt x="639" y="16709"/>
                  </a:cubicBezTo>
                  <a:cubicBezTo>
                    <a:pt x="731" y="16572"/>
                    <a:pt x="799" y="16412"/>
                    <a:pt x="890" y="16275"/>
                  </a:cubicBezTo>
                  <a:cubicBezTo>
                    <a:pt x="959" y="16116"/>
                    <a:pt x="1050" y="15979"/>
                    <a:pt x="1141" y="15819"/>
                  </a:cubicBezTo>
                  <a:cubicBezTo>
                    <a:pt x="1164" y="15750"/>
                    <a:pt x="1210" y="15682"/>
                    <a:pt x="1256" y="15613"/>
                  </a:cubicBezTo>
                  <a:cubicBezTo>
                    <a:pt x="1278" y="15568"/>
                    <a:pt x="1301" y="15545"/>
                    <a:pt x="1301" y="15522"/>
                  </a:cubicBezTo>
                  <a:cubicBezTo>
                    <a:pt x="1324" y="15499"/>
                    <a:pt x="1324" y="15476"/>
                    <a:pt x="1347" y="15431"/>
                  </a:cubicBezTo>
                  <a:cubicBezTo>
                    <a:pt x="1370" y="15431"/>
                    <a:pt x="1393" y="15408"/>
                    <a:pt x="1415" y="15385"/>
                  </a:cubicBezTo>
                  <a:cubicBezTo>
                    <a:pt x="1415" y="15362"/>
                    <a:pt x="1438" y="15340"/>
                    <a:pt x="1461" y="15317"/>
                  </a:cubicBezTo>
                  <a:cubicBezTo>
                    <a:pt x="1529" y="15203"/>
                    <a:pt x="1598" y="15088"/>
                    <a:pt x="1666" y="14974"/>
                  </a:cubicBezTo>
                  <a:cubicBezTo>
                    <a:pt x="1689" y="14906"/>
                    <a:pt x="1735" y="14837"/>
                    <a:pt x="1781" y="14769"/>
                  </a:cubicBezTo>
                  <a:cubicBezTo>
                    <a:pt x="1826" y="14700"/>
                    <a:pt x="1872" y="14609"/>
                    <a:pt x="1918" y="14541"/>
                  </a:cubicBezTo>
                  <a:cubicBezTo>
                    <a:pt x="1986" y="14381"/>
                    <a:pt x="2077" y="14244"/>
                    <a:pt x="2146" y="14107"/>
                  </a:cubicBezTo>
                  <a:cubicBezTo>
                    <a:pt x="2169" y="14084"/>
                    <a:pt x="2191" y="14038"/>
                    <a:pt x="2191" y="14016"/>
                  </a:cubicBezTo>
                  <a:cubicBezTo>
                    <a:pt x="2237" y="13970"/>
                    <a:pt x="2260" y="13902"/>
                    <a:pt x="2306" y="13856"/>
                  </a:cubicBezTo>
                  <a:cubicBezTo>
                    <a:pt x="2351" y="13765"/>
                    <a:pt x="2420" y="13696"/>
                    <a:pt x="2443" y="13605"/>
                  </a:cubicBezTo>
                  <a:cubicBezTo>
                    <a:pt x="2465" y="13582"/>
                    <a:pt x="2465" y="13559"/>
                    <a:pt x="2443" y="13536"/>
                  </a:cubicBezTo>
                  <a:cubicBezTo>
                    <a:pt x="2465" y="13491"/>
                    <a:pt x="2488" y="13468"/>
                    <a:pt x="2511" y="13422"/>
                  </a:cubicBezTo>
                  <a:cubicBezTo>
                    <a:pt x="2557" y="13354"/>
                    <a:pt x="2579" y="13285"/>
                    <a:pt x="2625" y="13217"/>
                  </a:cubicBezTo>
                  <a:cubicBezTo>
                    <a:pt x="2648" y="13171"/>
                    <a:pt x="2671" y="13148"/>
                    <a:pt x="2671" y="13125"/>
                  </a:cubicBezTo>
                  <a:cubicBezTo>
                    <a:pt x="2694" y="13125"/>
                    <a:pt x="2716" y="13103"/>
                    <a:pt x="2739" y="13080"/>
                  </a:cubicBezTo>
                  <a:cubicBezTo>
                    <a:pt x="2762" y="13057"/>
                    <a:pt x="2785" y="13011"/>
                    <a:pt x="2808" y="12989"/>
                  </a:cubicBezTo>
                  <a:cubicBezTo>
                    <a:pt x="2808" y="12966"/>
                    <a:pt x="2808" y="12943"/>
                    <a:pt x="2831" y="12920"/>
                  </a:cubicBezTo>
                  <a:cubicBezTo>
                    <a:pt x="2853" y="12874"/>
                    <a:pt x="2876" y="12852"/>
                    <a:pt x="2899" y="12806"/>
                  </a:cubicBezTo>
                  <a:cubicBezTo>
                    <a:pt x="2945" y="12715"/>
                    <a:pt x="2990" y="12623"/>
                    <a:pt x="3036" y="12555"/>
                  </a:cubicBezTo>
                  <a:cubicBezTo>
                    <a:pt x="3127" y="12372"/>
                    <a:pt x="3219" y="12212"/>
                    <a:pt x="3310" y="12030"/>
                  </a:cubicBezTo>
                  <a:cubicBezTo>
                    <a:pt x="3401" y="11870"/>
                    <a:pt x="3492" y="11687"/>
                    <a:pt x="3584" y="11528"/>
                  </a:cubicBezTo>
                  <a:cubicBezTo>
                    <a:pt x="3629" y="11459"/>
                    <a:pt x="3675" y="11391"/>
                    <a:pt x="3698" y="11299"/>
                  </a:cubicBezTo>
                  <a:cubicBezTo>
                    <a:pt x="3744" y="11231"/>
                    <a:pt x="3789" y="11163"/>
                    <a:pt x="3835" y="11094"/>
                  </a:cubicBezTo>
                  <a:cubicBezTo>
                    <a:pt x="3858" y="11094"/>
                    <a:pt x="3880" y="11071"/>
                    <a:pt x="3880" y="11048"/>
                  </a:cubicBezTo>
                  <a:cubicBezTo>
                    <a:pt x="3949" y="10980"/>
                    <a:pt x="3995" y="10889"/>
                    <a:pt x="4040" y="10797"/>
                  </a:cubicBezTo>
                  <a:cubicBezTo>
                    <a:pt x="4086" y="10729"/>
                    <a:pt x="4132" y="10638"/>
                    <a:pt x="4177" y="10569"/>
                  </a:cubicBezTo>
                  <a:cubicBezTo>
                    <a:pt x="4269" y="10432"/>
                    <a:pt x="4337" y="10295"/>
                    <a:pt x="4405" y="10135"/>
                  </a:cubicBezTo>
                  <a:cubicBezTo>
                    <a:pt x="4497" y="9976"/>
                    <a:pt x="4588" y="9816"/>
                    <a:pt x="4679" y="9656"/>
                  </a:cubicBezTo>
                  <a:cubicBezTo>
                    <a:pt x="4771" y="9496"/>
                    <a:pt x="4885" y="9314"/>
                    <a:pt x="4976" y="9131"/>
                  </a:cubicBezTo>
                  <a:cubicBezTo>
                    <a:pt x="5045" y="8994"/>
                    <a:pt x="5136" y="8834"/>
                    <a:pt x="5204" y="8675"/>
                  </a:cubicBezTo>
                  <a:cubicBezTo>
                    <a:pt x="5227" y="8675"/>
                    <a:pt x="5250" y="8652"/>
                    <a:pt x="5273" y="8629"/>
                  </a:cubicBezTo>
                  <a:cubicBezTo>
                    <a:pt x="5318" y="8583"/>
                    <a:pt x="5341" y="8538"/>
                    <a:pt x="5364" y="8492"/>
                  </a:cubicBezTo>
                  <a:cubicBezTo>
                    <a:pt x="5387" y="8469"/>
                    <a:pt x="5410" y="8423"/>
                    <a:pt x="5433" y="8401"/>
                  </a:cubicBezTo>
                  <a:cubicBezTo>
                    <a:pt x="5478" y="8309"/>
                    <a:pt x="5501" y="8241"/>
                    <a:pt x="5547" y="8172"/>
                  </a:cubicBezTo>
                  <a:cubicBezTo>
                    <a:pt x="5638" y="8013"/>
                    <a:pt x="5707" y="7876"/>
                    <a:pt x="5775" y="7716"/>
                  </a:cubicBezTo>
                  <a:cubicBezTo>
                    <a:pt x="5821" y="7625"/>
                    <a:pt x="5889" y="7533"/>
                    <a:pt x="5935" y="7442"/>
                  </a:cubicBezTo>
                  <a:cubicBezTo>
                    <a:pt x="6003" y="7328"/>
                    <a:pt x="6095" y="7191"/>
                    <a:pt x="6163" y="7077"/>
                  </a:cubicBezTo>
                  <a:cubicBezTo>
                    <a:pt x="6277" y="6917"/>
                    <a:pt x="6368" y="6757"/>
                    <a:pt x="6460" y="6597"/>
                  </a:cubicBezTo>
                  <a:cubicBezTo>
                    <a:pt x="6483" y="6575"/>
                    <a:pt x="6505" y="6552"/>
                    <a:pt x="6505" y="6529"/>
                  </a:cubicBezTo>
                  <a:cubicBezTo>
                    <a:pt x="6528" y="6506"/>
                    <a:pt x="6528" y="6483"/>
                    <a:pt x="6528" y="6461"/>
                  </a:cubicBezTo>
                  <a:cubicBezTo>
                    <a:pt x="6551" y="6392"/>
                    <a:pt x="6597" y="6346"/>
                    <a:pt x="6620" y="6278"/>
                  </a:cubicBezTo>
                  <a:lnTo>
                    <a:pt x="6734" y="6072"/>
                  </a:lnTo>
                  <a:cubicBezTo>
                    <a:pt x="6802" y="5936"/>
                    <a:pt x="6893" y="5799"/>
                    <a:pt x="6962" y="5662"/>
                  </a:cubicBezTo>
                  <a:cubicBezTo>
                    <a:pt x="7053" y="5525"/>
                    <a:pt x="7122" y="5388"/>
                    <a:pt x="7190" y="5251"/>
                  </a:cubicBezTo>
                  <a:cubicBezTo>
                    <a:pt x="7236" y="5182"/>
                    <a:pt x="7259" y="5137"/>
                    <a:pt x="7304" y="5068"/>
                  </a:cubicBezTo>
                  <a:cubicBezTo>
                    <a:pt x="7350" y="5000"/>
                    <a:pt x="7373" y="4931"/>
                    <a:pt x="7418" y="4863"/>
                  </a:cubicBezTo>
                  <a:cubicBezTo>
                    <a:pt x="7418" y="4840"/>
                    <a:pt x="7418" y="4817"/>
                    <a:pt x="7418" y="4817"/>
                  </a:cubicBezTo>
                  <a:cubicBezTo>
                    <a:pt x="7464" y="4749"/>
                    <a:pt x="7510" y="4680"/>
                    <a:pt x="7533" y="4612"/>
                  </a:cubicBezTo>
                  <a:cubicBezTo>
                    <a:pt x="7624" y="4475"/>
                    <a:pt x="7692" y="4338"/>
                    <a:pt x="7761" y="4224"/>
                  </a:cubicBezTo>
                  <a:cubicBezTo>
                    <a:pt x="7806" y="4155"/>
                    <a:pt x="7829" y="4087"/>
                    <a:pt x="7875" y="3995"/>
                  </a:cubicBezTo>
                  <a:cubicBezTo>
                    <a:pt x="7875" y="3995"/>
                    <a:pt x="7898" y="3973"/>
                    <a:pt x="7898" y="3973"/>
                  </a:cubicBezTo>
                  <a:cubicBezTo>
                    <a:pt x="7921" y="3927"/>
                    <a:pt x="7943" y="3904"/>
                    <a:pt x="7966" y="3858"/>
                  </a:cubicBezTo>
                  <a:cubicBezTo>
                    <a:pt x="8035" y="3721"/>
                    <a:pt x="8126" y="3585"/>
                    <a:pt x="8194" y="3448"/>
                  </a:cubicBezTo>
                  <a:cubicBezTo>
                    <a:pt x="8217" y="3448"/>
                    <a:pt x="8240" y="3448"/>
                    <a:pt x="8240" y="3425"/>
                  </a:cubicBezTo>
                  <a:cubicBezTo>
                    <a:pt x="8286" y="3402"/>
                    <a:pt x="8309" y="3356"/>
                    <a:pt x="8309" y="3311"/>
                  </a:cubicBezTo>
                  <a:cubicBezTo>
                    <a:pt x="8331" y="3288"/>
                    <a:pt x="8354" y="3265"/>
                    <a:pt x="8377" y="3219"/>
                  </a:cubicBezTo>
                  <a:cubicBezTo>
                    <a:pt x="8400" y="3151"/>
                    <a:pt x="8446" y="3105"/>
                    <a:pt x="8468" y="3037"/>
                  </a:cubicBezTo>
                  <a:cubicBezTo>
                    <a:pt x="8514" y="2968"/>
                    <a:pt x="8560" y="2877"/>
                    <a:pt x="8583" y="2808"/>
                  </a:cubicBezTo>
                  <a:cubicBezTo>
                    <a:pt x="8651" y="2717"/>
                    <a:pt x="8697" y="2626"/>
                    <a:pt x="8742" y="2557"/>
                  </a:cubicBezTo>
                  <a:cubicBezTo>
                    <a:pt x="8742" y="2557"/>
                    <a:pt x="8742" y="2535"/>
                    <a:pt x="8742" y="2535"/>
                  </a:cubicBezTo>
                  <a:cubicBezTo>
                    <a:pt x="8834" y="2398"/>
                    <a:pt x="8925" y="2261"/>
                    <a:pt x="8993" y="2124"/>
                  </a:cubicBezTo>
                  <a:cubicBezTo>
                    <a:pt x="9062" y="1987"/>
                    <a:pt x="9153" y="1850"/>
                    <a:pt x="9222" y="1713"/>
                  </a:cubicBezTo>
                  <a:cubicBezTo>
                    <a:pt x="9267" y="1644"/>
                    <a:pt x="9290" y="1599"/>
                    <a:pt x="9336" y="1530"/>
                  </a:cubicBezTo>
                  <a:cubicBezTo>
                    <a:pt x="9336" y="1507"/>
                    <a:pt x="9359" y="1462"/>
                    <a:pt x="9381" y="1439"/>
                  </a:cubicBezTo>
                  <a:cubicBezTo>
                    <a:pt x="9404" y="1416"/>
                    <a:pt x="9427" y="1370"/>
                    <a:pt x="9450" y="1325"/>
                  </a:cubicBezTo>
                  <a:cubicBezTo>
                    <a:pt x="9450" y="1325"/>
                    <a:pt x="9450" y="1302"/>
                    <a:pt x="9450" y="1279"/>
                  </a:cubicBezTo>
                  <a:cubicBezTo>
                    <a:pt x="9450" y="1256"/>
                    <a:pt x="9450" y="1256"/>
                    <a:pt x="9450" y="1256"/>
                  </a:cubicBezTo>
                  <a:cubicBezTo>
                    <a:pt x="9473" y="1234"/>
                    <a:pt x="9473" y="1234"/>
                    <a:pt x="9496" y="1234"/>
                  </a:cubicBezTo>
                  <a:cubicBezTo>
                    <a:pt x="9541" y="1165"/>
                    <a:pt x="9587" y="1119"/>
                    <a:pt x="9610" y="1051"/>
                  </a:cubicBezTo>
                  <a:cubicBezTo>
                    <a:pt x="9610" y="1028"/>
                    <a:pt x="9632" y="1005"/>
                    <a:pt x="9632" y="982"/>
                  </a:cubicBezTo>
                  <a:cubicBezTo>
                    <a:pt x="9655" y="960"/>
                    <a:pt x="9678" y="937"/>
                    <a:pt x="9701" y="891"/>
                  </a:cubicBezTo>
                  <a:cubicBezTo>
                    <a:pt x="9747" y="800"/>
                    <a:pt x="9815" y="686"/>
                    <a:pt x="9884" y="594"/>
                  </a:cubicBezTo>
                  <a:cubicBezTo>
                    <a:pt x="9906" y="526"/>
                    <a:pt x="9952" y="457"/>
                    <a:pt x="9998" y="389"/>
                  </a:cubicBezTo>
                  <a:cubicBezTo>
                    <a:pt x="9998" y="366"/>
                    <a:pt x="10021" y="343"/>
                    <a:pt x="10021" y="298"/>
                  </a:cubicBezTo>
                  <a:cubicBezTo>
                    <a:pt x="10043" y="275"/>
                    <a:pt x="10043" y="229"/>
                    <a:pt x="10043" y="206"/>
                  </a:cubicBezTo>
                  <a:cubicBezTo>
                    <a:pt x="10043" y="184"/>
                    <a:pt x="10043" y="184"/>
                    <a:pt x="10043" y="161"/>
                  </a:cubicBezTo>
                  <a:cubicBezTo>
                    <a:pt x="10043" y="138"/>
                    <a:pt x="10043" y="138"/>
                    <a:pt x="10021" y="115"/>
                  </a:cubicBezTo>
                  <a:cubicBezTo>
                    <a:pt x="10021" y="92"/>
                    <a:pt x="9998" y="69"/>
                    <a:pt x="9975" y="69"/>
                  </a:cubicBezTo>
                  <a:cubicBezTo>
                    <a:pt x="9952" y="47"/>
                    <a:pt x="9929" y="47"/>
                    <a:pt x="9906" y="24"/>
                  </a:cubicBezTo>
                  <a:cubicBezTo>
                    <a:pt x="9884" y="24"/>
                    <a:pt x="9861" y="1"/>
                    <a:pt x="9838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8"/>
            <p:cNvSpPr/>
            <p:nvPr/>
          </p:nvSpPr>
          <p:spPr>
            <a:xfrm>
              <a:off x="72559" y="2342897"/>
              <a:ext cx="552985" cy="994858"/>
            </a:xfrm>
            <a:custGeom>
              <a:avLst/>
              <a:gdLst/>
              <a:ahLst/>
              <a:cxnLst/>
              <a:rect l="l" t="t" r="r" b="b"/>
              <a:pathLst>
                <a:path w="9884" h="17782" extrusionOk="0">
                  <a:moveTo>
                    <a:pt x="1188" y="16024"/>
                  </a:moveTo>
                  <a:lnTo>
                    <a:pt x="1188" y="16024"/>
                  </a:lnTo>
                  <a:cubicBezTo>
                    <a:pt x="1183" y="16031"/>
                    <a:pt x="1179" y="16038"/>
                    <a:pt x="1175" y="16045"/>
                  </a:cubicBezTo>
                  <a:lnTo>
                    <a:pt x="1175" y="16045"/>
                  </a:lnTo>
                  <a:cubicBezTo>
                    <a:pt x="1188" y="16040"/>
                    <a:pt x="1188" y="16024"/>
                    <a:pt x="1188" y="16024"/>
                  </a:cubicBezTo>
                  <a:close/>
                  <a:moveTo>
                    <a:pt x="8834" y="1"/>
                  </a:moveTo>
                  <a:cubicBezTo>
                    <a:pt x="8811" y="1"/>
                    <a:pt x="8766" y="23"/>
                    <a:pt x="8743" y="46"/>
                  </a:cubicBezTo>
                  <a:cubicBezTo>
                    <a:pt x="8720" y="115"/>
                    <a:pt x="8697" y="160"/>
                    <a:pt x="8651" y="229"/>
                  </a:cubicBezTo>
                  <a:cubicBezTo>
                    <a:pt x="8629" y="274"/>
                    <a:pt x="8606" y="320"/>
                    <a:pt x="8583" y="389"/>
                  </a:cubicBezTo>
                  <a:cubicBezTo>
                    <a:pt x="8560" y="389"/>
                    <a:pt x="8514" y="411"/>
                    <a:pt x="8514" y="434"/>
                  </a:cubicBezTo>
                  <a:cubicBezTo>
                    <a:pt x="8492" y="457"/>
                    <a:pt x="8492" y="503"/>
                    <a:pt x="8492" y="548"/>
                  </a:cubicBezTo>
                  <a:lnTo>
                    <a:pt x="8514" y="548"/>
                  </a:lnTo>
                  <a:cubicBezTo>
                    <a:pt x="8514" y="548"/>
                    <a:pt x="8537" y="571"/>
                    <a:pt x="8560" y="571"/>
                  </a:cubicBezTo>
                  <a:cubicBezTo>
                    <a:pt x="8583" y="594"/>
                    <a:pt x="8606" y="594"/>
                    <a:pt x="8629" y="617"/>
                  </a:cubicBezTo>
                  <a:cubicBezTo>
                    <a:pt x="8651" y="663"/>
                    <a:pt x="8674" y="685"/>
                    <a:pt x="8697" y="731"/>
                  </a:cubicBezTo>
                  <a:cubicBezTo>
                    <a:pt x="8720" y="777"/>
                    <a:pt x="8766" y="822"/>
                    <a:pt x="8811" y="868"/>
                  </a:cubicBezTo>
                  <a:cubicBezTo>
                    <a:pt x="8811" y="891"/>
                    <a:pt x="8834" y="914"/>
                    <a:pt x="8880" y="936"/>
                  </a:cubicBezTo>
                  <a:lnTo>
                    <a:pt x="8902" y="959"/>
                  </a:lnTo>
                  <a:lnTo>
                    <a:pt x="8948" y="1005"/>
                  </a:lnTo>
                  <a:lnTo>
                    <a:pt x="8971" y="1028"/>
                  </a:lnTo>
                  <a:cubicBezTo>
                    <a:pt x="8994" y="1028"/>
                    <a:pt x="9017" y="1051"/>
                    <a:pt x="9062" y="1051"/>
                  </a:cubicBezTo>
                  <a:cubicBezTo>
                    <a:pt x="9062" y="1051"/>
                    <a:pt x="9085" y="1073"/>
                    <a:pt x="9108" y="1073"/>
                  </a:cubicBezTo>
                  <a:cubicBezTo>
                    <a:pt x="9108" y="1073"/>
                    <a:pt x="9131" y="1096"/>
                    <a:pt x="9131" y="1096"/>
                  </a:cubicBezTo>
                  <a:cubicBezTo>
                    <a:pt x="9154" y="1096"/>
                    <a:pt x="9154" y="1119"/>
                    <a:pt x="9176" y="1119"/>
                  </a:cubicBezTo>
                  <a:cubicBezTo>
                    <a:pt x="9154" y="1165"/>
                    <a:pt x="9154" y="1210"/>
                    <a:pt x="9176" y="1256"/>
                  </a:cubicBezTo>
                  <a:cubicBezTo>
                    <a:pt x="9176" y="1279"/>
                    <a:pt x="9199" y="1279"/>
                    <a:pt x="9199" y="1302"/>
                  </a:cubicBezTo>
                  <a:cubicBezTo>
                    <a:pt x="9154" y="1370"/>
                    <a:pt x="9131" y="1439"/>
                    <a:pt x="9085" y="1507"/>
                  </a:cubicBezTo>
                  <a:cubicBezTo>
                    <a:pt x="9017" y="1621"/>
                    <a:pt x="8948" y="1758"/>
                    <a:pt x="8880" y="1872"/>
                  </a:cubicBezTo>
                  <a:cubicBezTo>
                    <a:pt x="8811" y="2009"/>
                    <a:pt x="8720" y="2123"/>
                    <a:pt x="8651" y="2260"/>
                  </a:cubicBezTo>
                  <a:cubicBezTo>
                    <a:pt x="8583" y="2374"/>
                    <a:pt x="8514" y="2466"/>
                    <a:pt x="8446" y="2580"/>
                  </a:cubicBezTo>
                  <a:cubicBezTo>
                    <a:pt x="8423" y="2625"/>
                    <a:pt x="8423" y="2648"/>
                    <a:pt x="8423" y="2694"/>
                  </a:cubicBezTo>
                  <a:cubicBezTo>
                    <a:pt x="8423" y="2717"/>
                    <a:pt x="8400" y="2740"/>
                    <a:pt x="8377" y="2785"/>
                  </a:cubicBezTo>
                  <a:cubicBezTo>
                    <a:pt x="8332" y="2854"/>
                    <a:pt x="8286" y="2945"/>
                    <a:pt x="8241" y="3014"/>
                  </a:cubicBezTo>
                  <a:cubicBezTo>
                    <a:pt x="8172" y="3150"/>
                    <a:pt x="8104" y="3287"/>
                    <a:pt x="8035" y="3402"/>
                  </a:cubicBezTo>
                  <a:cubicBezTo>
                    <a:pt x="8012" y="3447"/>
                    <a:pt x="7989" y="3470"/>
                    <a:pt x="7967" y="3493"/>
                  </a:cubicBezTo>
                  <a:lnTo>
                    <a:pt x="7875" y="3653"/>
                  </a:lnTo>
                  <a:cubicBezTo>
                    <a:pt x="7807" y="3744"/>
                    <a:pt x="7761" y="3835"/>
                    <a:pt x="7716" y="3904"/>
                  </a:cubicBezTo>
                  <a:cubicBezTo>
                    <a:pt x="7624" y="4063"/>
                    <a:pt x="7533" y="4223"/>
                    <a:pt x="7442" y="4360"/>
                  </a:cubicBezTo>
                  <a:cubicBezTo>
                    <a:pt x="7350" y="4543"/>
                    <a:pt x="7259" y="4703"/>
                    <a:pt x="7145" y="4862"/>
                  </a:cubicBezTo>
                  <a:cubicBezTo>
                    <a:pt x="7054" y="5045"/>
                    <a:pt x="6962" y="5205"/>
                    <a:pt x="6871" y="5365"/>
                  </a:cubicBezTo>
                  <a:cubicBezTo>
                    <a:pt x="6825" y="5433"/>
                    <a:pt x="6803" y="5479"/>
                    <a:pt x="6757" y="5524"/>
                  </a:cubicBezTo>
                  <a:cubicBezTo>
                    <a:pt x="6757" y="5570"/>
                    <a:pt x="6734" y="5593"/>
                    <a:pt x="6711" y="5616"/>
                  </a:cubicBezTo>
                  <a:cubicBezTo>
                    <a:pt x="6688" y="5661"/>
                    <a:pt x="6666" y="5684"/>
                    <a:pt x="6666" y="5707"/>
                  </a:cubicBezTo>
                  <a:cubicBezTo>
                    <a:pt x="6643" y="5730"/>
                    <a:pt x="6643" y="5730"/>
                    <a:pt x="6643" y="5730"/>
                  </a:cubicBezTo>
                  <a:cubicBezTo>
                    <a:pt x="6551" y="5890"/>
                    <a:pt x="6437" y="6049"/>
                    <a:pt x="6346" y="6209"/>
                  </a:cubicBezTo>
                  <a:cubicBezTo>
                    <a:pt x="6346" y="6232"/>
                    <a:pt x="6323" y="6232"/>
                    <a:pt x="6300" y="6255"/>
                  </a:cubicBezTo>
                  <a:cubicBezTo>
                    <a:pt x="6300" y="6300"/>
                    <a:pt x="6278" y="6323"/>
                    <a:pt x="6255" y="6346"/>
                  </a:cubicBezTo>
                  <a:cubicBezTo>
                    <a:pt x="6209" y="6392"/>
                    <a:pt x="6209" y="6460"/>
                    <a:pt x="6232" y="6483"/>
                  </a:cubicBezTo>
                  <a:cubicBezTo>
                    <a:pt x="6232" y="6506"/>
                    <a:pt x="6232" y="6506"/>
                    <a:pt x="6232" y="6506"/>
                  </a:cubicBezTo>
                  <a:cubicBezTo>
                    <a:pt x="6118" y="6666"/>
                    <a:pt x="6026" y="6803"/>
                    <a:pt x="5935" y="6962"/>
                  </a:cubicBezTo>
                  <a:cubicBezTo>
                    <a:pt x="5912" y="6985"/>
                    <a:pt x="5890" y="7031"/>
                    <a:pt x="5890" y="7054"/>
                  </a:cubicBezTo>
                  <a:cubicBezTo>
                    <a:pt x="5867" y="7099"/>
                    <a:pt x="5844" y="7145"/>
                    <a:pt x="5798" y="7213"/>
                  </a:cubicBezTo>
                  <a:cubicBezTo>
                    <a:pt x="5775" y="7259"/>
                    <a:pt x="5753" y="7282"/>
                    <a:pt x="5730" y="7328"/>
                  </a:cubicBezTo>
                  <a:cubicBezTo>
                    <a:pt x="5684" y="7373"/>
                    <a:pt x="5661" y="7419"/>
                    <a:pt x="5638" y="7464"/>
                  </a:cubicBezTo>
                  <a:cubicBezTo>
                    <a:pt x="5616" y="7510"/>
                    <a:pt x="5616" y="7533"/>
                    <a:pt x="5616" y="7556"/>
                  </a:cubicBezTo>
                  <a:cubicBezTo>
                    <a:pt x="5593" y="7579"/>
                    <a:pt x="5570" y="7601"/>
                    <a:pt x="5570" y="7647"/>
                  </a:cubicBezTo>
                  <a:cubicBezTo>
                    <a:pt x="5547" y="7670"/>
                    <a:pt x="5524" y="7716"/>
                    <a:pt x="5501" y="7761"/>
                  </a:cubicBezTo>
                  <a:cubicBezTo>
                    <a:pt x="5456" y="7807"/>
                    <a:pt x="5433" y="7875"/>
                    <a:pt x="5387" y="7921"/>
                  </a:cubicBezTo>
                  <a:lnTo>
                    <a:pt x="5365" y="7967"/>
                  </a:lnTo>
                  <a:lnTo>
                    <a:pt x="5365" y="8012"/>
                  </a:lnTo>
                  <a:cubicBezTo>
                    <a:pt x="5342" y="8035"/>
                    <a:pt x="5319" y="8058"/>
                    <a:pt x="5319" y="8081"/>
                  </a:cubicBezTo>
                  <a:lnTo>
                    <a:pt x="5205" y="8263"/>
                  </a:lnTo>
                  <a:lnTo>
                    <a:pt x="5182" y="8332"/>
                  </a:lnTo>
                  <a:cubicBezTo>
                    <a:pt x="5159" y="8400"/>
                    <a:pt x="5113" y="8469"/>
                    <a:pt x="5091" y="8537"/>
                  </a:cubicBezTo>
                  <a:cubicBezTo>
                    <a:pt x="5045" y="8583"/>
                    <a:pt x="5022" y="8651"/>
                    <a:pt x="4977" y="8720"/>
                  </a:cubicBezTo>
                  <a:lnTo>
                    <a:pt x="4954" y="8765"/>
                  </a:lnTo>
                  <a:lnTo>
                    <a:pt x="4931" y="8811"/>
                  </a:lnTo>
                  <a:cubicBezTo>
                    <a:pt x="4908" y="8857"/>
                    <a:pt x="4885" y="8925"/>
                    <a:pt x="4840" y="8971"/>
                  </a:cubicBezTo>
                  <a:cubicBezTo>
                    <a:pt x="4794" y="9085"/>
                    <a:pt x="4748" y="9176"/>
                    <a:pt x="4703" y="9268"/>
                  </a:cubicBezTo>
                  <a:lnTo>
                    <a:pt x="4634" y="9382"/>
                  </a:lnTo>
                  <a:lnTo>
                    <a:pt x="4634" y="9427"/>
                  </a:lnTo>
                  <a:cubicBezTo>
                    <a:pt x="4566" y="9542"/>
                    <a:pt x="4497" y="9679"/>
                    <a:pt x="4429" y="9793"/>
                  </a:cubicBezTo>
                  <a:cubicBezTo>
                    <a:pt x="4406" y="9861"/>
                    <a:pt x="4360" y="9930"/>
                    <a:pt x="4315" y="9998"/>
                  </a:cubicBezTo>
                  <a:cubicBezTo>
                    <a:pt x="4269" y="10067"/>
                    <a:pt x="4223" y="10158"/>
                    <a:pt x="4178" y="10226"/>
                  </a:cubicBezTo>
                  <a:cubicBezTo>
                    <a:pt x="4109" y="10340"/>
                    <a:pt x="4041" y="10477"/>
                    <a:pt x="3972" y="10592"/>
                  </a:cubicBezTo>
                  <a:lnTo>
                    <a:pt x="3949" y="10637"/>
                  </a:lnTo>
                  <a:lnTo>
                    <a:pt x="3927" y="10683"/>
                  </a:lnTo>
                  <a:lnTo>
                    <a:pt x="3904" y="10706"/>
                  </a:lnTo>
                  <a:cubicBezTo>
                    <a:pt x="3835" y="10843"/>
                    <a:pt x="3767" y="10957"/>
                    <a:pt x="3698" y="11094"/>
                  </a:cubicBezTo>
                  <a:lnTo>
                    <a:pt x="3584" y="11299"/>
                  </a:lnTo>
                  <a:lnTo>
                    <a:pt x="3470" y="11505"/>
                  </a:lnTo>
                  <a:cubicBezTo>
                    <a:pt x="3379" y="11641"/>
                    <a:pt x="3310" y="11801"/>
                    <a:pt x="3219" y="11938"/>
                  </a:cubicBezTo>
                  <a:cubicBezTo>
                    <a:pt x="3059" y="12235"/>
                    <a:pt x="2899" y="12532"/>
                    <a:pt x="2717" y="12828"/>
                  </a:cubicBezTo>
                  <a:cubicBezTo>
                    <a:pt x="2580" y="13057"/>
                    <a:pt x="2443" y="13308"/>
                    <a:pt x="2306" y="13536"/>
                  </a:cubicBezTo>
                  <a:cubicBezTo>
                    <a:pt x="2237" y="13650"/>
                    <a:pt x="2192" y="13764"/>
                    <a:pt x="2123" y="13856"/>
                  </a:cubicBezTo>
                  <a:lnTo>
                    <a:pt x="2078" y="13970"/>
                  </a:lnTo>
                  <a:cubicBezTo>
                    <a:pt x="2009" y="14107"/>
                    <a:pt x="1918" y="14244"/>
                    <a:pt x="1849" y="14403"/>
                  </a:cubicBezTo>
                  <a:lnTo>
                    <a:pt x="1804" y="14472"/>
                  </a:lnTo>
                  <a:cubicBezTo>
                    <a:pt x="1781" y="14517"/>
                    <a:pt x="1758" y="14563"/>
                    <a:pt x="1735" y="14609"/>
                  </a:cubicBezTo>
                  <a:cubicBezTo>
                    <a:pt x="1690" y="14677"/>
                    <a:pt x="1644" y="14746"/>
                    <a:pt x="1621" y="14814"/>
                  </a:cubicBezTo>
                  <a:lnTo>
                    <a:pt x="1598" y="14860"/>
                  </a:lnTo>
                  <a:cubicBezTo>
                    <a:pt x="1553" y="14905"/>
                    <a:pt x="1530" y="14974"/>
                    <a:pt x="1507" y="15020"/>
                  </a:cubicBezTo>
                  <a:cubicBezTo>
                    <a:pt x="1461" y="15065"/>
                    <a:pt x="1439" y="15111"/>
                    <a:pt x="1416" y="15157"/>
                  </a:cubicBezTo>
                  <a:lnTo>
                    <a:pt x="1370" y="15225"/>
                  </a:lnTo>
                  <a:cubicBezTo>
                    <a:pt x="1302" y="15339"/>
                    <a:pt x="1233" y="15476"/>
                    <a:pt x="1188" y="15590"/>
                  </a:cubicBezTo>
                  <a:cubicBezTo>
                    <a:pt x="1119" y="15682"/>
                    <a:pt x="1073" y="15796"/>
                    <a:pt x="1028" y="15887"/>
                  </a:cubicBezTo>
                  <a:lnTo>
                    <a:pt x="936" y="16024"/>
                  </a:lnTo>
                  <a:lnTo>
                    <a:pt x="914" y="16070"/>
                  </a:lnTo>
                  <a:lnTo>
                    <a:pt x="891" y="16092"/>
                  </a:lnTo>
                  <a:cubicBezTo>
                    <a:pt x="822" y="16229"/>
                    <a:pt x="731" y="16366"/>
                    <a:pt x="663" y="16503"/>
                  </a:cubicBezTo>
                  <a:lnTo>
                    <a:pt x="640" y="16549"/>
                  </a:lnTo>
                  <a:cubicBezTo>
                    <a:pt x="571" y="16640"/>
                    <a:pt x="526" y="16732"/>
                    <a:pt x="480" y="16800"/>
                  </a:cubicBezTo>
                  <a:lnTo>
                    <a:pt x="411" y="16891"/>
                  </a:lnTo>
                  <a:lnTo>
                    <a:pt x="389" y="16937"/>
                  </a:lnTo>
                  <a:cubicBezTo>
                    <a:pt x="366" y="16983"/>
                    <a:pt x="343" y="17028"/>
                    <a:pt x="320" y="17051"/>
                  </a:cubicBezTo>
                  <a:cubicBezTo>
                    <a:pt x="297" y="17097"/>
                    <a:pt x="274" y="17120"/>
                    <a:pt x="252" y="17142"/>
                  </a:cubicBezTo>
                  <a:cubicBezTo>
                    <a:pt x="229" y="17188"/>
                    <a:pt x="206" y="17211"/>
                    <a:pt x="183" y="17234"/>
                  </a:cubicBezTo>
                  <a:cubicBezTo>
                    <a:pt x="160" y="17279"/>
                    <a:pt x="138" y="17325"/>
                    <a:pt x="115" y="17371"/>
                  </a:cubicBezTo>
                  <a:cubicBezTo>
                    <a:pt x="92" y="17393"/>
                    <a:pt x="92" y="17416"/>
                    <a:pt x="69" y="17439"/>
                  </a:cubicBezTo>
                  <a:cubicBezTo>
                    <a:pt x="46" y="17485"/>
                    <a:pt x="23" y="17508"/>
                    <a:pt x="23" y="17576"/>
                  </a:cubicBezTo>
                  <a:cubicBezTo>
                    <a:pt x="1" y="17599"/>
                    <a:pt x="1" y="17622"/>
                    <a:pt x="1" y="17645"/>
                  </a:cubicBezTo>
                  <a:cubicBezTo>
                    <a:pt x="1" y="17667"/>
                    <a:pt x="1" y="17690"/>
                    <a:pt x="1" y="17713"/>
                  </a:cubicBezTo>
                  <a:cubicBezTo>
                    <a:pt x="23" y="17736"/>
                    <a:pt x="46" y="17759"/>
                    <a:pt x="69" y="17781"/>
                  </a:cubicBezTo>
                  <a:cubicBezTo>
                    <a:pt x="115" y="17781"/>
                    <a:pt x="160" y="17781"/>
                    <a:pt x="183" y="17759"/>
                  </a:cubicBezTo>
                  <a:cubicBezTo>
                    <a:pt x="229" y="17713"/>
                    <a:pt x="252" y="17690"/>
                    <a:pt x="252" y="17645"/>
                  </a:cubicBezTo>
                  <a:cubicBezTo>
                    <a:pt x="274" y="17622"/>
                    <a:pt x="274" y="17599"/>
                    <a:pt x="297" y="17576"/>
                  </a:cubicBezTo>
                  <a:cubicBezTo>
                    <a:pt x="297" y="17553"/>
                    <a:pt x="297" y="17553"/>
                    <a:pt x="297" y="17530"/>
                  </a:cubicBezTo>
                  <a:cubicBezTo>
                    <a:pt x="320" y="17508"/>
                    <a:pt x="320" y="17485"/>
                    <a:pt x="343" y="17462"/>
                  </a:cubicBezTo>
                  <a:cubicBezTo>
                    <a:pt x="343" y="17462"/>
                    <a:pt x="343" y="17439"/>
                    <a:pt x="343" y="17439"/>
                  </a:cubicBezTo>
                  <a:cubicBezTo>
                    <a:pt x="343" y="17439"/>
                    <a:pt x="343" y="17416"/>
                    <a:pt x="366" y="17416"/>
                  </a:cubicBezTo>
                  <a:cubicBezTo>
                    <a:pt x="366" y="17393"/>
                    <a:pt x="389" y="17348"/>
                    <a:pt x="411" y="17325"/>
                  </a:cubicBezTo>
                  <a:cubicBezTo>
                    <a:pt x="434" y="17302"/>
                    <a:pt x="434" y="17256"/>
                    <a:pt x="457" y="17234"/>
                  </a:cubicBezTo>
                  <a:cubicBezTo>
                    <a:pt x="480" y="17211"/>
                    <a:pt x="480" y="17211"/>
                    <a:pt x="503" y="17188"/>
                  </a:cubicBezTo>
                  <a:cubicBezTo>
                    <a:pt x="526" y="17165"/>
                    <a:pt x="548" y="17142"/>
                    <a:pt x="571" y="17097"/>
                  </a:cubicBezTo>
                  <a:cubicBezTo>
                    <a:pt x="571" y="17074"/>
                    <a:pt x="594" y="17051"/>
                    <a:pt x="617" y="17005"/>
                  </a:cubicBezTo>
                  <a:cubicBezTo>
                    <a:pt x="640" y="16960"/>
                    <a:pt x="685" y="16891"/>
                    <a:pt x="708" y="16823"/>
                  </a:cubicBezTo>
                  <a:cubicBezTo>
                    <a:pt x="731" y="16777"/>
                    <a:pt x="777" y="16732"/>
                    <a:pt x="799" y="16663"/>
                  </a:cubicBezTo>
                  <a:cubicBezTo>
                    <a:pt x="799" y="16663"/>
                    <a:pt x="822" y="16640"/>
                    <a:pt x="822" y="16617"/>
                  </a:cubicBezTo>
                  <a:cubicBezTo>
                    <a:pt x="868" y="16526"/>
                    <a:pt x="936" y="16435"/>
                    <a:pt x="982" y="16343"/>
                  </a:cubicBezTo>
                  <a:lnTo>
                    <a:pt x="1028" y="16298"/>
                  </a:lnTo>
                  <a:cubicBezTo>
                    <a:pt x="1028" y="16275"/>
                    <a:pt x="1051" y="16275"/>
                    <a:pt x="1051" y="16252"/>
                  </a:cubicBezTo>
                  <a:cubicBezTo>
                    <a:pt x="1112" y="16191"/>
                    <a:pt x="1137" y="16110"/>
                    <a:pt x="1175" y="16045"/>
                  </a:cubicBezTo>
                  <a:lnTo>
                    <a:pt x="1175" y="16045"/>
                  </a:lnTo>
                  <a:cubicBezTo>
                    <a:pt x="1172" y="16046"/>
                    <a:pt x="1169" y="16047"/>
                    <a:pt x="1165" y="16047"/>
                  </a:cubicBezTo>
                  <a:cubicBezTo>
                    <a:pt x="1184" y="16028"/>
                    <a:pt x="1203" y="15993"/>
                    <a:pt x="1222" y="15955"/>
                  </a:cubicBezTo>
                  <a:lnTo>
                    <a:pt x="1222" y="15955"/>
                  </a:lnTo>
                  <a:cubicBezTo>
                    <a:pt x="1219" y="15955"/>
                    <a:pt x="1215" y="15955"/>
                    <a:pt x="1210" y="15955"/>
                  </a:cubicBezTo>
                  <a:cubicBezTo>
                    <a:pt x="1216" y="15955"/>
                    <a:pt x="1220" y="15954"/>
                    <a:pt x="1223" y="15952"/>
                  </a:cubicBezTo>
                  <a:lnTo>
                    <a:pt x="1223" y="15952"/>
                  </a:lnTo>
                  <a:cubicBezTo>
                    <a:pt x="1223" y="15953"/>
                    <a:pt x="1222" y="15954"/>
                    <a:pt x="1222" y="15955"/>
                  </a:cubicBezTo>
                  <a:lnTo>
                    <a:pt x="1222" y="15955"/>
                  </a:lnTo>
                  <a:cubicBezTo>
                    <a:pt x="1233" y="15954"/>
                    <a:pt x="1233" y="15951"/>
                    <a:pt x="1233" y="15933"/>
                  </a:cubicBezTo>
                  <a:lnTo>
                    <a:pt x="1233" y="15933"/>
                  </a:lnTo>
                  <a:cubicBezTo>
                    <a:pt x="1233" y="15933"/>
                    <a:pt x="1233" y="15946"/>
                    <a:pt x="1223" y="15952"/>
                  </a:cubicBezTo>
                  <a:lnTo>
                    <a:pt x="1223" y="15952"/>
                  </a:lnTo>
                  <a:cubicBezTo>
                    <a:pt x="1227" y="15946"/>
                    <a:pt x="1230" y="15939"/>
                    <a:pt x="1233" y="15933"/>
                  </a:cubicBezTo>
                  <a:cubicBezTo>
                    <a:pt x="1256" y="15910"/>
                    <a:pt x="1256" y="15864"/>
                    <a:pt x="1279" y="15841"/>
                  </a:cubicBezTo>
                  <a:cubicBezTo>
                    <a:pt x="1302" y="15818"/>
                    <a:pt x="1302" y="15796"/>
                    <a:pt x="1324" y="15750"/>
                  </a:cubicBezTo>
                  <a:cubicBezTo>
                    <a:pt x="1416" y="15590"/>
                    <a:pt x="1507" y="15453"/>
                    <a:pt x="1598" y="15294"/>
                  </a:cubicBezTo>
                  <a:cubicBezTo>
                    <a:pt x="1598" y="15271"/>
                    <a:pt x="1621" y="15248"/>
                    <a:pt x="1621" y="15225"/>
                  </a:cubicBezTo>
                  <a:cubicBezTo>
                    <a:pt x="1667" y="15179"/>
                    <a:pt x="1712" y="15111"/>
                    <a:pt x="1735" y="15065"/>
                  </a:cubicBezTo>
                  <a:cubicBezTo>
                    <a:pt x="1758" y="15020"/>
                    <a:pt x="1781" y="14974"/>
                    <a:pt x="1804" y="14951"/>
                  </a:cubicBezTo>
                  <a:cubicBezTo>
                    <a:pt x="1849" y="14860"/>
                    <a:pt x="1895" y="14791"/>
                    <a:pt x="1941" y="14700"/>
                  </a:cubicBezTo>
                  <a:cubicBezTo>
                    <a:pt x="2009" y="14609"/>
                    <a:pt x="2055" y="14495"/>
                    <a:pt x="2123" y="14381"/>
                  </a:cubicBezTo>
                  <a:cubicBezTo>
                    <a:pt x="2215" y="14244"/>
                    <a:pt x="2306" y="14084"/>
                    <a:pt x="2374" y="13947"/>
                  </a:cubicBezTo>
                  <a:cubicBezTo>
                    <a:pt x="2397" y="13901"/>
                    <a:pt x="2443" y="13833"/>
                    <a:pt x="2466" y="13787"/>
                  </a:cubicBezTo>
                  <a:lnTo>
                    <a:pt x="2511" y="13696"/>
                  </a:lnTo>
                  <a:cubicBezTo>
                    <a:pt x="2557" y="13627"/>
                    <a:pt x="2603" y="13559"/>
                    <a:pt x="2648" y="13467"/>
                  </a:cubicBezTo>
                  <a:cubicBezTo>
                    <a:pt x="2648" y="13467"/>
                    <a:pt x="2648" y="13445"/>
                    <a:pt x="2648" y="13445"/>
                  </a:cubicBezTo>
                  <a:cubicBezTo>
                    <a:pt x="2648" y="13422"/>
                    <a:pt x="2648" y="13422"/>
                    <a:pt x="2648" y="13422"/>
                  </a:cubicBezTo>
                  <a:cubicBezTo>
                    <a:pt x="2740" y="13285"/>
                    <a:pt x="2808" y="13148"/>
                    <a:pt x="2899" y="13011"/>
                  </a:cubicBezTo>
                  <a:cubicBezTo>
                    <a:pt x="2899" y="12988"/>
                    <a:pt x="2899" y="12988"/>
                    <a:pt x="2922" y="12965"/>
                  </a:cubicBezTo>
                  <a:cubicBezTo>
                    <a:pt x="2968" y="12897"/>
                    <a:pt x="3014" y="12806"/>
                    <a:pt x="3059" y="12714"/>
                  </a:cubicBezTo>
                  <a:cubicBezTo>
                    <a:pt x="3105" y="12669"/>
                    <a:pt x="3128" y="12623"/>
                    <a:pt x="3150" y="12577"/>
                  </a:cubicBezTo>
                  <a:cubicBezTo>
                    <a:pt x="3173" y="12554"/>
                    <a:pt x="3196" y="12509"/>
                    <a:pt x="3196" y="12463"/>
                  </a:cubicBezTo>
                  <a:cubicBezTo>
                    <a:pt x="3219" y="12463"/>
                    <a:pt x="3219" y="12440"/>
                    <a:pt x="3219" y="12440"/>
                  </a:cubicBezTo>
                  <a:cubicBezTo>
                    <a:pt x="3242" y="12418"/>
                    <a:pt x="3242" y="12395"/>
                    <a:pt x="3265" y="12372"/>
                  </a:cubicBezTo>
                  <a:cubicBezTo>
                    <a:pt x="3333" y="12258"/>
                    <a:pt x="3379" y="12166"/>
                    <a:pt x="3447" y="12075"/>
                  </a:cubicBezTo>
                  <a:cubicBezTo>
                    <a:pt x="3493" y="11984"/>
                    <a:pt x="3516" y="11915"/>
                    <a:pt x="3561" y="11847"/>
                  </a:cubicBezTo>
                  <a:cubicBezTo>
                    <a:pt x="3584" y="11847"/>
                    <a:pt x="3584" y="11824"/>
                    <a:pt x="3584" y="11824"/>
                  </a:cubicBezTo>
                  <a:cubicBezTo>
                    <a:pt x="3607" y="11778"/>
                    <a:pt x="3630" y="11756"/>
                    <a:pt x="3653" y="11733"/>
                  </a:cubicBezTo>
                  <a:cubicBezTo>
                    <a:pt x="3675" y="11687"/>
                    <a:pt x="3675" y="11664"/>
                    <a:pt x="3698" y="11641"/>
                  </a:cubicBezTo>
                  <a:cubicBezTo>
                    <a:pt x="3721" y="11619"/>
                    <a:pt x="3721" y="11596"/>
                    <a:pt x="3744" y="11573"/>
                  </a:cubicBezTo>
                  <a:cubicBezTo>
                    <a:pt x="3812" y="11459"/>
                    <a:pt x="3881" y="11345"/>
                    <a:pt x="3949" y="11231"/>
                  </a:cubicBezTo>
                  <a:cubicBezTo>
                    <a:pt x="3995" y="11116"/>
                    <a:pt x="4063" y="11002"/>
                    <a:pt x="4132" y="10865"/>
                  </a:cubicBezTo>
                  <a:cubicBezTo>
                    <a:pt x="4178" y="10820"/>
                    <a:pt x="4200" y="10751"/>
                    <a:pt x="4246" y="10706"/>
                  </a:cubicBezTo>
                  <a:cubicBezTo>
                    <a:pt x="4246" y="10683"/>
                    <a:pt x="4269" y="10660"/>
                    <a:pt x="4269" y="10614"/>
                  </a:cubicBezTo>
                  <a:cubicBezTo>
                    <a:pt x="4292" y="10592"/>
                    <a:pt x="4337" y="10546"/>
                    <a:pt x="4337" y="10500"/>
                  </a:cubicBezTo>
                  <a:cubicBezTo>
                    <a:pt x="4360" y="10477"/>
                    <a:pt x="4360" y="10455"/>
                    <a:pt x="4360" y="10455"/>
                  </a:cubicBezTo>
                  <a:cubicBezTo>
                    <a:pt x="4406" y="10363"/>
                    <a:pt x="4452" y="10295"/>
                    <a:pt x="4497" y="10203"/>
                  </a:cubicBezTo>
                  <a:cubicBezTo>
                    <a:pt x="4520" y="10203"/>
                    <a:pt x="4520" y="10181"/>
                    <a:pt x="4543" y="10181"/>
                  </a:cubicBezTo>
                  <a:cubicBezTo>
                    <a:pt x="4634" y="10021"/>
                    <a:pt x="4725" y="9861"/>
                    <a:pt x="4817" y="9724"/>
                  </a:cubicBezTo>
                  <a:cubicBezTo>
                    <a:pt x="4908" y="9564"/>
                    <a:pt x="4999" y="9405"/>
                    <a:pt x="5091" y="9222"/>
                  </a:cubicBezTo>
                  <a:cubicBezTo>
                    <a:pt x="5159" y="9085"/>
                    <a:pt x="5250" y="8925"/>
                    <a:pt x="5342" y="8788"/>
                  </a:cubicBezTo>
                  <a:cubicBezTo>
                    <a:pt x="5365" y="8697"/>
                    <a:pt x="5410" y="8629"/>
                    <a:pt x="5456" y="8537"/>
                  </a:cubicBezTo>
                  <a:cubicBezTo>
                    <a:pt x="5479" y="8514"/>
                    <a:pt x="5501" y="8469"/>
                    <a:pt x="5524" y="8446"/>
                  </a:cubicBezTo>
                  <a:cubicBezTo>
                    <a:pt x="5547" y="8400"/>
                    <a:pt x="5570" y="8355"/>
                    <a:pt x="5570" y="8332"/>
                  </a:cubicBezTo>
                  <a:cubicBezTo>
                    <a:pt x="5593" y="8286"/>
                    <a:pt x="5616" y="8263"/>
                    <a:pt x="5638" y="8218"/>
                  </a:cubicBezTo>
                  <a:cubicBezTo>
                    <a:pt x="5661" y="8195"/>
                    <a:pt x="5661" y="8149"/>
                    <a:pt x="5661" y="8126"/>
                  </a:cubicBezTo>
                  <a:cubicBezTo>
                    <a:pt x="5707" y="8035"/>
                    <a:pt x="5753" y="7967"/>
                    <a:pt x="5798" y="7875"/>
                  </a:cubicBezTo>
                  <a:cubicBezTo>
                    <a:pt x="5890" y="7761"/>
                    <a:pt x="5935" y="7624"/>
                    <a:pt x="6004" y="7510"/>
                  </a:cubicBezTo>
                  <a:cubicBezTo>
                    <a:pt x="6049" y="7464"/>
                    <a:pt x="6072" y="7419"/>
                    <a:pt x="6095" y="7373"/>
                  </a:cubicBezTo>
                  <a:cubicBezTo>
                    <a:pt x="6209" y="7213"/>
                    <a:pt x="6300" y="7054"/>
                    <a:pt x="6392" y="6871"/>
                  </a:cubicBezTo>
                  <a:cubicBezTo>
                    <a:pt x="6460" y="6734"/>
                    <a:pt x="6551" y="6597"/>
                    <a:pt x="6643" y="6483"/>
                  </a:cubicBezTo>
                  <a:cubicBezTo>
                    <a:pt x="6711" y="6369"/>
                    <a:pt x="6780" y="6255"/>
                    <a:pt x="6848" y="6141"/>
                  </a:cubicBezTo>
                  <a:cubicBezTo>
                    <a:pt x="6848" y="6118"/>
                    <a:pt x="6871" y="6095"/>
                    <a:pt x="6871" y="6072"/>
                  </a:cubicBezTo>
                  <a:cubicBezTo>
                    <a:pt x="6917" y="5981"/>
                    <a:pt x="6985" y="5890"/>
                    <a:pt x="7031" y="5798"/>
                  </a:cubicBezTo>
                  <a:cubicBezTo>
                    <a:pt x="7122" y="5661"/>
                    <a:pt x="7236" y="5524"/>
                    <a:pt x="7305" y="5365"/>
                  </a:cubicBezTo>
                  <a:cubicBezTo>
                    <a:pt x="7305" y="5342"/>
                    <a:pt x="7305" y="5319"/>
                    <a:pt x="7305" y="5296"/>
                  </a:cubicBezTo>
                  <a:cubicBezTo>
                    <a:pt x="7305" y="5296"/>
                    <a:pt x="7305" y="5273"/>
                    <a:pt x="7305" y="5273"/>
                  </a:cubicBezTo>
                  <a:cubicBezTo>
                    <a:pt x="7350" y="5205"/>
                    <a:pt x="7396" y="5136"/>
                    <a:pt x="7419" y="5068"/>
                  </a:cubicBezTo>
                  <a:cubicBezTo>
                    <a:pt x="7464" y="4977"/>
                    <a:pt x="7510" y="4908"/>
                    <a:pt x="7556" y="4817"/>
                  </a:cubicBezTo>
                  <a:lnTo>
                    <a:pt x="7579" y="4817"/>
                  </a:lnTo>
                  <a:cubicBezTo>
                    <a:pt x="7579" y="4771"/>
                    <a:pt x="7601" y="4748"/>
                    <a:pt x="7624" y="4725"/>
                  </a:cubicBezTo>
                  <a:cubicBezTo>
                    <a:pt x="7647" y="4725"/>
                    <a:pt x="7670" y="4703"/>
                    <a:pt x="7693" y="4680"/>
                  </a:cubicBezTo>
                  <a:cubicBezTo>
                    <a:pt x="7761" y="4588"/>
                    <a:pt x="7807" y="4497"/>
                    <a:pt x="7852" y="4406"/>
                  </a:cubicBezTo>
                  <a:cubicBezTo>
                    <a:pt x="7898" y="4337"/>
                    <a:pt x="7921" y="4269"/>
                    <a:pt x="7967" y="4200"/>
                  </a:cubicBezTo>
                  <a:cubicBezTo>
                    <a:pt x="7989" y="4155"/>
                    <a:pt x="8012" y="4086"/>
                    <a:pt x="8058" y="4041"/>
                  </a:cubicBezTo>
                  <a:lnTo>
                    <a:pt x="8058" y="4018"/>
                  </a:lnTo>
                  <a:cubicBezTo>
                    <a:pt x="8104" y="3949"/>
                    <a:pt x="8149" y="3858"/>
                    <a:pt x="8195" y="3790"/>
                  </a:cubicBezTo>
                  <a:cubicBezTo>
                    <a:pt x="8241" y="3721"/>
                    <a:pt x="8263" y="3653"/>
                    <a:pt x="8309" y="3584"/>
                  </a:cubicBezTo>
                  <a:cubicBezTo>
                    <a:pt x="8309" y="3561"/>
                    <a:pt x="8309" y="3561"/>
                    <a:pt x="8309" y="3561"/>
                  </a:cubicBezTo>
                  <a:cubicBezTo>
                    <a:pt x="8355" y="3516"/>
                    <a:pt x="8400" y="3447"/>
                    <a:pt x="8423" y="3379"/>
                  </a:cubicBezTo>
                  <a:cubicBezTo>
                    <a:pt x="8469" y="3333"/>
                    <a:pt x="8492" y="3265"/>
                    <a:pt x="8537" y="3219"/>
                  </a:cubicBezTo>
                  <a:cubicBezTo>
                    <a:pt x="8606" y="3105"/>
                    <a:pt x="8674" y="2991"/>
                    <a:pt x="8743" y="2877"/>
                  </a:cubicBezTo>
                  <a:cubicBezTo>
                    <a:pt x="8811" y="2762"/>
                    <a:pt x="8880" y="2648"/>
                    <a:pt x="8948" y="2534"/>
                  </a:cubicBezTo>
                  <a:cubicBezTo>
                    <a:pt x="8971" y="2489"/>
                    <a:pt x="8994" y="2420"/>
                    <a:pt x="9039" y="2352"/>
                  </a:cubicBezTo>
                  <a:cubicBezTo>
                    <a:pt x="9039" y="2329"/>
                    <a:pt x="9062" y="2306"/>
                    <a:pt x="9062" y="2283"/>
                  </a:cubicBezTo>
                  <a:cubicBezTo>
                    <a:pt x="9085" y="2260"/>
                    <a:pt x="9085" y="2237"/>
                    <a:pt x="9108" y="2215"/>
                  </a:cubicBezTo>
                  <a:cubicBezTo>
                    <a:pt x="9108" y="2192"/>
                    <a:pt x="9108" y="2192"/>
                    <a:pt x="9108" y="2169"/>
                  </a:cubicBezTo>
                  <a:cubicBezTo>
                    <a:pt x="9108" y="2146"/>
                    <a:pt x="9108" y="2123"/>
                    <a:pt x="9108" y="2123"/>
                  </a:cubicBezTo>
                  <a:cubicBezTo>
                    <a:pt x="9108" y="2101"/>
                    <a:pt x="9131" y="2055"/>
                    <a:pt x="9154" y="2032"/>
                  </a:cubicBezTo>
                  <a:cubicBezTo>
                    <a:pt x="9176" y="2032"/>
                    <a:pt x="9199" y="2009"/>
                    <a:pt x="9199" y="1986"/>
                  </a:cubicBezTo>
                  <a:cubicBezTo>
                    <a:pt x="9245" y="1964"/>
                    <a:pt x="9268" y="1918"/>
                    <a:pt x="9290" y="1895"/>
                  </a:cubicBezTo>
                  <a:cubicBezTo>
                    <a:pt x="9290" y="1849"/>
                    <a:pt x="9313" y="1804"/>
                    <a:pt x="9336" y="1781"/>
                  </a:cubicBezTo>
                  <a:cubicBezTo>
                    <a:pt x="9359" y="1735"/>
                    <a:pt x="9382" y="1690"/>
                    <a:pt x="9405" y="1667"/>
                  </a:cubicBezTo>
                  <a:cubicBezTo>
                    <a:pt x="9427" y="1621"/>
                    <a:pt x="9450" y="1553"/>
                    <a:pt x="9496" y="1507"/>
                  </a:cubicBezTo>
                  <a:cubicBezTo>
                    <a:pt x="9519" y="1439"/>
                    <a:pt x="9564" y="1393"/>
                    <a:pt x="9610" y="1324"/>
                  </a:cubicBezTo>
                  <a:cubicBezTo>
                    <a:pt x="9656" y="1256"/>
                    <a:pt x="9724" y="1188"/>
                    <a:pt x="9747" y="1119"/>
                  </a:cubicBezTo>
                  <a:cubicBezTo>
                    <a:pt x="9793" y="1073"/>
                    <a:pt x="9815" y="1028"/>
                    <a:pt x="9861" y="982"/>
                  </a:cubicBezTo>
                  <a:cubicBezTo>
                    <a:pt x="9861" y="982"/>
                    <a:pt x="9884" y="959"/>
                    <a:pt x="9884" y="936"/>
                  </a:cubicBezTo>
                  <a:cubicBezTo>
                    <a:pt x="9884" y="914"/>
                    <a:pt x="9884" y="891"/>
                    <a:pt x="9884" y="868"/>
                  </a:cubicBezTo>
                  <a:cubicBezTo>
                    <a:pt x="9884" y="868"/>
                    <a:pt x="9884" y="845"/>
                    <a:pt x="9861" y="822"/>
                  </a:cubicBezTo>
                  <a:cubicBezTo>
                    <a:pt x="9861" y="799"/>
                    <a:pt x="9861" y="777"/>
                    <a:pt x="9838" y="754"/>
                  </a:cubicBezTo>
                  <a:cubicBezTo>
                    <a:pt x="9838" y="731"/>
                    <a:pt x="9815" y="708"/>
                    <a:pt x="9793" y="685"/>
                  </a:cubicBezTo>
                  <a:cubicBezTo>
                    <a:pt x="9770" y="663"/>
                    <a:pt x="9770" y="663"/>
                    <a:pt x="9747" y="663"/>
                  </a:cubicBezTo>
                  <a:cubicBezTo>
                    <a:pt x="9724" y="594"/>
                    <a:pt x="9679" y="571"/>
                    <a:pt x="9610" y="548"/>
                  </a:cubicBezTo>
                  <a:cubicBezTo>
                    <a:pt x="9587" y="503"/>
                    <a:pt x="9564" y="457"/>
                    <a:pt x="9542" y="434"/>
                  </a:cubicBezTo>
                  <a:cubicBezTo>
                    <a:pt x="9450" y="343"/>
                    <a:pt x="9359" y="297"/>
                    <a:pt x="9245" y="229"/>
                  </a:cubicBezTo>
                  <a:cubicBezTo>
                    <a:pt x="9199" y="206"/>
                    <a:pt x="9154" y="183"/>
                    <a:pt x="9108" y="160"/>
                  </a:cubicBezTo>
                  <a:cubicBezTo>
                    <a:pt x="9062" y="138"/>
                    <a:pt x="8994" y="92"/>
                    <a:pt x="8925" y="92"/>
                  </a:cubicBezTo>
                  <a:cubicBezTo>
                    <a:pt x="8925" y="46"/>
                    <a:pt x="8902" y="23"/>
                    <a:pt x="8880" y="23"/>
                  </a:cubicBezTo>
                  <a:cubicBezTo>
                    <a:pt x="8880" y="1"/>
                    <a:pt x="8857" y="1"/>
                    <a:pt x="8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8"/>
            <p:cNvSpPr/>
            <p:nvPr/>
          </p:nvSpPr>
          <p:spPr>
            <a:xfrm>
              <a:off x="-652814" y="3009522"/>
              <a:ext cx="736940" cy="326957"/>
            </a:xfrm>
            <a:custGeom>
              <a:avLst/>
              <a:gdLst/>
              <a:ahLst/>
              <a:cxnLst/>
              <a:rect l="l" t="t" r="r" b="b"/>
              <a:pathLst>
                <a:path w="13172" h="5844" extrusionOk="0">
                  <a:moveTo>
                    <a:pt x="92" y="0"/>
                  </a:moveTo>
                  <a:cubicBezTo>
                    <a:pt x="46" y="0"/>
                    <a:pt x="1" y="46"/>
                    <a:pt x="1" y="115"/>
                  </a:cubicBezTo>
                  <a:cubicBezTo>
                    <a:pt x="1" y="137"/>
                    <a:pt x="1" y="160"/>
                    <a:pt x="24" y="183"/>
                  </a:cubicBezTo>
                  <a:cubicBezTo>
                    <a:pt x="46" y="206"/>
                    <a:pt x="46" y="206"/>
                    <a:pt x="46" y="229"/>
                  </a:cubicBezTo>
                  <a:cubicBezTo>
                    <a:pt x="69" y="251"/>
                    <a:pt x="92" y="251"/>
                    <a:pt x="115" y="274"/>
                  </a:cubicBezTo>
                  <a:cubicBezTo>
                    <a:pt x="138" y="297"/>
                    <a:pt x="161" y="320"/>
                    <a:pt x="206" y="320"/>
                  </a:cubicBezTo>
                  <a:cubicBezTo>
                    <a:pt x="252" y="366"/>
                    <a:pt x="320" y="411"/>
                    <a:pt x="389" y="434"/>
                  </a:cubicBezTo>
                  <a:cubicBezTo>
                    <a:pt x="389" y="457"/>
                    <a:pt x="412" y="480"/>
                    <a:pt x="435" y="480"/>
                  </a:cubicBezTo>
                  <a:cubicBezTo>
                    <a:pt x="457" y="503"/>
                    <a:pt x="480" y="525"/>
                    <a:pt x="503" y="548"/>
                  </a:cubicBezTo>
                  <a:cubicBezTo>
                    <a:pt x="549" y="571"/>
                    <a:pt x="594" y="617"/>
                    <a:pt x="640" y="639"/>
                  </a:cubicBezTo>
                  <a:lnTo>
                    <a:pt x="708" y="639"/>
                  </a:lnTo>
                  <a:cubicBezTo>
                    <a:pt x="823" y="731"/>
                    <a:pt x="959" y="822"/>
                    <a:pt x="1096" y="913"/>
                  </a:cubicBezTo>
                  <a:cubicBezTo>
                    <a:pt x="1256" y="1005"/>
                    <a:pt x="1393" y="1119"/>
                    <a:pt x="1553" y="1210"/>
                  </a:cubicBezTo>
                  <a:cubicBezTo>
                    <a:pt x="1690" y="1301"/>
                    <a:pt x="1827" y="1393"/>
                    <a:pt x="1964" y="1484"/>
                  </a:cubicBezTo>
                  <a:cubicBezTo>
                    <a:pt x="1987" y="1507"/>
                    <a:pt x="2009" y="1507"/>
                    <a:pt x="2009" y="1530"/>
                  </a:cubicBezTo>
                  <a:cubicBezTo>
                    <a:pt x="2023" y="1536"/>
                    <a:pt x="2036" y="1539"/>
                    <a:pt x="2050" y="1539"/>
                  </a:cubicBezTo>
                  <a:cubicBezTo>
                    <a:pt x="2082" y="1539"/>
                    <a:pt x="2114" y="1523"/>
                    <a:pt x="2146" y="1507"/>
                  </a:cubicBezTo>
                  <a:cubicBezTo>
                    <a:pt x="2215" y="1552"/>
                    <a:pt x="2283" y="1598"/>
                    <a:pt x="2352" y="1644"/>
                  </a:cubicBezTo>
                  <a:cubicBezTo>
                    <a:pt x="2352" y="1644"/>
                    <a:pt x="2329" y="1621"/>
                    <a:pt x="2329" y="1621"/>
                  </a:cubicBezTo>
                  <a:lnTo>
                    <a:pt x="2329" y="1621"/>
                  </a:lnTo>
                  <a:cubicBezTo>
                    <a:pt x="2466" y="1712"/>
                    <a:pt x="2580" y="1781"/>
                    <a:pt x="2717" y="1872"/>
                  </a:cubicBezTo>
                  <a:cubicBezTo>
                    <a:pt x="2763" y="1895"/>
                    <a:pt x="2808" y="1918"/>
                    <a:pt x="2877" y="1963"/>
                  </a:cubicBezTo>
                  <a:cubicBezTo>
                    <a:pt x="2900" y="1963"/>
                    <a:pt x="2945" y="1986"/>
                    <a:pt x="2968" y="2009"/>
                  </a:cubicBezTo>
                  <a:cubicBezTo>
                    <a:pt x="2991" y="2009"/>
                    <a:pt x="2991" y="2032"/>
                    <a:pt x="3014" y="2032"/>
                  </a:cubicBezTo>
                  <a:cubicBezTo>
                    <a:pt x="3037" y="2032"/>
                    <a:pt x="3059" y="2055"/>
                    <a:pt x="3082" y="2055"/>
                  </a:cubicBezTo>
                  <a:lnTo>
                    <a:pt x="3128" y="2055"/>
                  </a:lnTo>
                  <a:cubicBezTo>
                    <a:pt x="3151" y="2077"/>
                    <a:pt x="3174" y="2077"/>
                    <a:pt x="3219" y="2100"/>
                  </a:cubicBezTo>
                  <a:cubicBezTo>
                    <a:pt x="3379" y="2192"/>
                    <a:pt x="3539" y="2283"/>
                    <a:pt x="3699" y="2374"/>
                  </a:cubicBezTo>
                  <a:cubicBezTo>
                    <a:pt x="3858" y="2443"/>
                    <a:pt x="4018" y="2534"/>
                    <a:pt x="4178" y="2625"/>
                  </a:cubicBezTo>
                  <a:cubicBezTo>
                    <a:pt x="4224" y="2648"/>
                    <a:pt x="4292" y="2694"/>
                    <a:pt x="4360" y="2694"/>
                  </a:cubicBezTo>
                  <a:cubicBezTo>
                    <a:pt x="4360" y="2694"/>
                    <a:pt x="4383" y="2694"/>
                    <a:pt x="4406" y="2717"/>
                  </a:cubicBezTo>
                  <a:cubicBezTo>
                    <a:pt x="4726" y="2876"/>
                    <a:pt x="5045" y="3036"/>
                    <a:pt x="5365" y="3173"/>
                  </a:cubicBezTo>
                  <a:cubicBezTo>
                    <a:pt x="5388" y="3196"/>
                    <a:pt x="5410" y="3196"/>
                    <a:pt x="5433" y="3219"/>
                  </a:cubicBezTo>
                  <a:lnTo>
                    <a:pt x="5479" y="3219"/>
                  </a:lnTo>
                  <a:cubicBezTo>
                    <a:pt x="5502" y="3242"/>
                    <a:pt x="5525" y="3242"/>
                    <a:pt x="5547" y="3242"/>
                  </a:cubicBezTo>
                  <a:cubicBezTo>
                    <a:pt x="5593" y="3264"/>
                    <a:pt x="5616" y="3287"/>
                    <a:pt x="5661" y="3287"/>
                  </a:cubicBezTo>
                  <a:cubicBezTo>
                    <a:pt x="5707" y="3356"/>
                    <a:pt x="5776" y="3379"/>
                    <a:pt x="5844" y="3424"/>
                  </a:cubicBezTo>
                  <a:cubicBezTo>
                    <a:pt x="5890" y="3447"/>
                    <a:pt x="5935" y="3470"/>
                    <a:pt x="5981" y="3470"/>
                  </a:cubicBezTo>
                  <a:cubicBezTo>
                    <a:pt x="6072" y="3515"/>
                    <a:pt x="6164" y="3561"/>
                    <a:pt x="6232" y="3607"/>
                  </a:cubicBezTo>
                  <a:cubicBezTo>
                    <a:pt x="6301" y="3630"/>
                    <a:pt x="6346" y="3652"/>
                    <a:pt x="6392" y="3675"/>
                  </a:cubicBezTo>
                  <a:cubicBezTo>
                    <a:pt x="6415" y="3698"/>
                    <a:pt x="6438" y="3721"/>
                    <a:pt x="6460" y="3744"/>
                  </a:cubicBezTo>
                  <a:cubicBezTo>
                    <a:pt x="6460" y="3767"/>
                    <a:pt x="6483" y="3767"/>
                    <a:pt x="6506" y="3789"/>
                  </a:cubicBezTo>
                  <a:cubicBezTo>
                    <a:pt x="6552" y="3812"/>
                    <a:pt x="6597" y="3835"/>
                    <a:pt x="6643" y="3858"/>
                  </a:cubicBezTo>
                  <a:cubicBezTo>
                    <a:pt x="6689" y="3881"/>
                    <a:pt x="6734" y="3903"/>
                    <a:pt x="6780" y="3926"/>
                  </a:cubicBezTo>
                  <a:cubicBezTo>
                    <a:pt x="6871" y="3972"/>
                    <a:pt x="6963" y="4018"/>
                    <a:pt x="7054" y="4040"/>
                  </a:cubicBezTo>
                  <a:cubicBezTo>
                    <a:pt x="7122" y="4086"/>
                    <a:pt x="7191" y="4109"/>
                    <a:pt x="7282" y="4132"/>
                  </a:cubicBezTo>
                  <a:cubicBezTo>
                    <a:pt x="7351" y="4177"/>
                    <a:pt x="7442" y="4200"/>
                    <a:pt x="7533" y="4223"/>
                  </a:cubicBezTo>
                  <a:cubicBezTo>
                    <a:pt x="7693" y="4292"/>
                    <a:pt x="7876" y="4360"/>
                    <a:pt x="8035" y="4428"/>
                  </a:cubicBezTo>
                  <a:lnTo>
                    <a:pt x="8286" y="4543"/>
                  </a:lnTo>
                  <a:cubicBezTo>
                    <a:pt x="8332" y="4543"/>
                    <a:pt x="8378" y="4565"/>
                    <a:pt x="8401" y="4588"/>
                  </a:cubicBezTo>
                  <a:cubicBezTo>
                    <a:pt x="8446" y="4611"/>
                    <a:pt x="8492" y="4611"/>
                    <a:pt x="8537" y="4634"/>
                  </a:cubicBezTo>
                  <a:cubicBezTo>
                    <a:pt x="8720" y="4702"/>
                    <a:pt x="8880" y="4771"/>
                    <a:pt x="9040" y="4839"/>
                  </a:cubicBezTo>
                  <a:cubicBezTo>
                    <a:pt x="9131" y="4885"/>
                    <a:pt x="9199" y="4908"/>
                    <a:pt x="9291" y="4931"/>
                  </a:cubicBezTo>
                  <a:cubicBezTo>
                    <a:pt x="9336" y="4953"/>
                    <a:pt x="9382" y="4976"/>
                    <a:pt x="9428" y="4999"/>
                  </a:cubicBezTo>
                  <a:cubicBezTo>
                    <a:pt x="9450" y="4999"/>
                    <a:pt x="9473" y="5022"/>
                    <a:pt x="9496" y="5022"/>
                  </a:cubicBezTo>
                  <a:cubicBezTo>
                    <a:pt x="9519" y="5045"/>
                    <a:pt x="9542" y="5045"/>
                    <a:pt x="9565" y="5045"/>
                  </a:cubicBezTo>
                  <a:cubicBezTo>
                    <a:pt x="9587" y="5068"/>
                    <a:pt x="9610" y="5068"/>
                    <a:pt x="9633" y="5090"/>
                  </a:cubicBezTo>
                  <a:cubicBezTo>
                    <a:pt x="9656" y="5090"/>
                    <a:pt x="9679" y="5113"/>
                    <a:pt x="9724" y="5113"/>
                  </a:cubicBezTo>
                  <a:cubicBezTo>
                    <a:pt x="9770" y="5136"/>
                    <a:pt x="9839" y="5159"/>
                    <a:pt x="9884" y="5159"/>
                  </a:cubicBezTo>
                  <a:cubicBezTo>
                    <a:pt x="9998" y="5205"/>
                    <a:pt x="10090" y="5227"/>
                    <a:pt x="10204" y="5250"/>
                  </a:cubicBezTo>
                  <a:cubicBezTo>
                    <a:pt x="10227" y="5250"/>
                    <a:pt x="10249" y="5273"/>
                    <a:pt x="10272" y="5273"/>
                  </a:cubicBezTo>
                  <a:cubicBezTo>
                    <a:pt x="10341" y="5296"/>
                    <a:pt x="10386" y="5319"/>
                    <a:pt x="10455" y="5319"/>
                  </a:cubicBezTo>
                  <a:cubicBezTo>
                    <a:pt x="10500" y="5341"/>
                    <a:pt x="10523" y="5341"/>
                    <a:pt x="10569" y="5364"/>
                  </a:cubicBezTo>
                  <a:cubicBezTo>
                    <a:pt x="10592" y="5364"/>
                    <a:pt x="10615" y="5364"/>
                    <a:pt x="10637" y="5387"/>
                  </a:cubicBezTo>
                  <a:cubicBezTo>
                    <a:pt x="10683" y="5387"/>
                    <a:pt x="10706" y="5410"/>
                    <a:pt x="10752" y="5410"/>
                  </a:cubicBezTo>
                  <a:cubicBezTo>
                    <a:pt x="10774" y="5410"/>
                    <a:pt x="10797" y="5433"/>
                    <a:pt x="10843" y="5433"/>
                  </a:cubicBezTo>
                  <a:cubicBezTo>
                    <a:pt x="10888" y="5433"/>
                    <a:pt x="10911" y="5456"/>
                    <a:pt x="10957" y="5456"/>
                  </a:cubicBezTo>
                  <a:lnTo>
                    <a:pt x="10980" y="5456"/>
                  </a:lnTo>
                  <a:cubicBezTo>
                    <a:pt x="11048" y="5478"/>
                    <a:pt x="11140" y="5501"/>
                    <a:pt x="11231" y="5524"/>
                  </a:cubicBezTo>
                  <a:cubicBezTo>
                    <a:pt x="11413" y="5570"/>
                    <a:pt x="11573" y="5615"/>
                    <a:pt x="11756" y="5661"/>
                  </a:cubicBezTo>
                  <a:cubicBezTo>
                    <a:pt x="11779" y="5684"/>
                    <a:pt x="11802" y="5684"/>
                    <a:pt x="11824" y="5684"/>
                  </a:cubicBezTo>
                  <a:lnTo>
                    <a:pt x="11961" y="5684"/>
                  </a:lnTo>
                  <a:cubicBezTo>
                    <a:pt x="12007" y="5707"/>
                    <a:pt x="12053" y="5707"/>
                    <a:pt x="12098" y="5730"/>
                  </a:cubicBezTo>
                  <a:cubicBezTo>
                    <a:pt x="12190" y="5730"/>
                    <a:pt x="12304" y="5752"/>
                    <a:pt x="12395" y="5775"/>
                  </a:cubicBezTo>
                  <a:cubicBezTo>
                    <a:pt x="12486" y="5775"/>
                    <a:pt x="12600" y="5798"/>
                    <a:pt x="12692" y="5798"/>
                  </a:cubicBezTo>
                  <a:cubicBezTo>
                    <a:pt x="12737" y="5821"/>
                    <a:pt x="12783" y="5821"/>
                    <a:pt x="12829" y="5821"/>
                  </a:cubicBezTo>
                  <a:cubicBezTo>
                    <a:pt x="12851" y="5821"/>
                    <a:pt x="12874" y="5821"/>
                    <a:pt x="12897" y="5844"/>
                  </a:cubicBezTo>
                  <a:lnTo>
                    <a:pt x="12920" y="5844"/>
                  </a:lnTo>
                  <a:cubicBezTo>
                    <a:pt x="12966" y="5844"/>
                    <a:pt x="13011" y="5844"/>
                    <a:pt x="13034" y="5821"/>
                  </a:cubicBezTo>
                  <a:cubicBezTo>
                    <a:pt x="13057" y="5798"/>
                    <a:pt x="13057" y="5798"/>
                    <a:pt x="13057" y="5775"/>
                  </a:cubicBezTo>
                  <a:cubicBezTo>
                    <a:pt x="13103" y="5775"/>
                    <a:pt x="13125" y="5752"/>
                    <a:pt x="13125" y="5730"/>
                  </a:cubicBezTo>
                  <a:cubicBezTo>
                    <a:pt x="13148" y="5707"/>
                    <a:pt x="13171" y="5684"/>
                    <a:pt x="13171" y="5661"/>
                  </a:cubicBezTo>
                  <a:cubicBezTo>
                    <a:pt x="13171" y="5638"/>
                    <a:pt x="13171" y="5615"/>
                    <a:pt x="13171" y="5570"/>
                  </a:cubicBezTo>
                  <a:cubicBezTo>
                    <a:pt x="13148" y="5501"/>
                    <a:pt x="13034" y="5478"/>
                    <a:pt x="12966" y="5456"/>
                  </a:cubicBezTo>
                  <a:cubicBezTo>
                    <a:pt x="12943" y="5456"/>
                    <a:pt x="12943" y="5478"/>
                    <a:pt x="12920" y="5478"/>
                  </a:cubicBezTo>
                  <a:lnTo>
                    <a:pt x="12829" y="5478"/>
                  </a:lnTo>
                  <a:cubicBezTo>
                    <a:pt x="12532" y="5478"/>
                    <a:pt x="12235" y="5433"/>
                    <a:pt x="11961" y="5387"/>
                  </a:cubicBezTo>
                  <a:cubicBezTo>
                    <a:pt x="11938" y="5387"/>
                    <a:pt x="11916" y="5387"/>
                    <a:pt x="11916" y="5364"/>
                  </a:cubicBezTo>
                  <a:lnTo>
                    <a:pt x="11847" y="5364"/>
                  </a:lnTo>
                  <a:cubicBezTo>
                    <a:pt x="11802" y="5341"/>
                    <a:pt x="11756" y="5341"/>
                    <a:pt x="11710" y="5341"/>
                  </a:cubicBezTo>
                  <a:lnTo>
                    <a:pt x="11687" y="5319"/>
                  </a:lnTo>
                  <a:lnTo>
                    <a:pt x="11596" y="5319"/>
                  </a:lnTo>
                  <a:cubicBezTo>
                    <a:pt x="11528" y="5296"/>
                    <a:pt x="11459" y="5273"/>
                    <a:pt x="11391" y="5273"/>
                  </a:cubicBezTo>
                  <a:lnTo>
                    <a:pt x="11368" y="5250"/>
                  </a:lnTo>
                  <a:lnTo>
                    <a:pt x="11299" y="5250"/>
                  </a:lnTo>
                  <a:lnTo>
                    <a:pt x="11277" y="5227"/>
                  </a:lnTo>
                  <a:cubicBezTo>
                    <a:pt x="11140" y="5205"/>
                    <a:pt x="11025" y="5182"/>
                    <a:pt x="10911" y="5136"/>
                  </a:cubicBezTo>
                  <a:cubicBezTo>
                    <a:pt x="10843" y="5113"/>
                    <a:pt x="10797" y="5090"/>
                    <a:pt x="10729" y="5090"/>
                  </a:cubicBezTo>
                  <a:lnTo>
                    <a:pt x="10683" y="5068"/>
                  </a:lnTo>
                  <a:lnTo>
                    <a:pt x="10660" y="5045"/>
                  </a:lnTo>
                  <a:lnTo>
                    <a:pt x="10592" y="5022"/>
                  </a:lnTo>
                  <a:cubicBezTo>
                    <a:pt x="10455" y="4999"/>
                    <a:pt x="10341" y="4931"/>
                    <a:pt x="10204" y="4885"/>
                  </a:cubicBezTo>
                  <a:lnTo>
                    <a:pt x="10135" y="4862"/>
                  </a:lnTo>
                  <a:lnTo>
                    <a:pt x="10112" y="4862"/>
                  </a:lnTo>
                  <a:cubicBezTo>
                    <a:pt x="10090" y="4839"/>
                    <a:pt x="10067" y="4839"/>
                    <a:pt x="10044" y="4839"/>
                  </a:cubicBezTo>
                  <a:cubicBezTo>
                    <a:pt x="9861" y="4771"/>
                    <a:pt x="9679" y="4725"/>
                    <a:pt x="9519" y="4680"/>
                  </a:cubicBezTo>
                  <a:cubicBezTo>
                    <a:pt x="9405" y="4634"/>
                    <a:pt x="9291" y="4611"/>
                    <a:pt x="9199" y="4565"/>
                  </a:cubicBezTo>
                  <a:cubicBezTo>
                    <a:pt x="9177" y="4565"/>
                    <a:pt x="9177" y="4565"/>
                    <a:pt x="9154" y="4543"/>
                  </a:cubicBezTo>
                  <a:cubicBezTo>
                    <a:pt x="9040" y="4497"/>
                    <a:pt x="8903" y="4428"/>
                    <a:pt x="8766" y="4383"/>
                  </a:cubicBezTo>
                  <a:cubicBezTo>
                    <a:pt x="8652" y="4337"/>
                    <a:pt x="8537" y="4269"/>
                    <a:pt x="8401" y="4246"/>
                  </a:cubicBezTo>
                  <a:cubicBezTo>
                    <a:pt x="8401" y="4246"/>
                    <a:pt x="8401" y="4223"/>
                    <a:pt x="8378" y="4223"/>
                  </a:cubicBezTo>
                  <a:cubicBezTo>
                    <a:pt x="8332" y="4200"/>
                    <a:pt x="8264" y="4177"/>
                    <a:pt x="8218" y="4155"/>
                  </a:cubicBezTo>
                  <a:cubicBezTo>
                    <a:pt x="8172" y="4132"/>
                    <a:pt x="8127" y="4109"/>
                    <a:pt x="8081" y="4086"/>
                  </a:cubicBezTo>
                  <a:cubicBezTo>
                    <a:pt x="8058" y="4086"/>
                    <a:pt x="8013" y="4063"/>
                    <a:pt x="7990" y="4063"/>
                  </a:cubicBezTo>
                  <a:cubicBezTo>
                    <a:pt x="7921" y="4018"/>
                    <a:pt x="7853" y="3995"/>
                    <a:pt x="7784" y="3972"/>
                  </a:cubicBezTo>
                  <a:cubicBezTo>
                    <a:pt x="7647" y="3903"/>
                    <a:pt x="7510" y="3858"/>
                    <a:pt x="7373" y="3789"/>
                  </a:cubicBezTo>
                  <a:cubicBezTo>
                    <a:pt x="7282" y="3767"/>
                    <a:pt x="7168" y="3721"/>
                    <a:pt x="7077" y="3675"/>
                  </a:cubicBezTo>
                  <a:cubicBezTo>
                    <a:pt x="7077" y="3652"/>
                    <a:pt x="7077" y="3652"/>
                    <a:pt x="7077" y="3652"/>
                  </a:cubicBezTo>
                  <a:cubicBezTo>
                    <a:pt x="6940" y="3584"/>
                    <a:pt x="6803" y="3515"/>
                    <a:pt x="6666" y="3470"/>
                  </a:cubicBezTo>
                  <a:cubicBezTo>
                    <a:pt x="6529" y="3401"/>
                    <a:pt x="6415" y="3356"/>
                    <a:pt x="6278" y="3310"/>
                  </a:cubicBezTo>
                  <a:lnTo>
                    <a:pt x="6209" y="3264"/>
                  </a:lnTo>
                  <a:cubicBezTo>
                    <a:pt x="6050" y="3196"/>
                    <a:pt x="5890" y="3127"/>
                    <a:pt x="5753" y="3059"/>
                  </a:cubicBezTo>
                  <a:cubicBezTo>
                    <a:pt x="5707" y="3036"/>
                    <a:pt x="5639" y="3013"/>
                    <a:pt x="5593" y="2990"/>
                  </a:cubicBezTo>
                  <a:lnTo>
                    <a:pt x="5570" y="2990"/>
                  </a:lnTo>
                  <a:lnTo>
                    <a:pt x="5547" y="2968"/>
                  </a:lnTo>
                  <a:lnTo>
                    <a:pt x="5525" y="2968"/>
                  </a:lnTo>
                  <a:cubicBezTo>
                    <a:pt x="5479" y="2945"/>
                    <a:pt x="5433" y="2922"/>
                    <a:pt x="5410" y="2899"/>
                  </a:cubicBezTo>
                  <a:lnTo>
                    <a:pt x="5319" y="2876"/>
                  </a:lnTo>
                  <a:cubicBezTo>
                    <a:pt x="5273" y="2854"/>
                    <a:pt x="5251" y="2831"/>
                    <a:pt x="5205" y="2831"/>
                  </a:cubicBezTo>
                  <a:lnTo>
                    <a:pt x="5159" y="2808"/>
                  </a:lnTo>
                  <a:lnTo>
                    <a:pt x="5091" y="2762"/>
                  </a:lnTo>
                  <a:cubicBezTo>
                    <a:pt x="5022" y="2739"/>
                    <a:pt x="4954" y="2694"/>
                    <a:pt x="4885" y="2671"/>
                  </a:cubicBezTo>
                  <a:cubicBezTo>
                    <a:pt x="4840" y="2648"/>
                    <a:pt x="4794" y="2625"/>
                    <a:pt x="4726" y="2602"/>
                  </a:cubicBezTo>
                  <a:lnTo>
                    <a:pt x="4703" y="2580"/>
                  </a:lnTo>
                  <a:lnTo>
                    <a:pt x="4657" y="2557"/>
                  </a:lnTo>
                  <a:lnTo>
                    <a:pt x="4589" y="2534"/>
                  </a:lnTo>
                  <a:cubicBezTo>
                    <a:pt x="4543" y="2511"/>
                    <a:pt x="4497" y="2488"/>
                    <a:pt x="4452" y="2466"/>
                  </a:cubicBezTo>
                  <a:cubicBezTo>
                    <a:pt x="4383" y="2420"/>
                    <a:pt x="4315" y="2397"/>
                    <a:pt x="4224" y="2351"/>
                  </a:cubicBezTo>
                  <a:lnTo>
                    <a:pt x="4201" y="2329"/>
                  </a:lnTo>
                  <a:cubicBezTo>
                    <a:pt x="4132" y="2306"/>
                    <a:pt x="4087" y="2283"/>
                    <a:pt x="4018" y="2237"/>
                  </a:cubicBezTo>
                  <a:cubicBezTo>
                    <a:pt x="3927" y="2214"/>
                    <a:pt x="3858" y="2169"/>
                    <a:pt x="3767" y="2123"/>
                  </a:cubicBezTo>
                  <a:lnTo>
                    <a:pt x="3744" y="2100"/>
                  </a:lnTo>
                  <a:lnTo>
                    <a:pt x="3676" y="2055"/>
                  </a:lnTo>
                  <a:cubicBezTo>
                    <a:pt x="3516" y="1986"/>
                    <a:pt x="3379" y="1918"/>
                    <a:pt x="3219" y="1849"/>
                  </a:cubicBezTo>
                  <a:cubicBezTo>
                    <a:pt x="3151" y="1804"/>
                    <a:pt x="3082" y="1781"/>
                    <a:pt x="3014" y="1735"/>
                  </a:cubicBezTo>
                  <a:lnTo>
                    <a:pt x="2922" y="1689"/>
                  </a:lnTo>
                  <a:cubicBezTo>
                    <a:pt x="2900" y="1689"/>
                    <a:pt x="2854" y="1667"/>
                    <a:pt x="2831" y="1644"/>
                  </a:cubicBezTo>
                  <a:cubicBezTo>
                    <a:pt x="2740" y="1598"/>
                    <a:pt x="2671" y="1575"/>
                    <a:pt x="2603" y="1530"/>
                  </a:cubicBezTo>
                  <a:lnTo>
                    <a:pt x="2580" y="1507"/>
                  </a:lnTo>
                  <a:lnTo>
                    <a:pt x="2512" y="1484"/>
                  </a:lnTo>
                  <a:lnTo>
                    <a:pt x="2397" y="1416"/>
                  </a:lnTo>
                  <a:cubicBezTo>
                    <a:pt x="2329" y="1393"/>
                    <a:pt x="2261" y="1347"/>
                    <a:pt x="2192" y="1301"/>
                  </a:cubicBezTo>
                  <a:lnTo>
                    <a:pt x="2169" y="1279"/>
                  </a:lnTo>
                  <a:lnTo>
                    <a:pt x="2146" y="1279"/>
                  </a:lnTo>
                  <a:lnTo>
                    <a:pt x="1987" y="1187"/>
                  </a:lnTo>
                  <a:lnTo>
                    <a:pt x="1918" y="1142"/>
                  </a:lnTo>
                  <a:lnTo>
                    <a:pt x="1895" y="1142"/>
                  </a:lnTo>
                  <a:cubicBezTo>
                    <a:pt x="1850" y="1119"/>
                    <a:pt x="1804" y="1096"/>
                    <a:pt x="1758" y="1073"/>
                  </a:cubicBezTo>
                  <a:cubicBezTo>
                    <a:pt x="1690" y="1028"/>
                    <a:pt x="1644" y="1005"/>
                    <a:pt x="1576" y="959"/>
                  </a:cubicBezTo>
                  <a:cubicBezTo>
                    <a:pt x="1507" y="913"/>
                    <a:pt x="1416" y="868"/>
                    <a:pt x="1348" y="822"/>
                  </a:cubicBezTo>
                  <a:cubicBezTo>
                    <a:pt x="1279" y="799"/>
                    <a:pt x="1233" y="754"/>
                    <a:pt x="1165" y="708"/>
                  </a:cubicBezTo>
                  <a:cubicBezTo>
                    <a:pt x="1028" y="639"/>
                    <a:pt x="914" y="548"/>
                    <a:pt x="777" y="480"/>
                  </a:cubicBezTo>
                  <a:lnTo>
                    <a:pt x="754" y="457"/>
                  </a:lnTo>
                  <a:cubicBezTo>
                    <a:pt x="549" y="320"/>
                    <a:pt x="366" y="206"/>
                    <a:pt x="206" y="69"/>
                  </a:cubicBezTo>
                  <a:lnTo>
                    <a:pt x="138" y="46"/>
                  </a:ln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8"/>
            <p:cNvSpPr/>
            <p:nvPr/>
          </p:nvSpPr>
          <p:spPr>
            <a:xfrm>
              <a:off x="196429" y="2291816"/>
              <a:ext cx="383184" cy="664097"/>
            </a:xfrm>
            <a:custGeom>
              <a:avLst/>
              <a:gdLst/>
              <a:ahLst/>
              <a:cxnLst/>
              <a:rect l="l" t="t" r="r" b="b"/>
              <a:pathLst>
                <a:path w="6849" h="11870" extrusionOk="0">
                  <a:moveTo>
                    <a:pt x="6711" y="1"/>
                  </a:moveTo>
                  <a:cubicBezTo>
                    <a:pt x="6688" y="1"/>
                    <a:pt x="6643" y="23"/>
                    <a:pt x="6620" y="46"/>
                  </a:cubicBezTo>
                  <a:cubicBezTo>
                    <a:pt x="6620" y="69"/>
                    <a:pt x="6620" y="92"/>
                    <a:pt x="6620" y="115"/>
                  </a:cubicBezTo>
                  <a:cubicBezTo>
                    <a:pt x="6620" y="120"/>
                    <a:pt x="6620" y="126"/>
                    <a:pt x="6620" y="138"/>
                  </a:cubicBezTo>
                  <a:cubicBezTo>
                    <a:pt x="6620" y="160"/>
                    <a:pt x="6597" y="183"/>
                    <a:pt x="6597" y="183"/>
                  </a:cubicBezTo>
                  <a:cubicBezTo>
                    <a:pt x="6574" y="229"/>
                    <a:pt x="6552" y="274"/>
                    <a:pt x="6552" y="320"/>
                  </a:cubicBezTo>
                  <a:cubicBezTo>
                    <a:pt x="6552" y="320"/>
                    <a:pt x="6529" y="343"/>
                    <a:pt x="6529" y="343"/>
                  </a:cubicBezTo>
                  <a:cubicBezTo>
                    <a:pt x="6460" y="434"/>
                    <a:pt x="6415" y="548"/>
                    <a:pt x="6346" y="640"/>
                  </a:cubicBezTo>
                  <a:cubicBezTo>
                    <a:pt x="6346" y="640"/>
                    <a:pt x="6346" y="640"/>
                    <a:pt x="6323" y="663"/>
                  </a:cubicBezTo>
                  <a:cubicBezTo>
                    <a:pt x="6300" y="685"/>
                    <a:pt x="6255" y="731"/>
                    <a:pt x="6232" y="777"/>
                  </a:cubicBezTo>
                  <a:cubicBezTo>
                    <a:pt x="6209" y="822"/>
                    <a:pt x="6186" y="868"/>
                    <a:pt x="6141" y="914"/>
                  </a:cubicBezTo>
                  <a:cubicBezTo>
                    <a:pt x="6095" y="1005"/>
                    <a:pt x="6049" y="1096"/>
                    <a:pt x="5981" y="1210"/>
                  </a:cubicBezTo>
                  <a:cubicBezTo>
                    <a:pt x="5935" y="1302"/>
                    <a:pt x="5890" y="1393"/>
                    <a:pt x="5821" y="1484"/>
                  </a:cubicBezTo>
                  <a:cubicBezTo>
                    <a:pt x="5821" y="1484"/>
                    <a:pt x="5821" y="1507"/>
                    <a:pt x="5821" y="1507"/>
                  </a:cubicBezTo>
                  <a:cubicBezTo>
                    <a:pt x="5821" y="1507"/>
                    <a:pt x="5821" y="1507"/>
                    <a:pt x="5798" y="1530"/>
                  </a:cubicBezTo>
                  <a:cubicBezTo>
                    <a:pt x="5775" y="1553"/>
                    <a:pt x="5753" y="1598"/>
                    <a:pt x="5730" y="1621"/>
                  </a:cubicBezTo>
                  <a:cubicBezTo>
                    <a:pt x="5707" y="1690"/>
                    <a:pt x="5661" y="1735"/>
                    <a:pt x="5638" y="1804"/>
                  </a:cubicBezTo>
                  <a:cubicBezTo>
                    <a:pt x="5616" y="1849"/>
                    <a:pt x="5570" y="1895"/>
                    <a:pt x="5547" y="1941"/>
                  </a:cubicBezTo>
                  <a:cubicBezTo>
                    <a:pt x="5524" y="1986"/>
                    <a:pt x="5479" y="2032"/>
                    <a:pt x="5456" y="2078"/>
                  </a:cubicBezTo>
                  <a:cubicBezTo>
                    <a:pt x="5433" y="2123"/>
                    <a:pt x="5410" y="2146"/>
                    <a:pt x="5410" y="2192"/>
                  </a:cubicBezTo>
                  <a:cubicBezTo>
                    <a:pt x="5387" y="2215"/>
                    <a:pt x="5387" y="2215"/>
                    <a:pt x="5365" y="2237"/>
                  </a:cubicBezTo>
                  <a:cubicBezTo>
                    <a:pt x="5365" y="2260"/>
                    <a:pt x="5365" y="2260"/>
                    <a:pt x="5365" y="2260"/>
                  </a:cubicBezTo>
                  <a:cubicBezTo>
                    <a:pt x="5342" y="2283"/>
                    <a:pt x="5342" y="2306"/>
                    <a:pt x="5342" y="2329"/>
                  </a:cubicBezTo>
                  <a:lnTo>
                    <a:pt x="5342" y="2352"/>
                  </a:lnTo>
                  <a:cubicBezTo>
                    <a:pt x="5296" y="2397"/>
                    <a:pt x="5250" y="2466"/>
                    <a:pt x="5228" y="2534"/>
                  </a:cubicBezTo>
                  <a:cubicBezTo>
                    <a:pt x="5182" y="2603"/>
                    <a:pt x="5136" y="2648"/>
                    <a:pt x="5091" y="2717"/>
                  </a:cubicBezTo>
                  <a:cubicBezTo>
                    <a:pt x="5091" y="2740"/>
                    <a:pt x="5068" y="2785"/>
                    <a:pt x="5045" y="2808"/>
                  </a:cubicBezTo>
                  <a:cubicBezTo>
                    <a:pt x="5045" y="2831"/>
                    <a:pt x="5022" y="2831"/>
                    <a:pt x="5022" y="2854"/>
                  </a:cubicBezTo>
                  <a:cubicBezTo>
                    <a:pt x="4999" y="2877"/>
                    <a:pt x="4999" y="2877"/>
                    <a:pt x="4999" y="2899"/>
                  </a:cubicBezTo>
                  <a:cubicBezTo>
                    <a:pt x="4977" y="2922"/>
                    <a:pt x="4977" y="2945"/>
                    <a:pt x="4977" y="2945"/>
                  </a:cubicBezTo>
                  <a:cubicBezTo>
                    <a:pt x="4908" y="3059"/>
                    <a:pt x="4840" y="3150"/>
                    <a:pt x="4794" y="3265"/>
                  </a:cubicBezTo>
                  <a:cubicBezTo>
                    <a:pt x="4748" y="3333"/>
                    <a:pt x="4725" y="3402"/>
                    <a:pt x="4680" y="3470"/>
                  </a:cubicBezTo>
                  <a:cubicBezTo>
                    <a:pt x="4657" y="3493"/>
                    <a:pt x="4634" y="3516"/>
                    <a:pt x="4634" y="3561"/>
                  </a:cubicBezTo>
                  <a:cubicBezTo>
                    <a:pt x="4611" y="3584"/>
                    <a:pt x="4589" y="3607"/>
                    <a:pt x="4589" y="3653"/>
                  </a:cubicBezTo>
                  <a:cubicBezTo>
                    <a:pt x="4520" y="3744"/>
                    <a:pt x="4452" y="3835"/>
                    <a:pt x="4406" y="3927"/>
                  </a:cubicBezTo>
                  <a:cubicBezTo>
                    <a:pt x="4360" y="3995"/>
                    <a:pt x="4315" y="4063"/>
                    <a:pt x="4269" y="4132"/>
                  </a:cubicBezTo>
                  <a:cubicBezTo>
                    <a:pt x="4269" y="4155"/>
                    <a:pt x="4246" y="4200"/>
                    <a:pt x="4223" y="4223"/>
                  </a:cubicBezTo>
                  <a:cubicBezTo>
                    <a:pt x="4201" y="4246"/>
                    <a:pt x="4201" y="4269"/>
                    <a:pt x="4178" y="4269"/>
                  </a:cubicBezTo>
                  <a:cubicBezTo>
                    <a:pt x="4178" y="4315"/>
                    <a:pt x="4155" y="4360"/>
                    <a:pt x="4178" y="4406"/>
                  </a:cubicBezTo>
                  <a:cubicBezTo>
                    <a:pt x="4178" y="4406"/>
                    <a:pt x="4155" y="4429"/>
                    <a:pt x="4155" y="4429"/>
                  </a:cubicBezTo>
                  <a:cubicBezTo>
                    <a:pt x="4109" y="4520"/>
                    <a:pt x="4064" y="4588"/>
                    <a:pt x="4018" y="4657"/>
                  </a:cubicBezTo>
                  <a:cubicBezTo>
                    <a:pt x="3972" y="4725"/>
                    <a:pt x="3927" y="4794"/>
                    <a:pt x="3904" y="4862"/>
                  </a:cubicBezTo>
                  <a:cubicBezTo>
                    <a:pt x="3881" y="4908"/>
                    <a:pt x="3858" y="4931"/>
                    <a:pt x="3835" y="4976"/>
                  </a:cubicBezTo>
                  <a:lnTo>
                    <a:pt x="3790" y="5045"/>
                  </a:lnTo>
                  <a:cubicBezTo>
                    <a:pt x="3790" y="5045"/>
                    <a:pt x="3790" y="5068"/>
                    <a:pt x="3767" y="5068"/>
                  </a:cubicBezTo>
                  <a:cubicBezTo>
                    <a:pt x="3767" y="5091"/>
                    <a:pt x="3767" y="5091"/>
                    <a:pt x="3744" y="5113"/>
                  </a:cubicBezTo>
                  <a:cubicBezTo>
                    <a:pt x="3744" y="5136"/>
                    <a:pt x="3721" y="5182"/>
                    <a:pt x="3744" y="5205"/>
                  </a:cubicBezTo>
                  <a:lnTo>
                    <a:pt x="3744" y="5228"/>
                  </a:lnTo>
                  <a:cubicBezTo>
                    <a:pt x="3721" y="5228"/>
                    <a:pt x="3721" y="5250"/>
                    <a:pt x="3698" y="5250"/>
                  </a:cubicBezTo>
                  <a:cubicBezTo>
                    <a:pt x="3653" y="5342"/>
                    <a:pt x="3607" y="5410"/>
                    <a:pt x="3561" y="5501"/>
                  </a:cubicBezTo>
                  <a:cubicBezTo>
                    <a:pt x="3516" y="5570"/>
                    <a:pt x="3493" y="5638"/>
                    <a:pt x="3447" y="5707"/>
                  </a:cubicBezTo>
                  <a:cubicBezTo>
                    <a:pt x="3402" y="5775"/>
                    <a:pt x="3356" y="5844"/>
                    <a:pt x="3333" y="5912"/>
                  </a:cubicBezTo>
                  <a:cubicBezTo>
                    <a:pt x="3310" y="5935"/>
                    <a:pt x="3310" y="5935"/>
                    <a:pt x="3310" y="5958"/>
                  </a:cubicBezTo>
                  <a:cubicBezTo>
                    <a:pt x="3310" y="5958"/>
                    <a:pt x="3287" y="5981"/>
                    <a:pt x="3287" y="6004"/>
                  </a:cubicBezTo>
                  <a:cubicBezTo>
                    <a:pt x="3219" y="6141"/>
                    <a:pt x="3128" y="6278"/>
                    <a:pt x="3059" y="6414"/>
                  </a:cubicBezTo>
                  <a:cubicBezTo>
                    <a:pt x="2968" y="6551"/>
                    <a:pt x="2877" y="6688"/>
                    <a:pt x="2808" y="6825"/>
                  </a:cubicBezTo>
                  <a:cubicBezTo>
                    <a:pt x="2785" y="6848"/>
                    <a:pt x="2785" y="6848"/>
                    <a:pt x="2785" y="6871"/>
                  </a:cubicBezTo>
                  <a:cubicBezTo>
                    <a:pt x="2763" y="6894"/>
                    <a:pt x="2740" y="6939"/>
                    <a:pt x="2717" y="6962"/>
                  </a:cubicBezTo>
                  <a:cubicBezTo>
                    <a:pt x="2694" y="7008"/>
                    <a:pt x="2671" y="7054"/>
                    <a:pt x="2648" y="7076"/>
                  </a:cubicBezTo>
                  <a:cubicBezTo>
                    <a:pt x="2648" y="7099"/>
                    <a:pt x="2648" y="7099"/>
                    <a:pt x="2648" y="7122"/>
                  </a:cubicBezTo>
                  <a:cubicBezTo>
                    <a:pt x="2580" y="7191"/>
                    <a:pt x="2534" y="7259"/>
                    <a:pt x="2489" y="7350"/>
                  </a:cubicBezTo>
                  <a:cubicBezTo>
                    <a:pt x="2420" y="7464"/>
                    <a:pt x="2352" y="7601"/>
                    <a:pt x="2283" y="7738"/>
                  </a:cubicBezTo>
                  <a:cubicBezTo>
                    <a:pt x="2260" y="7738"/>
                    <a:pt x="2238" y="7761"/>
                    <a:pt x="2238" y="7761"/>
                  </a:cubicBezTo>
                  <a:cubicBezTo>
                    <a:pt x="2192" y="7830"/>
                    <a:pt x="2169" y="7875"/>
                    <a:pt x="2123" y="7944"/>
                  </a:cubicBezTo>
                  <a:cubicBezTo>
                    <a:pt x="2101" y="7989"/>
                    <a:pt x="2055" y="8058"/>
                    <a:pt x="2009" y="8126"/>
                  </a:cubicBezTo>
                  <a:cubicBezTo>
                    <a:pt x="1986" y="8195"/>
                    <a:pt x="1941" y="8241"/>
                    <a:pt x="1918" y="8309"/>
                  </a:cubicBezTo>
                  <a:cubicBezTo>
                    <a:pt x="1895" y="8332"/>
                    <a:pt x="1872" y="8377"/>
                    <a:pt x="1849" y="8400"/>
                  </a:cubicBezTo>
                  <a:cubicBezTo>
                    <a:pt x="1849" y="8423"/>
                    <a:pt x="1849" y="8423"/>
                    <a:pt x="1849" y="8423"/>
                  </a:cubicBezTo>
                  <a:cubicBezTo>
                    <a:pt x="1804" y="8514"/>
                    <a:pt x="1758" y="8583"/>
                    <a:pt x="1690" y="8674"/>
                  </a:cubicBezTo>
                  <a:cubicBezTo>
                    <a:pt x="1690" y="8697"/>
                    <a:pt x="1667" y="8720"/>
                    <a:pt x="1644" y="8765"/>
                  </a:cubicBezTo>
                  <a:lnTo>
                    <a:pt x="1621" y="8765"/>
                  </a:lnTo>
                  <a:cubicBezTo>
                    <a:pt x="1621" y="8788"/>
                    <a:pt x="1598" y="8811"/>
                    <a:pt x="1598" y="8811"/>
                  </a:cubicBezTo>
                  <a:cubicBezTo>
                    <a:pt x="1576" y="8834"/>
                    <a:pt x="1576" y="8834"/>
                    <a:pt x="1576" y="8857"/>
                  </a:cubicBezTo>
                  <a:cubicBezTo>
                    <a:pt x="1553" y="8880"/>
                    <a:pt x="1530" y="8925"/>
                    <a:pt x="1507" y="8948"/>
                  </a:cubicBezTo>
                  <a:cubicBezTo>
                    <a:pt x="1484" y="9017"/>
                    <a:pt x="1439" y="9085"/>
                    <a:pt x="1416" y="9131"/>
                  </a:cubicBezTo>
                  <a:cubicBezTo>
                    <a:pt x="1370" y="9199"/>
                    <a:pt x="1325" y="9268"/>
                    <a:pt x="1302" y="9336"/>
                  </a:cubicBezTo>
                  <a:cubicBezTo>
                    <a:pt x="1256" y="9382"/>
                    <a:pt x="1233" y="9450"/>
                    <a:pt x="1188" y="9496"/>
                  </a:cubicBezTo>
                  <a:cubicBezTo>
                    <a:pt x="1188" y="9496"/>
                    <a:pt x="1188" y="9519"/>
                    <a:pt x="1188" y="9519"/>
                  </a:cubicBezTo>
                  <a:cubicBezTo>
                    <a:pt x="1165" y="9542"/>
                    <a:pt x="1165" y="9587"/>
                    <a:pt x="1165" y="9610"/>
                  </a:cubicBezTo>
                  <a:cubicBezTo>
                    <a:pt x="1119" y="9701"/>
                    <a:pt x="1073" y="9793"/>
                    <a:pt x="1028" y="9884"/>
                  </a:cubicBezTo>
                  <a:cubicBezTo>
                    <a:pt x="982" y="9930"/>
                    <a:pt x="959" y="9975"/>
                    <a:pt x="936" y="10044"/>
                  </a:cubicBezTo>
                  <a:cubicBezTo>
                    <a:pt x="914" y="10089"/>
                    <a:pt x="868" y="10135"/>
                    <a:pt x="845" y="10181"/>
                  </a:cubicBezTo>
                  <a:cubicBezTo>
                    <a:pt x="845" y="10203"/>
                    <a:pt x="822" y="10249"/>
                    <a:pt x="800" y="10272"/>
                  </a:cubicBezTo>
                  <a:cubicBezTo>
                    <a:pt x="800" y="10272"/>
                    <a:pt x="800" y="10272"/>
                    <a:pt x="800" y="10295"/>
                  </a:cubicBezTo>
                  <a:cubicBezTo>
                    <a:pt x="777" y="10318"/>
                    <a:pt x="777" y="10318"/>
                    <a:pt x="777" y="10340"/>
                  </a:cubicBezTo>
                  <a:cubicBezTo>
                    <a:pt x="708" y="10455"/>
                    <a:pt x="640" y="10546"/>
                    <a:pt x="594" y="10660"/>
                  </a:cubicBezTo>
                  <a:cubicBezTo>
                    <a:pt x="548" y="10706"/>
                    <a:pt x="526" y="10774"/>
                    <a:pt x="480" y="10843"/>
                  </a:cubicBezTo>
                  <a:cubicBezTo>
                    <a:pt x="434" y="10911"/>
                    <a:pt x="412" y="11002"/>
                    <a:pt x="366" y="11071"/>
                  </a:cubicBezTo>
                  <a:cubicBezTo>
                    <a:pt x="366" y="11071"/>
                    <a:pt x="366" y="11094"/>
                    <a:pt x="343" y="11094"/>
                  </a:cubicBezTo>
                  <a:cubicBezTo>
                    <a:pt x="343" y="11116"/>
                    <a:pt x="343" y="11116"/>
                    <a:pt x="343" y="11116"/>
                  </a:cubicBezTo>
                  <a:cubicBezTo>
                    <a:pt x="297" y="11185"/>
                    <a:pt x="252" y="11276"/>
                    <a:pt x="206" y="11345"/>
                  </a:cubicBezTo>
                  <a:cubicBezTo>
                    <a:pt x="183" y="11390"/>
                    <a:pt x="160" y="11436"/>
                    <a:pt x="115" y="11482"/>
                  </a:cubicBezTo>
                  <a:cubicBezTo>
                    <a:pt x="115" y="11505"/>
                    <a:pt x="92" y="11527"/>
                    <a:pt x="69" y="11573"/>
                  </a:cubicBezTo>
                  <a:cubicBezTo>
                    <a:pt x="46" y="11596"/>
                    <a:pt x="46" y="11619"/>
                    <a:pt x="23" y="11641"/>
                  </a:cubicBezTo>
                  <a:cubicBezTo>
                    <a:pt x="1" y="11664"/>
                    <a:pt x="1" y="11687"/>
                    <a:pt x="1" y="11710"/>
                  </a:cubicBezTo>
                  <a:cubicBezTo>
                    <a:pt x="1" y="11756"/>
                    <a:pt x="23" y="11801"/>
                    <a:pt x="46" y="11824"/>
                  </a:cubicBezTo>
                  <a:cubicBezTo>
                    <a:pt x="69" y="11847"/>
                    <a:pt x="115" y="11870"/>
                    <a:pt x="160" y="11870"/>
                  </a:cubicBezTo>
                  <a:cubicBezTo>
                    <a:pt x="183" y="11870"/>
                    <a:pt x="229" y="11847"/>
                    <a:pt x="252" y="11824"/>
                  </a:cubicBezTo>
                  <a:lnTo>
                    <a:pt x="275" y="11824"/>
                  </a:lnTo>
                  <a:cubicBezTo>
                    <a:pt x="275" y="11801"/>
                    <a:pt x="297" y="11778"/>
                    <a:pt x="297" y="11756"/>
                  </a:cubicBezTo>
                  <a:cubicBezTo>
                    <a:pt x="320" y="11756"/>
                    <a:pt x="320" y="11733"/>
                    <a:pt x="320" y="11733"/>
                  </a:cubicBezTo>
                  <a:cubicBezTo>
                    <a:pt x="343" y="11687"/>
                    <a:pt x="343" y="11664"/>
                    <a:pt x="366" y="11641"/>
                  </a:cubicBezTo>
                  <a:cubicBezTo>
                    <a:pt x="389" y="11596"/>
                    <a:pt x="434" y="11527"/>
                    <a:pt x="457" y="11482"/>
                  </a:cubicBezTo>
                  <a:cubicBezTo>
                    <a:pt x="503" y="11413"/>
                    <a:pt x="526" y="11345"/>
                    <a:pt x="571" y="11276"/>
                  </a:cubicBezTo>
                  <a:cubicBezTo>
                    <a:pt x="594" y="11253"/>
                    <a:pt x="594" y="11253"/>
                    <a:pt x="617" y="11231"/>
                  </a:cubicBezTo>
                  <a:cubicBezTo>
                    <a:pt x="640" y="11208"/>
                    <a:pt x="663" y="11162"/>
                    <a:pt x="663" y="11139"/>
                  </a:cubicBezTo>
                  <a:cubicBezTo>
                    <a:pt x="685" y="11094"/>
                    <a:pt x="708" y="11071"/>
                    <a:pt x="708" y="11048"/>
                  </a:cubicBezTo>
                  <a:cubicBezTo>
                    <a:pt x="754" y="10980"/>
                    <a:pt x="800" y="10888"/>
                    <a:pt x="845" y="10820"/>
                  </a:cubicBezTo>
                  <a:cubicBezTo>
                    <a:pt x="845" y="10797"/>
                    <a:pt x="845" y="10797"/>
                    <a:pt x="845" y="10797"/>
                  </a:cubicBezTo>
                  <a:lnTo>
                    <a:pt x="868" y="10774"/>
                  </a:lnTo>
                  <a:lnTo>
                    <a:pt x="891" y="10728"/>
                  </a:lnTo>
                  <a:cubicBezTo>
                    <a:pt x="914" y="10683"/>
                    <a:pt x="959" y="10614"/>
                    <a:pt x="982" y="10546"/>
                  </a:cubicBezTo>
                  <a:lnTo>
                    <a:pt x="1005" y="10500"/>
                  </a:lnTo>
                  <a:lnTo>
                    <a:pt x="1096" y="10340"/>
                  </a:lnTo>
                  <a:lnTo>
                    <a:pt x="1165" y="10203"/>
                  </a:lnTo>
                  <a:lnTo>
                    <a:pt x="1210" y="10135"/>
                  </a:lnTo>
                  <a:lnTo>
                    <a:pt x="1279" y="10021"/>
                  </a:lnTo>
                  <a:cubicBezTo>
                    <a:pt x="1325" y="9930"/>
                    <a:pt x="1370" y="9815"/>
                    <a:pt x="1439" y="9724"/>
                  </a:cubicBezTo>
                  <a:cubicBezTo>
                    <a:pt x="1439" y="9701"/>
                    <a:pt x="1461" y="9678"/>
                    <a:pt x="1461" y="9678"/>
                  </a:cubicBezTo>
                  <a:cubicBezTo>
                    <a:pt x="1484" y="9656"/>
                    <a:pt x="1484" y="9633"/>
                    <a:pt x="1507" y="9610"/>
                  </a:cubicBezTo>
                  <a:cubicBezTo>
                    <a:pt x="1507" y="9587"/>
                    <a:pt x="1530" y="9564"/>
                    <a:pt x="1530" y="9542"/>
                  </a:cubicBezTo>
                  <a:lnTo>
                    <a:pt x="1553" y="9519"/>
                  </a:lnTo>
                  <a:cubicBezTo>
                    <a:pt x="1553" y="9519"/>
                    <a:pt x="1553" y="9496"/>
                    <a:pt x="1553" y="9473"/>
                  </a:cubicBezTo>
                  <a:cubicBezTo>
                    <a:pt x="1598" y="9405"/>
                    <a:pt x="1621" y="9359"/>
                    <a:pt x="1644" y="9290"/>
                  </a:cubicBezTo>
                  <a:cubicBezTo>
                    <a:pt x="1667" y="9268"/>
                    <a:pt x="1690" y="9245"/>
                    <a:pt x="1690" y="9222"/>
                  </a:cubicBezTo>
                  <a:cubicBezTo>
                    <a:pt x="1758" y="9085"/>
                    <a:pt x="1849" y="8948"/>
                    <a:pt x="1918" y="8811"/>
                  </a:cubicBezTo>
                  <a:cubicBezTo>
                    <a:pt x="1941" y="8788"/>
                    <a:pt x="1964" y="8788"/>
                    <a:pt x="1986" y="8765"/>
                  </a:cubicBezTo>
                  <a:cubicBezTo>
                    <a:pt x="2009" y="8743"/>
                    <a:pt x="2009" y="8720"/>
                    <a:pt x="2032" y="8697"/>
                  </a:cubicBezTo>
                  <a:lnTo>
                    <a:pt x="2055" y="8674"/>
                  </a:lnTo>
                  <a:cubicBezTo>
                    <a:pt x="2078" y="8606"/>
                    <a:pt x="2101" y="8560"/>
                    <a:pt x="2146" y="8514"/>
                  </a:cubicBezTo>
                  <a:lnTo>
                    <a:pt x="2215" y="8377"/>
                  </a:lnTo>
                  <a:cubicBezTo>
                    <a:pt x="2238" y="8309"/>
                    <a:pt x="2283" y="8241"/>
                    <a:pt x="2329" y="8195"/>
                  </a:cubicBezTo>
                  <a:cubicBezTo>
                    <a:pt x="2329" y="8172"/>
                    <a:pt x="2329" y="8149"/>
                    <a:pt x="2352" y="8126"/>
                  </a:cubicBezTo>
                  <a:cubicBezTo>
                    <a:pt x="2397" y="8058"/>
                    <a:pt x="2420" y="7989"/>
                    <a:pt x="2466" y="7921"/>
                  </a:cubicBezTo>
                  <a:cubicBezTo>
                    <a:pt x="2489" y="7875"/>
                    <a:pt x="2511" y="7852"/>
                    <a:pt x="2534" y="7807"/>
                  </a:cubicBezTo>
                  <a:lnTo>
                    <a:pt x="2557" y="7761"/>
                  </a:lnTo>
                  <a:cubicBezTo>
                    <a:pt x="2580" y="7716"/>
                    <a:pt x="2626" y="7670"/>
                    <a:pt x="2648" y="7624"/>
                  </a:cubicBezTo>
                  <a:lnTo>
                    <a:pt x="2785" y="7350"/>
                  </a:lnTo>
                  <a:lnTo>
                    <a:pt x="2808" y="7327"/>
                  </a:lnTo>
                  <a:cubicBezTo>
                    <a:pt x="2899" y="7191"/>
                    <a:pt x="2991" y="7008"/>
                    <a:pt x="3082" y="6871"/>
                  </a:cubicBezTo>
                  <a:cubicBezTo>
                    <a:pt x="3101" y="6834"/>
                    <a:pt x="3120" y="6811"/>
                    <a:pt x="3138" y="6780"/>
                  </a:cubicBezTo>
                  <a:lnTo>
                    <a:pt x="3138" y="6780"/>
                  </a:lnTo>
                  <a:cubicBezTo>
                    <a:pt x="3151" y="6779"/>
                    <a:pt x="3151" y="6775"/>
                    <a:pt x="3151" y="6757"/>
                  </a:cubicBezTo>
                  <a:lnTo>
                    <a:pt x="3151" y="6757"/>
                  </a:lnTo>
                  <a:cubicBezTo>
                    <a:pt x="3151" y="6757"/>
                    <a:pt x="3151" y="6757"/>
                    <a:pt x="3151" y="6757"/>
                  </a:cubicBezTo>
                  <a:lnTo>
                    <a:pt x="3151" y="6757"/>
                  </a:lnTo>
                  <a:lnTo>
                    <a:pt x="3128" y="6780"/>
                  </a:lnTo>
                  <a:cubicBezTo>
                    <a:pt x="3151" y="6734"/>
                    <a:pt x="3173" y="6711"/>
                    <a:pt x="3196" y="6666"/>
                  </a:cubicBezTo>
                  <a:lnTo>
                    <a:pt x="3219" y="6643"/>
                  </a:lnTo>
                  <a:lnTo>
                    <a:pt x="3242" y="6597"/>
                  </a:lnTo>
                  <a:lnTo>
                    <a:pt x="3265" y="6551"/>
                  </a:lnTo>
                  <a:cubicBezTo>
                    <a:pt x="3287" y="6506"/>
                    <a:pt x="3333" y="6460"/>
                    <a:pt x="3356" y="6414"/>
                  </a:cubicBezTo>
                  <a:lnTo>
                    <a:pt x="3424" y="6300"/>
                  </a:lnTo>
                  <a:lnTo>
                    <a:pt x="3447" y="6255"/>
                  </a:lnTo>
                  <a:lnTo>
                    <a:pt x="3470" y="6209"/>
                  </a:lnTo>
                  <a:lnTo>
                    <a:pt x="3493" y="6163"/>
                  </a:lnTo>
                  <a:lnTo>
                    <a:pt x="3584" y="6049"/>
                  </a:lnTo>
                  <a:cubicBezTo>
                    <a:pt x="3607" y="5981"/>
                    <a:pt x="3653" y="5935"/>
                    <a:pt x="3676" y="5890"/>
                  </a:cubicBezTo>
                  <a:cubicBezTo>
                    <a:pt x="3698" y="5844"/>
                    <a:pt x="3721" y="5798"/>
                    <a:pt x="3767" y="5730"/>
                  </a:cubicBezTo>
                  <a:lnTo>
                    <a:pt x="3812" y="5638"/>
                  </a:lnTo>
                  <a:cubicBezTo>
                    <a:pt x="3858" y="5570"/>
                    <a:pt x="3904" y="5501"/>
                    <a:pt x="3949" y="5410"/>
                  </a:cubicBezTo>
                  <a:cubicBezTo>
                    <a:pt x="3972" y="5365"/>
                    <a:pt x="4018" y="5319"/>
                    <a:pt x="4041" y="5250"/>
                  </a:cubicBezTo>
                  <a:cubicBezTo>
                    <a:pt x="4064" y="5228"/>
                    <a:pt x="4064" y="5205"/>
                    <a:pt x="4086" y="5182"/>
                  </a:cubicBezTo>
                  <a:cubicBezTo>
                    <a:pt x="4086" y="5159"/>
                    <a:pt x="4086" y="5159"/>
                    <a:pt x="4086" y="5159"/>
                  </a:cubicBezTo>
                  <a:cubicBezTo>
                    <a:pt x="4086" y="5159"/>
                    <a:pt x="4086" y="5136"/>
                    <a:pt x="4086" y="5136"/>
                  </a:cubicBezTo>
                  <a:cubicBezTo>
                    <a:pt x="4109" y="5091"/>
                    <a:pt x="4132" y="5068"/>
                    <a:pt x="4155" y="5022"/>
                  </a:cubicBezTo>
                  <a:cubicBezTo>
                    <a:pt x="4201" y="4954"/>
                    <a:pt x="4246" y="4885"/>
                    <a:pt x="4292" y="4817"/>
                  </a:cubicBezTo>
                  <a:cubicBezTo>
                    <a:pt x="4315" y="4748"/>
                    <a:pt x="4360" y="4680"/>
                    <a:pt x="4406" y="4611"/>
                  </a:cubicBezTo>
                  <a:cubicBezTo>
                    <a:pt x="4429" y="4566"/>
                    <a:pt x="4452" y="4543"/>
                    <a:pt x="4452" y="4497"/>
                  </a:cubicBezTo>
                  <a:cubicBezTo>
                    <a:pt x="4474" y="4474"/>
                    <a:pt x="4497" y="4429"/>
                    <a:pt x="4497" y="4383"/>
                  </a:cubicBezTo>
                  <a:cubicBezTo>
                    <a:pt x="4520" y="4383"/>
                    <a:pt x="4520" y="4383"/>
                    <a:pt x="4520" y="4360"/>
                  </a:cubicBezTo>
                  <a:cubicBezTo>
                    <a:pt x="4543" y="4292"/>
                    <a:pt x="4589" y="4223"/>
                    <a:pt x="4634" y="4155"/>
                  </a:cubicBezTo>
                  <a:cubicBezTo>
                    <a:pt x="4657" y="4132"/>
                    <a:pt x="4657" y="4086"/>
                    <a:pt x="4680" y="4063"/>
                  </a:cubicBezTo>
                  <a:cubicBezTo>
                    <a:pt x="4725" y="3995"/>
                    <a:pt x="4748" y="3949"/>
                    <a:pt x="4794" y="3881"/>
                  </a:cubicBezTo>
                  <a:cubicBezTo>
                    <a:pt x="4817" y="3858"/>
                    <a:pt x="4817" y="3835"/>
                    <a:pt x="4840" y="3812"/>
                  </a:cubicBezTo>
                  <a:cubicBezTo>
                    <a:pt x="4862" y="3790"/>
                    <a:pt x="4862" y="3767"/>
                    <a:pt x="4885" y="3744"/>
                  </a:cubicBezTo>
                  <a:cubicBezTo>
                    <a:pt x="4885" y="3721"/>
                    <a:pt x="4908" y="3698"/>
                    <a:pt x="4931" y="3675"/>
                  </a:cubicBezTo>
                  <a:cubicBezTo>
                    <a:pt x="4954" y="3630"/>
                    <a:pt x="4954" y="3584"/>
                    <a:pt x="4977" y="3561"/>
                  </a:cubicBezTo>
                  <a:cubicBezTo>
                    <a:pt x="5022" y="3470"/>
                    <a:pt x="5068" y="3379"/>
                    <a:pt x="5114" y="3310"/>
                  </a:cubicBezTo>
                  <a:cubicBezTo>
                    <a:pt x="5182" y="3219"/>
                    <a:pt x="5228" y="3128"/>
                    <a:pt x="5273" y="3036"/>
                  </a:cubicBezTo>
                  <a:cubicBezTo>
                    <a:pt x="5296" y="3014"/>
                    <a:pt x="5319" y="2968"/>
                    <a:pt x="5342" y="2922"/>
                  </a:cubicBezTo>
                  <a:cubicBezTo>
                    <a:pt x="5387" y="2877"/>
                    <a:pt x="5433" y="2808"/>
                    <a:pt x="5433" y="2762"/>
                  </a:cubicBezTo>
                  <a:lnTo>
                    <a:pt x="5433" y="2740"/>
                  </a:lnTo>
                  <a:cubicBezTo>
                    <a:pt x="5456" y="2694"/>
                    <a:pt x="5502" y="2625"/>
                    <a:pt x="5547" y="2557"/>
                  </a:cubicBezTo>
                  <a:cubicBezTo>
                    <a:pt x="5593" y="2489"/>
                    <a:pt x="5638" y="2420"/>
                    <a:pt x="5684" y="2329"/>
                  </a:cubicBezTo>
                  <a:cubicBezTo>
                    <a:pt x="5707" y="2283"/>
                    <a:pt x="5730" y="2260"/>
                    <a:pt x="5730" y="2215"/>
                  </a:cubicBezTo>
                  <a:cubicBezTo>
                    <a:pt x="5753" y="2169"/>
                    <a:pt x="5798" y="2123"/>
                    <a:pt x="5798" y="2078"/>
                  </a:cubicBezTo>
                  <a:cubicBezTo>
                    <a:pt x="5798" y="2078"/>
                    <a:pt x="5798" y="2055"/>
                    <a:pt x="5798" y="2055"/>
                  </a:cubicBezTo>
                  <a:cubicBezTo>
                    <a:pt x="5821" y="2009"/>
                    <a:pt x="5844" y="1964"/>
                    <a:pt x="5867" y="1941"/>
                  </a:cubicBezTo>
                  <a:cubicBezTo>
                    <a:pt x="5912" y="1849"/>
                    <a:pt x="5958" y="1781"/>
                    <a:pt x="6004" y="1712"/>
                  </a:cubicBezTo>
                  <a:cubicBezTo>
                    <a:pt x="6027" y="1667"/>
                    <a:pt x="6072" y="1598"/>
                    <a:pt x="6095" y="1553"/>
                  </a:cubicBezTo>
                  <a:lnTo>
                    <a:pt x="6118" y="1553"/>
                  </a:lnTo>
                  <a:lnTo>
                    <a:pt x="6118" y="1530"/>
                  </a:lnTo>
                  <a:cubicBezTo>
                    <a:pt x="6141" y="1507"/>
                    <a:pt x="6141" y="1461"/>
                    <a:pt x="6141" y="1439"/>
                  </a:cubicBezTo>
                  <a:cubicBezTo>
                    <a:pt x="6163" y="1393"/>
                    <a:pt x="6186" y="1347"/>
                    <a:pt x="6209" y="1302"/>
                  </a:cubicBezTo>
                  <a:cubicBezTo>
                    <a:pt x="6255" y="1256"/>
                    <a:pt x="6278" y="1210"/>
                    <a:pt x="6300" y="1165"/>
                  </a:cubicBezTo>
                  <a:cubicBezTo>
                    <a:pt x="6346" y="1096"/>
                    <a:pt x="6369" y="1028"/>
                    <a:pt x="6415" y="936"/>
                  </a:cubicBezTo>
                  <a:cubicBezTo>
                    <a:pt x="6437" y="914"/>
                    <a:pt x="6460" y="891"/>
                    <a:pt x="6460" y="868"/>
                  </a:cubicBezTo>
                  <a:cubicBezTo>
                    <a:pt x="6483" y="845"/>
                    <a:pt x="6506" y="799"/>
                    <a:pt x="6529" y="777"/>
                  </a:cubicBezTo>
                  <a:cubicBezTo>
                    <a:pt x="6529" y="731"/>
                    <a:pt x="6552" y="685"/>
                    <a:pt x="6574" y="663"/>
                  </a:cubicBezTo>
                  <a:cubicBezTo>
                    <a:pt x="6620" y="617"/>
                    <a:pt x="6643" y="548"/>
                    <a:pt x="6666" y="503"/>
                  </a:cubicBezTo>
                  <a:cubicBezTo>
                    <a:pt x="6711" y="457"/>
                    <a:pt x="6734" y="389"/>
                    <a:pt x="6780" y="343"/>
                  </a:cubicBezTo>
                  <a:cubicBezTo>
                    <a:pt x="6780" y="320"/>
                    <a:pt x="6803" y="320"/>
                    <a:pt x="6803" y="320"/>
                  </a:cubicBezTo>
                  <a:cubicBezTo>
                    <a:pt x="6825" y="297"/>
                    <a:pt x="6825" y="297"/>
                    <a:pt x="6825" y="274"/>
                  </a:cubicBezTo>
                  <a:cubicBezTo>
                    <a:pt x="6825" y="252"/>
                    <a:pt x="6848" y="252"/>
                    <a:pt x="6848" y="252"/>
                  </a:cubicBezTo>
                  <a:cubicBezTo>
                    <a:pt x="6848" y="229"/>
                    <a:pt x="6848" y="229"/>
                    <a:pt x="6848" y="229"/>
                  </a:cubicBezTo>
                  <a:cubicBezTo>
                    <a:pt x="6848" y="206"/>
                    <a:pt x="6848" y="206"/>
                    <a:pt x="6848" y="206"/>
                  </a:cubicBezTo>
                  <a:cubicBezTo>
                    <a:pt x="6848" y="195"/>
                    <a:pt x="6848" y="189"/>
                    <a:pt x="6848" y="183"/>
                  </a:cubicBezTo>
                  <a:cubicBezTo>
                    <a:pt x="6848" y="160"/>
                    <a:pt x="6848" y="138"/>
                    <a:pt x="6848" y="115"/>
                  </a:cubicBezTo>
                  <a:cubicBezTo>
                    <a:pt x="6825" y="92"/>
                    <a:pt x="6825" y="92"/>
                    <a:pt x="6825" y="69"/>
                  </a:cubicBezTo>
                  <a:cubicBezTo>
                    <a:pt x="6803" y="23"/>
                    <a:pt x="6757" y="1"/>
                    <a:pt x="6711" y="1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8"/>
            <p:cNvSpPr/>
            <p:nvPr/>
          </p:nvSpPr>
          <p:spPr>
            <a:xfrm>
              <a:off x="49564" y="2936733"/>
              <a:ext cx="163535" cy="281024"/>
            </a:xfrm>
            <a:custGeom>
              <a:avLst/>
              <a:gdLst/>
              <a:ahLst/>
              <a:cxnLst/>
              <a:rect l="l" t="t" r="r" b="b"/>
              <a:pathLst>
                <a:path w="2923" h="5023" extrusionOk="0">
                  <a:moveTo>
                    <a:pt x="2831" y="0"/>
                  </a:moveTo>
                  <a:cubicBezTo>
                    <a:pt x="2785" y="0"/>
                    <a:pt x="2740" y="0"/>
                    <a:pt x="2740" y="46"/>
                  </a:cubicBezTo>
                  <a:cubicBezTo>
                    <a:pt x="2626" y="206"/>
                    <a:pt x="2534" y="366"/>
                    <a:pt x="2443" y="548"/>
                  </a:cubicBezTo>
                  <a:cubicBezTo>
                    <a:pt x="2420" y="571"/>
                    <a:pt x="2397" y="617"/>
                    <a:pt x="2375" y="639"/>
                  </a:cubicBezTo>
                  <a:cubicBezTo>
                    <a:pt x="2283" y="799"/>
                    <a:pt x="2215" y="936"/>
                    <a:pt x="2123" y="1073"/>
                  </a:cubicBezTo>
                  <a:cubicBezTo>
                    <a:pt x="2078" y="1164"/>
                    <a:pt x="2032" y="1233"/>
                    <a:pt x="1987" y="1324"/>
                  </a:cubicBezTo>
                  <a:cubicBezTo>
                    <a:pt x="1964" y="1370"/>
                    <a:pt x="1918" y="1416"/>
                    <a:pt x="1895" y="1438"/>
                  </a:cubicBezTo>
                  <a:cubicBezTo>
                    <a:pt x="1895" y="1484"/>
                    <a:pt x="1872" y="1507"/>
                    <a:pt x="1850" y="1530"/>
                  </a:cubicBezTo>
                  <a:cubicBezTo>
                    <a:pt x="1850" y="1530"/>
                    <a:pt x="1850" y="1552"/>
                    <a:pt x="1850" y="1552"/>
                  </a:cubicBezTo>
                  <a:cubicBezTo>
                    <a:pt x="1758" y="1689"/>
                    <a:pt x="1690" y="1849"/>
                    <a:pt x="1599" y="1986"/>
                  </a:cubicBezTo>
                  <a:cubicBezTo>
                    <a:pt x="1576" y="2009"/>
                    <a:pt x="1576" y="2032"/>
                    <a:pt x="1576" y="2032"/>
                  </a:cubicBezTo>
                  <a:cubicBezTo>
                    <a:pt x="1530" y="2100"/>
                    <a:pt x="1484" y="2169"/>
                    <a:pt x="1462" y="2214"/>
                  </a:cubicBezTo>
                  <a:cubicBezTo>
                    <a:pt x="1439" y="2260"/>
                    <a:pt x="1416" y="2306"/>
                    <a:pt x="1393" y="2351"/>
                  </a:cubicBezTo>
                  <a:cubicBezTo>
                    <a:pt x="1370" y="2374"/>
                    <a:pt x="1347" y="2420"/>
                    <a:pt x="1325" y="2443"/>
                  </a:cubicBezTo>
                  <a:cubicBezTo>
                    <a:pt x="1302" y="2488"/>
                    <a:pt x="1302" y="2511"/>
                    <a:pt x="1302" y="2534"/>
                  </a:cubicBezTo>
                  <a:cubicBezTo>
                    <a:pt x="1302" y="2557"/>
                    <a:pt x="1302" y="2557"/>
                    <a:pt x="1302" y="2557"/>
                  </a:cubicBezTo>
                  <a:cubicBezTo>
                    <a:pt x="1279" y="2580"/>
                    <a:pt x="1256" y="2602"/>
                    <a:pt x="1256" y="2648"/>
                  </a:cubicBezTo>
                  <a:cubicBezTo>
                    <a:pt x="1210" y="2694"/>
                    <a:pt x="1188" y="2739"/>
                    <a:pt x="1165" y="2808"/>
                  </a:cubicBezTo>
                  <a:cubicBezTo>
                    <a:pt x="1096" y="2922"/>
                    <a:pt x="1028" y="3036"/>
                    <a:pt x="959" y="3150"/>
                  </a:cubicBezTo>
                  <a:lnTo>
                    <a:pt x="982" y="3150"/>
                  </a:lnTo>
                  <a:cubicBezTo>
                    <a:pt x="959" y="3150"/>
                    <a:pt x="959" y="3173"/>
                    <a:pt x="959" y="3196"/>
                  </a:cubicBezTo>
                  <a:cubicBezTo>
                    <a:pt x="937" y="3219"/>
                    <a:pt x="937" y="3242"/>
                    <a:pt x="937" y="3242"/>
                  </a:cubicBezTo>
                  <a:cubicBezTo>
                    <a:pt x="868" y="3333"/>
                    <a:pt x="800" y="3447"/>
                    <a:pt x="754" y="3538"/>
                  </a:cubicBezTo>
                  <a:cubicBezTo>
                    <a:pt x="708" y="3607"/>
                    <a:pt x="685" y="3652"/>
                    <a:pt x="663" y="3698"/>
                  </a:cubicBezTo>
                  <a:cubicBezTo>
                    <a:pt x="640" y="3744"/>
                    <a:pt x="617" y="3767"/>
                    <a:pt x="594" y="3812"/>
                  </a:cubicBezTo>
                  <a:cubicBezTo>
                    <a:pt x="594" y="3835"/>
                    <a:pt x="594" y="3835"/>
                    <a:pt x="571" y="3858"/>
                  </a:cubicBezTo>
                  <a:cubicBezTo>
                    <a:pt x="571" y="3858"/>
                    <a:pt x="571" y="3881"/>
                    <a:pt x="571" y="3881"/>
                  </a:cubicBezTo>
                  <a:lnTo>
                    <a:pt x="549" y="3903"/>
                  </a:lnTo>
                  <a:cubicBezTo>
                    <a:pt x="549" y="3903"/>
                    <a:pt x="549" y="3926"/>
                    <a:pt x="549" y="3926"/>
                  </a:cubicBezTo>
                  <a:cubicBezTo>
                    <a:pt x="526" y="3926"/>
                    <a:pt x="503" y="3949"/>
                    <a:pt x="480" y="3972"/>
                  </a:cubicBezTo>
                  <a:cubicBezTo>
                    <a:pt x="457" y="4018"/>
                    <a:pt x="434" y="4063"/>
                    <a:pt x="412" y="4109"/>
                  </a:cubicBezTo>
                  <a:cubicBezTo>
                    <a:pt x="366" y="4155"/>
                    <a:pt x="343" y="4223"/>
                    <a:pt x="320" y="4269"/>
                  </a:cubicBezTo>
                  <a:cubicBezTo>
                    <a:pt x="297" y="4291"/>
                    <a:pt x="297" y="4314"/>
                    <a:pt x="275" y="4360"/>
                  </a:cubicBezTo>
                  <a:cubicBezTo>
                    <a:pt x="275" y="4360"/>
                    <a:pt x="252" y="4383"/>
                    <a:pt x="252" y="4383"/>
                  </a:cubicBezTo>
                  <a:cubicBezTo>
                    <a:pt x="229" y="4406"/>
                    <a:pt x="229" y="4406"/>
                    <a:pt x="229" y="4428"/>
                  </a:cubicBezTo>
                  <a:cubicBezTo>
                    <a:pt x="183" y="4474"/>
                    <a:pt x="161" y="4520"/>
                    <a:pt x="138" y="4565"/>
                  </a:cubicBezTo>
                  <a:cubicBezTo>
                    <a:pt x="138" y="4588"/>
                    <a:pt x="115" y="4611"/>
                    <a:pt x="92" y="4634"/>
                  </a:cubicBezTo>
                  <a:cubicBezTo>
                    <a:pt x="92" y="4657"/>
                    <a:pt x="69" y="4702"/>
                    <a:pt x="69" y="4725"/>
                  </a:cubicBezTo>
                  <a:cubicBezTo>
                    <a:pt x="46" y="4748"/>
                    <a:pt x="46" y="4771"/>
                    <a:pt x="24" y="4816"/>
                  </a:cubicBezTo>
                  <a:cubicBezTo>
                    <a:pt x="24" y="4816"/>
                    <a:pt x="24" y="4839"/>
                    <a:pt x="1" y="4839"/>
                  </a:cubicBezTo>
                  <a:cubicBezTo>
                    <a:pt x="1" y="4862"/>
                    <a:pt x="1" y="4885"/>
                    <a:pt x="1" y="4908"/>
                  </a:cubicBezTo>
                  <a:cubicBezTo>
                    <a:pt x="24" y="4953"/>
                    <a:pt x="46" y="4976"/>
                    <a:pt x="69" y="4999"/>
                  </a:cubicBezTo>
                  <a:cubicBezTo>
                    <a:pt x="93" y="5015"/>
                    <a:pt x="121" y="5023"/>
                    <a:pt x="148" y="5023"/>
                  </a:cubicBezTo>
                  <a:cubicBezTo>
                    <a:pt x="197" y="5023"/>
                    <a:pt x="245" y="4998"/>
                    <a:pt x="275" y="4953"/>
                  </a:cubicBezTo>
                  <a:cubicBezTo>
                    <a:pt x="320" y="4885"/>
                    <a:pt x="343" y="4816"/>
                    <a:pt x="389" y="4748"/>
                  </a:cubicBezTo>
                  <a:cubicBezTo>
                    <a:pt x="389" y="4725"/>
                    <a:pt x="412" y="4725"/>
                    <a:pt x="412" y="4702"/>
                  </a:cubicBezTo>
                  <a:cubicBezTo>
                    <a:pt x="457" y="4657"/>
                    <a:pt x="480" y="4611"/>
                    <a:pt x="503" y="4543"/>
                  </a:cubicBezTo>
                  <a:cubicBezTo>
                    <a:pt x="526" y="4497"/>
                    <a:pt x="571" y="4451"/>
                    <a:pt x="594" y="4406"/>
                  </a:cubicBezTo>
                  <a:cubicBezTo>
                    <a:pt x="594" y="4383"/>
                    <a:pt x="594" y="4383"/>
                    <a:pt x="594" y="4360"/>
                  </a:cubicBezTo>
                  <a:cubicBezTo>
                    <a:pt x="640" y="4291"/>
                    <a:pt x="685" y="4200"/>
                    <a:pt x="731" y="4132"/>
                  </a:cubicBezTo>
                  <a:cubicBezTo>
                    <a:pt x="754" y="4109"/>
                    <a:pt x="777" y="4109"/>
                    <a:pt x="777" y="4086"/>
                  </a:cubicBezTo>
                  <a:cubicBezTo>
                    <a:pt x="800" y="4086"/>
                    <a:pt x="800" y="4086"/>
                    <a:pt x="800" y="4063"/>
                  </a:cubicBezTo>
                  <a:cubicBezTo>
                    <a:pt x="845" y="3972"/>
                    <a:pt x="891" y="3881"/>
                    <a:pt x="959" y="3767"/>
                  </a:cubicBezTo>
                  <a:cubicBezTo>
                    <a:pt x="982" y="3744"/>
                    <a:pt x="982" y="3721"/>
                    <a:pt x="1005" y="3698"/>
                  </a:cubicBezTo>
                  <a:cubicBezTo>
                    <a:pt x="1028" y="3630"/>
                    <a:pt x="1074" y="3561"/>
                    <a:pt x="1096" y="3493"/>
                  </a:cubicBezTo>
                  <a:cubicBezTo>
                    <a:pt x="1119" y="3470"/>
                    <a:pt x="1119" y="3447"/>
                    <a:pt x="1142" y="3424"/>
                  </a:cubicBezTo>
                  <a:cubicBezTo>
                    <a:pt x="1165" y="3401"/>
                    <a:pt x="1165" y="3356"/>
                    <a:pt x="1188" y="3333"/>
                  </a:cubicBezTo>
                  <a:cubicBezTo>
                    <a:pt x="1210" y="3310"/>
                    <a:pt x="1210" y="3310"/>
                    <a:pt x="1233" y="3287"/>
                  </a:cubicBezTo>
                  <a:cubicBezTo>
                    <a:pt x="1256" y="3242"/>
                    <a:pt x="1279" y="3219"/>
                    <a:pt x="1279" y="3173"/>
                  </a:cubicBezTo>
                  <a:lnTo>
                    <a:pt x="1347" y="3036"/>
                  </a:lnTo>
                  <a:cubicBezTo>
                    <a:pt x="1416" y="2899"/>
                    <a:pt x="1507" y="2762"/>
                    <a:pt x="1576" y="2625"/>
                  </a:cubicBezTo>
                  <a:cubicBezTo>
                    <a:pt x="1576" y="2602"/>
                    <a:pt x="1576" y="2602"/>
                    <a:pt x="1576" y="2602"/>
                  </a:cubicBezTo>
                  <a:cubicBezTo>
                    <a:pt x="1621" y="2511"/>
                    <a:pt x="1667" y="2420"/>
                    <a:pt x="1735" y="2351"/>
                  </a:cubicBezTo>
                  <a:cubicBezTo>
                    <a:pt x="1758" y="2283"/>
                    <a:pt x="1804" y="2214"/>
                    <a:pt x="1827" y="2146"/>
                  </a:cubicBezTo>
                  <a:cubicBezTo>
                    <a:pt x="1872" y="2077"/>
                    <a:pt x="1918" y="1986"/>
                    <a:pt x="1964" y="1918"/>
                  </a:cubicBezTo>
                  <a:cubicBezTo>
                    <a:pt x="2009" y="1849"/>
                    <a:pt x="2055" y="1781"/>
                    <a:pt x="2078" y="1689"/>
                  </a:cubicBezTo>
                  <a:cubicBezTo>
                    <a:pt x="2101" y="1667"/>
                    <a:pt x="2123" y="1644"/>
                    <a:pt x="2123" y="1598"/>
                  </a:cubicBezTo>
                  <a:cubicBezTo>
                    <a:pt x="2146" y="1575"/>
                    <a:pt x="2169" y="1530"/>
                    <a:pt x="2192" y="1484"/>
                  </a:cubicBezTo>
                  <a:cubicBezTo>
                    <a:pt x="2238" y="1393"/>
                    <a:pt x="2306" y="1301"/>
                    <a:pt x="2352" y="1233"/>
                  </a:cubicBezTo>
                  <a:cubicBezTo>
                    <a:pt x="2397" y="1142"/>
                    <a:pt x="2443" y="1050"/>
                    <a:pt x="2512" y="959"/>
                  </a:cubicBezTo>
                  <a:cubicBezTo>
                    <a:pt x="2534" y="936"/>
                    <a:pt x="2534" y="891"/>
                    <a:pt x="2557" y="845"/>
                  </a:cubicBezTo>
                  <a:cubicBezTo>
                    <a:pt x="2580" y="799"/>
                    <a:pt x="2626" y="754"/>
                    <a:pt x="2626" y="708"/>
                  </a:cubicBezTo>
                  <a:cubicBezTo>
                    <a:pt x="2648" y="685"/>
                    <a:pt x="2648" y="662"/>
                    <a:pt x="2648" y="639"/>
                  </a:cubicBezTo>
                  <a:cubicBezTo>
                    <a:pt x="2648" y="617"/>
                    <a:pt x="2671" y="571"/>
                    <a:pt x="2694" y="548"/>
                  </a:cubicBezTo>
                  <a:cubicBezTo>
                    <a:pt x="2717" y="502"/>
                    <a:pt x="2740" y="434"/>
                    <a:pt x="2785" y="388"/>
                  </a:cubicBezTo>
                  <a:cubicBezTo>
                    <a:pt x="2808" y="343"/>
                    <a:pt x="2854" y="274"/>
                    <a:pt x="2900" y="229"/>
                  </a:cubicBezTo>
                  <a:cubicBezTo>
                    <a:pt x="2900" y="206"/>
                    <a:pt x="2900" y="183"/>
                    <a:pt x="2900" y="183"/>
                  </a:cubicBezTo>
                  <a:cubicBezTo>
                    <a:pt x="2900" y="160"/>
                    <a:pt x="2922" y="160"/>
                    <a:pt x="2922" y="160"/>
                  </a:cubicBezTo>
                  <a:cubicBezTo>
                    <a:pt x="2922" y="114"/>
                    <a:pt x="2922" y="92"/>
                    <a:pt x="2922" y="69"/>
                  </a:cubicBezTo>
                  <a:cubicBezTo>
                    <a:pt x="2922" y="46"/>
                    <a:pt x="2900" y="23"/>
                    <a:pt x="2877" y="0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8"/>
            <p:cNvSpPr/>
            <p:nvPr/>
          </p:nvSpPr>
          <p:spPr>
            <a:xfrm>
              <a:off x="-673235" y="2373557"/>
              <a:ext cx="1257924" cy="942492"/>
            </a:xfrm>
            <a:custGeom>
              <a:avLst/>
              <a:gdLst/>
              <a:ahLst/>
              <a:cxnLst/>
              <a:rect l="l" t="t" r="r" b="b"/>
              <a:pathLst>
                <a:path w="22484" h="16846" extrusionOk="0">
                  <a:moveTo>
                    <a:pt x="21822" y="0"/>
                  </a:moveTo>
                  <a:cubicBezTo>
                    <a:pt x="21799" y="0"/>
                    <a:pt x="21776" y="23"/>
                    <a:pt x="21753" y="23"/>
                  </a:cubicBezTo>
                  <a:cubicBezTo>
                    <a:pt x="21707" y="46"/>
                    <a:pt x="21685" y="69"/>
                    <a:pt x="21662" y="115"/>
                  </a:cubicBezTo>
                  <a:cubicBezTo>
                    <a:pt x="21662" y="137"/>
                    <a:pt x="21639" y="183"/>
                    <a:pt x="21662" y="206"/>
                  </a:cubicBezTo>
                  <a:cubicBezTo>
                    <a:pt x="21616" y="229"/>
                    <a:pt x="21593" y="251"/>
                    <a:pt x="21571" y="274"/>
                  </a:cubicBezTo>
                  <a:lnTo>
                    <a:pt x="21548" y="320"/>
                  </a:lnTo>
                  <a:cubicBezTo>
                    <a:pt x="21502" y="366"/>
                    <a:pt x="21479" y="411"/>
                    <a:pt x="21456" y="457"/>
                  </a:cubicBezTo>
                  <a:cubicBezTo>
                    <a:pt x="21456" y="480"/>
                    <a:pt x="21434" y="503"/>
                    <a:pt x="21411" y="548"/>
                  </a:cubicBezTo>
                  <a:cubicBezTo>
                    <a:pt x="21411" y="571"/>
                    <a:pt x="21388" y="617"/>
                    <a:pt x="21365" y="640"/>
                  </a:cubicBezTo>
                  <a:cubicBezTo>
                    <a:pt x="21319" y="731"/>
                    <a:pt x="21274" y="799"/>
                    <a:pt x="21228" y="891"/>
                  </a:cubicBezTo>
                  <a:lnTo>
                    <a:pt x="21228" y="913"/>
                  </a:lnTo>
                  <a:lnTo>
                    <a:pt x="21160" y="1005"/>
                  </a:lnTo>
                  <a:cubicBezTo>
                    <a:pt x="21114" y="1119"/>
                    <a:pt x="21046" y="1233"/>
                    <a:pt x="20977" y="1347"/>
                  </a:cubicBezTo>
                  <a:lnTo>
                    <a:pt x="20954" y="1416"/>
                  </a:lnTo>
                  <a:lnTo>
                    <a:pt x="20931" y="1438"/>
                  </a:lnTo>
                  <a:cubicBezTo>
                    <a:pt x="20840" y="1598"/>
                    <a:pt x="20749" y="1735"/>
                    <a:pt x="20680" y="1895"/>
                  </a:cubicBezTo>
                  <a:cubicBezTo>
                    <a:pt x="20521" y="2169"/>
                    <a:pt x="20361" y="2443"/>
                    <a:pt x="20201" y="2717"/>
                  </a:cubicBezTo>
                  <a:cubicBezTo>
                    <a:pt x="20133" y="2854"/>
                    <a:pt x="20041" y="2991"/>
                    <a:pt x="19973" y="3127"/>
                  </a:cubicBezTo>
                  <a:cubicBezTo>
                    <a:pt x="19881" y="3264"/>
                    <a:pt x="19790" y="3424"/>
                    <a:pt x="19722" y="3561"/>
                  </a:cubicBezTo>
                  <a:lnTo>
                    <a:pt x="19676" y="3652"/>
                  </a:lnTo>
                  <a:lnTo>
                    <a:pt x="19653" y="3675"/>
                  </a:lnTo>
                  <a:cubicBezTo>
                    <a:pt x="19608" y="3767"/>
                    <a:pt x="19539" y="3858"/>
                    <a:pt x="19493" y="3949"/>
                  </a:cubicBezTo>
                  <a:cubicBezTo>
                    <a:pt x="19448" y="4040"/>
                    <a:pt x="19402" y="4109"/>
                    <a:pt x="19356" y="4177"/>
                  </a:cubicBezTo>
                  <a:lnTo>
                    <a:pt x="19311" y="4269"/>
                  </a:lnTo>
                  <a:cubicBezTo>
                    <a:pt x="19265" y="4337"/>
                    <a:pt x="19242" y="4383"/>
                    <a:pt x="19220" y="4429"/>
                  </a:cubicBezTo>
                  <a:cubicBezTo>
                    <a:pt x="19197" y="4474"/>
                    <a:pt x="19151" y="4520"/>
                    <a:pt x="19128" y="4588"/>
                  </a:cubicBezTo>
                  <a:lnTo>
                    <a:pt x="19037" y="4702"/>
                  </a:lnTo>
                  <a:lnTo>
                    <a:pt x="19014" y="4748"/>
                  </a:lnTo>
                  <a:lnTo>
                    <a:pt x="18991" y="4794"/>
                  </a:lnTo>
                  <a:lnTo>
                    <a:pt x="18968" y="4839"/>
                  </a:lnTo>
                  <a:lnTo>
                    <a:pt x="18900" y="4953"/>
                  </a:lnTo>
                  <a:cubicBezTo>
                    <a:pt x="18877" y="4999"/>
                    <a:pt x="18854" y="5045"/>
                    <a:pt x="18809" y="5090"/>
                  </a:cubicBezTo>
                  <a:lnTo>
                    <a:pt x="18786" y="5136"/>
                  </a:lnTo>
                  <a:lnTo>
                    <a:pt x="18763" y="5182"/>
                  </a:lnTo>
                  <a:lnTo>
                    <a:pt x="18740" y="5205"/>
                  </a:lnTo>
                  <a:cubicBezTo>
                    <a:pt x="18717" y="5250"/>
                    <a:pt x="18695" y="5273"/>
                    <a:pt x="18672" y="5319"/>
                  </a:cubicBezTo>
                  <a:lnTo>
                    <a:pt x="18717" y="5273"/>
                  </a:lnTo>
                  <a:lnTo>
                    <a:pt x="18717" y="5273"/>
                  </a:lnTo>
                  <a:cubicBezTo>
                    <a:pt x="18580" y="5478"/>
                    <a:pt x="18466" y="5684"/>
                    <a:pt x="18352" y="5866"/>
                  </a:cubicBezTo>
                  <a:lnTo>
                    <a:pt x="18329" y="5889"/>
                  </a:lnTo>
                  <a:lnTo>
                    <a:pt x="18192" y="6163"/>
                  </a:lnTo>
                  <a:cubicBezTo>
                    <a:pt x="18170" y="6209"/>
                    <a:pt x="18124" y="6255"/>
                    <a:pt x="18101" y="6300"/>
                  </a:cubicBezTo>
                  <a:lnTo>
                    <a:pt x="18078" y="6346"/>
                  </a:lnTo>
                  <a:cubicBezTo>
                    <a:pt x="18033" y="6437"/>
                    <a:pt x="17987" y="6506"/>
                    <a:pt x="17941" y="6597"/>
                  </a:cubicBezTo>
                  <a:cubicBezTo>
                    <a:pt x="17873" y="6688"/>
                    <a:pt x="17804" y="6802"/>
                    <a:pt x="17759" y="6916"/>
                  </a:cubicBezTo>
                  <a:lnTo>
                    <a:pt x="17690" y="7053"/>
                  </a:lnTo>
                  <a:cubicBezTo>
                    <a:pt x="17645" y="7099"/>
                    <a:pt x="17622" y="7145"/>
                    <a:pt x="17599" y="7213"/>
                  </a:cubicBezTo>
                  <a:lnTo>
                    <a:pt x="17576" y="7236"/>
                  </a:lnTo>
                  <a:cubicBezTo>
                    <a:pt x="17530" y="7304"/>
                    <a:pt x="17485" y="7373"/>
                    <a:pt x="17439" y="7464"/>
                  </a:cubicBezTo>
                  <a:lnTo>
                    <a:pt x="17393" y="7556"/>
                  </a:lnTo>
                  <a:cubicBezTo>
                    <a:pt x="17325" y="7647"/>
                    <a:pt x="17257" y="7761"/>
                    <a:pt x="17211" y="7852"/>
                  </a:cubicBezTo>
                  <a:cubicBezTo>
                    <a:pt x="17142" y="7989"/>
                    <a:pt x="17051" y="8126"/>
                    <a:pt x="16983" y="8263"/>
                  </a:cubicBezTo>
                  <a:cubicBezTo>
                    <a:pt x="16914" y="8354"/>
                    <a:pt x="16869" y="8469"/>
                    <a:pt x="16823" y="8560"/>
                  </a:cubicBezTo>
                  <a:lnTo>
                    <a:pt x="16754" y="8674"/>
                  </a:lnTo>
                  <a:lnTo>
                    <a:pt x="16709" y="8742"/>
                  </a:lnTo>
                  <a:lnTo>
                    <a:pt x="16640" y="8879"/>
                  </a:lnTo>
                  <a:lnTo>
                    <a:pt x="16549" y="9039"/>
                  </a:lnTo>
                  <a:lnTo>
                    <a:pt x="16526" y="9085"/>
                  </a:lnTo>
                  <a:cubicBezTo>
                    <a:pt x="16503" y="9153"/>
                    <a:pt x="16458" y="9222"/>
                    <a:pt x="16435" y="9267"/>
                  </a:cubicBezTo>
                  <a:lnTo>
                    <a:pt x="16412" y="9313"/>
                  </a:lnTo>
                  <a:lnTo>
                    <a:pt x="16321" y="9450"/>
                  </a:lnTo>
                  <a:lnTo>
                    <a:pt x="16298" y="9541"/>
                  </a:lnTo>
                  <a:cubicBezTo>
                    <a:pt x="16252" y="9633"/>
                    <a:pt x="16184" y="9724"/>
                    <a:pt x="16138" y="9792"/>
                  </a:cubicBezTo>
                  <a:lnTo>
                    <a:pt x="16115" y="9838"/>
                  </a:lnTo>
                  <a:cubicBezTo>
                    <a:pt x="16092" y="9884"/>
                    <a:pt x="16070" y="9929"/>
                    <a:pt x="16047" y="9975"/>
                  </a:cubicBezTo>
                  <a:lnTo>
                    <a:pt x="15956" y="10135"/>
                  </a:lnTo>
                  <a:lnTo>
                    <a:pt x="15933" y="10158"/>
                  </a:lnTo>
                  <a:lnTo>
                    <a:pt x="15887" y="10249"/>
                  </a:lnTo>
                  <a:cubicBezTo>
                    <a:pt x="15864" y="10295"/>
                    <a:pt x="15841" y="10363"/>
                    <a:pt x="15796" y="10409"/>
                  </a:cubicBezTo>
                  <a:cubicBezTo>
                    <a:pt x="15773" y="10454"/>
                    <a:pt x="15750" y="10500"/>
                    <a:pt x="15727" y="10523"/>
                  </a:cubicBezTo>
                  <a:lnTo>
                    <a:pt x="15704" y="10614"/>
                  </a:lnTo>
                  <a:cubicBezTo>
                    <a:pt x="15659" y="10683"/>
                    <a:pt x="15613" y="10751"/>
                    <a:pt x="15590" y="10797"/>
                  </a:cubicBezTo>
                  <a:lnTo>
                    <a:pt x="15499" y="10934"/>
                  </a:lnTo>
                  <a:lnTo>
                    <a:pt x="15476" y="10979"/>
                  </a:lnTo>
                  <a:cubicBezTo>
                    <a:pt x="15453" y="11048"/>
                    <a:pt x="15408" y="11116"/>
                    <a:pt x="15362" y="11162"/>
                  </a:cubicBezTo>
                  <a:cubicBezTo>
                    <a:pt x="15339" y="11230"/>
                    <a:pt x="15316" y="11276"/>
                    <a:pt x="15271" y="11345"/>
                  </a:cubicBezTo>
                  <a:cubicBezTo>
                    <a:pt x="15248" y="11413"/>
                    <a:pt x="15202" y="11482"/>
                    <a:pt x="15179" y="11527"/>
                  </a:cubicBezTo>
                  <a:lnTo>
                    <a:pt x="15111" y="11641"/>
                  </a:lnTo>
                  <a:lnTo>
                    <a:pt x="14974" y="11892"/>
                  </a:lnTo>
                  <a:lnTo>
                    <a:pt x="14906" y="11984"/>
                  </a:lnTo>
                  <a:cubicBezTo>
                    <a:pt x="14860" y="12052"/>
                    <a:pt x="14837" y="12098"/>
                    <a:pt x="14814" y="12143"/>
                  </a:cubicBezTo>
                  <a:lnTo>
                    <a:pt x="14746" y="12235"/>
                  </a:lnTo>
                  <a:lnTo>
                    <a:pt x="14769" y="12235"/>
                  </a:lnTo>
                  <a:cubicBezTo>
                    <a:pt x="14654" y="12395"/>
                    <a:pt x="14563" y="12531"/>
                    <a:pt x="14495" y="12668"/>
                  </a:cubicBezTo>
                  <a:cubicBezTo>
                    <a:pt x="14426" y="12805"/>
                    <a:pt x="14358" y="12965"/>
                    <a:pt x="14266" y="13102"/>
                  </a:cubicBezTo>
                  <a:cubicBezTo>
                    <a:pt x="14221" y="13193"/>
                    <a:pt x="14175" y="13285"/>
                    <a:pt x="14129" y="13376"/>
                  </a:cubicBezTo>
                  <a:lnTo>
                    <a:pt x="14084" y="13467"/>
                  </a:lnTo>
                  <a:cubicBezTo>
                    <a:pt x="14015" y="13581"/>
                    <a:pt x="13947" y="13696"/>
                    <a:pt x="13878" y="13833"/>
                  </a:cubicBezTo>
                  <a:cubicBezTo>
                    <a:pt x="13787" y="13969"/>
                    <a:pt x="13719" y="14106"/>
                    <a:pt x="13673" y="14266"/>
                  </a:cubicBezTo>
                  <a:cubicBezTo>
                    <a:pt x="13673" y="14266"/>
                    <a:pt x="13673" y="14289"/>
                    <a:pt x="13673" y="14289"/>
                  </a:cubicBezTo>
                  <a:cubicBezTo>
                    <a:pt x="13650" y="14312"/>
                    <a:pt x="13650" y="14335"/>
                    <a:pt x="13673" y="14335"/>
                  </a:cubicBezTo>
                  <a:lnTo>
                    <a:pt x="13650" y="14357"/>
                  </a:lnTo>
                  <a:lnTo>
                    <a:pt x="13627" y="14380"/>
                  </a:lnTo>
                  <a:lnTo>
                    <a:pt x="13559" y="14517"/>
                  </a:lnTo>
                  <a:lnTo>
                    <a:pt x="13513" y="14586"/>
                  </a:lnTo>
                  <a:lnTo>
                    <a:pt x="13445" y="14700"/>
                  </a:lnTo>
                  <a:cubicBezTo>
                    <a:pt x="13445" y="14700"/>
                    <a:pt x="13445" y="14700"/>
                    <a:pt x="13445" y="14723"/>
                  </a:cubicBezTo>
                  <a:lnTo>
                    <a:pt x="13353" y="14860"/>
                  </a:lnTo>
                  <a:cubicBezTo>
                    <a:pt x="13285" y="14951"/>
                    <a:pt x="13239" y="15042"/>
                    <a:pt x="13171" y="15134"/>
                  </a:cubicBezTo>
                  <a:lnTo>
                    <a:pt x="13125" y="15248"/>
                  </a:lnTo>
                  <a:cubicBezTo>
                    <a:pt x="13102" y="15225"/>
                    <a:pt x="13080" y="15225"/>
                    <a:pt x="13057" y="15202"/>
                  </a:cubicBezTo>
                  <a:lnTo>
                    <a:pt x="12440" y="15202"/>
                  </a:lnTo>
                  <a:cubicBezTo>
                    <a:pt x="12303" y="15179"/>
                    <a:pt x="12144" y="15179"/>
                    <a:pt x="12007" y="15156"/>
                  </a:cubicBezTo>
                  <a:cubicBezTo>
                    <a:pt x="11893" y="15134"/>
                    <a:pt x="11756" y="15111"/>
                    <a:pt x="11642" y="15111"/>
                  </a:cubicBezTo>
                  <a:lnTo>
                    <a:pt x="11505" y="15088"/>
                  </a:lnTo>
                  <a:cubicBezTo>
                    <a:pt x="11436" y="15065"/>
                    <a:pt x="11368" y="15042"/>
                    <a:pt x="11299" y="15042"/>
                  </a:cubicBezTo>
                  <a:cubicBezTo>
                    <a:pt x="11253" y="15019"/>
                    <a:pt x="11208" y="15019"/>
                    <a:pt x="11185" y="15019"/>
                  </a:cubicBezTo>
                  <a:lnTo>
                    <a:pt x="11162" y="14997"/>
                  </a:lnTo>
                  <a:lnTo>
                    <a:pt x="11117" y="14997"/>
                  </a:lnTo>
                  <a:lnTo>
                    <a:pt x="11048" y="14974"/>
                  </a:lnTo>
                  <a:cubicBezTo>
                    <a:pt x="10888" y="14928"/>
                    <a:pt x="10729" y="14905"/>
                    <a:pt x="10592" y="14860"/>
                  </a:cubicBezTo>
                  <a:cubicBezTo>
                    <a:pt x="10523" y="14837"/>
                    <a:pt x="10477" y="14814"/>
                    <a:pt x="10409" y="14814"/>
                  </a:cubicBezTo>
                  <a:cubicBezTo>
                    <a:pt x="10272" y="14746"/>
                    <a:pt x="10112" y="14700"/>
                    <a:pt x="9952" y="14631"/>
                  </a:cubicBezTo>
                  <a:cubicBezTo>
                    <a:pt x="9884" y="14609"/>
                    <a:pt x="9815" y="14586"/>
                    <a:pt x="9724" y="14563"/>
                  </a:cubicBezTo>
                  <a:cubicBezTo>
                    <a:pt x="9679" y="14540"/>
                    <a:pt x="9656" y="14540"/>
                    <a:pt x="9610" y="14517"/>
                  </a:cubicBezTo>
                  <a:cubicBezTo>
                    <a:pt x="9564" y="14494"/>
                    <a:pt x="9519" y="14494"/>
                    <a:pt x="9496" y="14472"/>
                  </a:cubicBezTo>
                  <a:cubicBezTo>
                    <a:pt x="9222" y="14380"/>
                    <a:pt x="8971" y="14266"/>
                    <a:pt x="8743" y="14175"/>
                  </a:cubicBezTo>
                  <a:lnTo>
                    <a:pt x="8720" y="14152"/>
                  </a:lnTo>
                  <a:lnTo>
                    <a:pt x="8697" y="14152"/>
                  </a:lnTo>
                  <a:lnTo>
                    <a:pt x="8583" y="14106"/>
                  </a:lnTo>
                  <a:cubicBezTo>
                    <a:pt x="8514" y="14061"/>
                    <a:pt x="8446" y="14038"/>
                    <a:pt x="8378" y="14015"/>
                  </a:cubicBezTo>
                  <a:lnTo>
                    <a:pt x="8332" y="13992"/>
                  </a:lnTo>
                  <a:lnTo>
                    <a:pt x="8309" y="13969"/>
                  </a:lnTo>
                  <a:lnTo>
                    <a:pt x="8126" y="13901"/>
                  </a:lnTo>
                  <a:cubicBezTo>
                    <a:pt x="7967" y="13833"/>
                    <a:pt x="7807" y="13764"/>
                    <a:pt x="7670" y="13673"/>
                  </a:cubicBezTo>
                  <a:cubicBezTo>
                    <a:pt x="7579" y="13650"/>
                    <a:pt x="7510" y="13604"/>
                    <a:pt x="7419" y="13559"/>
                  </a:cubicBezTo>
                  <a:cubicBezTo>
                    <a:pt x="7350" y="13536"/>
                    <a:pt x="7259" y="13490"/>
                    <a:pt x="7191" y="13444"/>
                  </a:cubicBezTo>
                  <a:cubicBezTo>
                    <a:pt x="7122" y="13422"/>
                    <a:pt x="7054" y="13376"/>
                    <a:pt x="6985" y="13353"/>
                  </a:cubicBezTo>
                  <a:lnTo>
                    <a:pt x="6940" y="13330"/>
                  </a:lnTo>
                  <a:cubicBezTo>
                    <a:pt x="6871" y="13308"/>
                    <a:pt x="6780" y="13262"/>
                    <a:pt x="6711" y="13216"/>
                  </a:cubicBezTo>
                  <a:cubicBezTo>
                    <a:pt x="6643" y="13193"/>
                    <a:pt x="6597" y="13171"/>
                    <a:pt x="6529" y="13148"/>
                  </a:cubicBezTo>
                  <a:cubicBezTo>
                    <a:pt x="6437" y="13102"/>
                    <a:pt x="6346" y="13056"/>
                    <a:pt x="6278" y="13011"/>
                  </a:cubicBezTo>
                  <a:lnTo>
                    <a:pt x="6209" y="12988"/>
                  </a:lnTo>
                  <a:cubicBezTo>
                    <a:pt x="6163" y="12942"/>
                    <a:pt x="6095" y="12919"/>
                    <a:pt x="6049" y="12897"/>
                  </a:cubicBezTo>
                  <a:lnTo>
                    <a:pt x="5958" y="12851"/>
                  </a:lnTo>
                  <a:lnTo>
                    <a:pt x="5821" y="12783"/>
                  </a:lnTo>
                  <a:cubicBezTo>
                    <a:pt x="5753" y="12760"/>
                    <a:pt x="5684" y="12714"/>
                    <a:pt x="5616" y="12691"/>
                  </a:cubicBezTo>
                  <a:cubicBezTo>
                    <a:pt x="5547" y="12646"/>
                    <a:pt x="5456" y="12600"/>
                    <a:pt x="5365" y="12577"/>
                  </a:cubicBezTo>
                  <a:lnTo>
                    <a:pt x="5273" y="12531"/>
                  </a:lnTo>
                  <a:cubicBezTo>
                    <a:pt x="5159" y="12463"/>
                    <a:pt x="5045" y="12395"/>
                    <a:pt x="4931" y="12349"/>
                  </a:cubicBezTo>
                  <a:cubicBezTo>
                    <a:pt x="4771" y="12258"/>
                    <a:pt x="4634" y="12189"/>
                    <a:pt x="4474" y="12098"/>
                  </a:cubicBezTo>
                  <a:lnTo>
                    <a:pt x="4429" y="12052"/>
                  </a:lnTo>
                  <a:cubicBezTo>
                    <a:pt x="4360" y="12029"/>
                    <a:pt x="4315" y="12006"/>
                    <a:pt x="4269" y="11961"/>
                  </a:cubicBezTo>
                  <a:lnTo>
                    <a:pt x="4200" y="11938"/>
                  </a:lnTo>
                  <a:cubicBezTo>
                    <a:pt x="4155" y="11915"/>
                    <a:pt x="4109" y="11870"/>
                    <a:pt x="4041" y="11847"/>
                  </a:cubicBezTo>
                  <a:cubicBezTo>
                    <a:pt x="3995" y="11824"/>
                    <a:pt x="3949" y="11778"/>
                    <a:pt x="3881" y="11755"/>
                  </a:cubicBezTo>
                  <a:cubicBezTo>
                    <a:pt x="3790" y="11710"/>
                    <a:pt x="3698" y="11664"/>
                    <a:pt x="3607" y="11596"/>
                  </a:cubicBezTo>
                  <a:cubicBezTo>
                    <a:pt x="3516" y="11550"/>
                    <a:pt x="3424" y="11504"/>
                    <a:pt x="3333" y="11436"/>
                  </a:cubicBezTo>
                  <a:lnTo>
                    <a:pt x="3196" y="11367"/>
                  </a:lnTo>
                  <a:cubicBezTo>
                    <a:pt x="3128" y="11322"/>
                    <a:pt x="3059" y="11276"/>
                    <a:pt x="2991" y="11230"/>
                  </a:cubicBezTo>
                  <a:lnTo>
                    <a:pt x="2968" y="11230"/>
                  </a:lnTo>
                  <a:lnTo>
                    <a:pt x="2922" y="11208"/>
                  </a:lnTo>
                  <a:lnTo>
                    <a:pt x="2877" y="11185"/>
                  </a:lnTo>
                  <a:cubicBezTo>
                    <a:pt x="2785" y="11139"/>
                    <a:pt x="2694" y="11071"/>
                    <a:pt x="2603" y="11025"/>
                  </a:cubicBezTo>
                  <a:lnTo>
                    <a:pt x="2557" y="11002"/>
                  </a:lnTo>
                  <a:lnTo>
                    <a:pt x="2534" y="10979"/>
                  </a:lnTo>
                  <a:lnTo>
                    <a:pt x="2511" y="10979"/>
                  </a:lnTo>
                  <a:lnTo>
                    <a:pt x="2443" y="10911"/>
                  </a:lnTo>
                  <a:lnTo>
                    <a:pt x="2397" y="10888"/>
                  </a:lnTo>
                  <a:cubicBezTo>
                    <a:pt x="2146" y="10728"/>
                    <a:pt x="1895" y="10568"/>
                    <a:pt x="1644" y="10409"/>
                  </a:cubicBezTo>
                  <a:lnTo>
                    <a:pt x="1576" y="10386"/>
                  </a:lnTo>
                  <a:cubicBezTo>
                    <a:pt x="1530" y="10340"/>
                    <a:pt x="1484" y="10317"/>
                    <a:pt x="1416" y="10295"/>
                  </a:cubicBezTo>
                  <a:lnTo>
                    <a:pt x="1302" y="10226"/>
                  </a:lnTo>
                  <a:lnTo>
                    <a:pt x="1210" y="10158"/>
                  </a:lnTo>
                  <a:cubicBezTo>
                    <a:pt x="1165" y="10112"/>
                    <a:pt x="1096" y="10089"/>
                    <a:pt x="1028" y="10044"/>
                  </a:cubicBezTo>
                  <a:lnTo>
                    <a:pt x="1005" y="10044"/>
                  </a:lnTo>
                  <a:lnTo>
                    <a:pt x="982" y="10021"/>
                  </a:lnTo>
                  <a:cubicBezTo>
                    <a:pt x="936" y="9998"/>
                    <a:pt x="868" y="9952"/>
                    <a:pt x="822" y="9907"/>
                  </a:cubicBezTo>
                  <a:lnTo>
                    <a:pt x="777" y="9884"/>
                  </a:lnTo>
                  <a:cubicBezTo>
                    <a:pt x="685" y="9838"/>
                    <a:pt x="617" y="9792"/>
                    <a:pt x="526" y="9724"/>
                  </a:cubicBezTo>
                  <a:cubicBezTo>
                    <a:pt x="457" y="9678"/>
                    <a:pt x="389" y="9633"/>
                    <a:pt x="320" y="9564"/>
                  </a:cubicBezTo>
                  <a:cubicBezTo>
                    <a:pt x="343" y="9541"/>
                    <a:pt x="320" y="9473"/>
                    <a:pt x="297" y="9450"/>
                  </a:cubicBezTo>
                  <a:cubicBezTo>
                    <a:pt x="275" y="9450"/>
                    <a:pt x="252" y="9427"/>
                    <a:pt x="229" y="9427"/>
                  </a:cubicBezTo>
                  <a:cubicBezTo>
                    <a:pt x="206" y="9427"/>
                    <a:pt x="160" y="9450"/>
                    <a:pt x="138" y="9473"/>
                  </a:cubicBezTo>
                  <a:cubicBezTo>
                    <a:pt x="115" y="9496"/>
                    <a:pt x="92" y="9519"/>
                    <a:pt x="92" y="9564"/>
                  </a:cubicBezTo>
                  <a:cubicBezTo>
                    <a:pt x="69" y="9587"/>
                    <a:pt x="69" y="9610"/>
                    <a:pt x="46" y="9633"/>
                  </a:cubicBezTo>
                  <a:cubicBezTo>
                    <a:pt x="46" y="9655"/>
                    <a:pt x="46" y="9678"/>
                    <a:pt x="46" y="9678"/>
                  </a:cubicBezTo>
                  <a:cubicBezTo>
                    <a:pt x="46" y="9724"/>
                    <a:pt x="23" y="9770"/>
                    <a:pt x="23" y="9792"/>
                  </a:cubicBezTo>
                  <a:cubicBezTo>
                    <a:pt x="23" y="9861"/>
                    <a:pt x="23" y="9907"/>
                    <a:pt x="23" y="9975"/>
                  </a:cubicBezTo>
                  <a:lnTo>
                    <a:pt x="23" y="10021"/>
                  </a:lnTo>
                  <a:cubicBezTo>
                    <a:pt x="1" y="10089"/>
                    <a:pt x="1" y="10180"/>
                    <a:pt x="23" y="10272"/>
                  </a:cubicBezTo>
                  <a:cubicBezTo>
                    <a:pt x="23" y="10317"/>
                    <a:pt x="23" y="10363"/>
                    <a:pt x="46" y="10409"/>
                  </a:cubicBezTo>
                  <a:lnTo>
                    <a:pt x="46" y="10477"/>
                  </a:lnTo>
                  <a:cubicBezTo>
                    <a:pt x="46" y="10568"/>
                    <a:pt x="69" y="10660"/>
                    <a:pt x="92" y="10751"/>
                  </a:cubicBezTo>
                  <a:cubicBezTo>
                    <a:pt x="115" y="10797"/>
                    <a:pt x="115" y="10865"/>
                    <a:pt x="160" y="10934"/>
                  </a:cubicBezTo>
                  <a:cubicBezTo>
                    <a:pt x="160" y="10979"/>
                    <a:pt x="183" y="11025"/>
                    <a:pt x="206" y="11071"/>
                  </a:cubicBezTo>
                  <a:lnTo>
                    <a:pt x="229" y="11093"/>
                  </a:lnTo>
                  <a:cubicBezTo>
                    <a:pt x="252" y="11139"/>
                    <a:pt x="252" y="11162"/>
                    <a:pt x="275" y="11185"/>
                  </a:cubicBezTo>
                  <a:cubicBezTo>
                    <a:pt x="297" y="11230"/>
                    <a:pt x="343" y="11276"/>
                    <a:pt x="366" y="11299"/>
                  </a:cubicBezTo>
                  <a:cubicBezTo>
                    <a:pt x="411" y="11345"/>
                    <a:pt x="457" y="11367"/>
                    <a:pt x="503" y="11413"/>
                  </a:cubicBezTo>
                  <a:lnTo>
                    <a:pt x="571" y="11436"/>
                  </a:lnTo>
                  <a:cubicBezTo>
                    <a:pt x="731" y="11573"/>
                    <a:pt x="914" y="11687"/>
                    <a:pt x="1119" y="11824"/>
                  </a:cubicBezTo>
                  <a:lnTo>
                    <a:pt x="1142" y="11847"/>
                  </a:lnTo>
                  <a:cubicBezTo>
                    <a:pt x="1279" y="11915"/>
                    <a:pt x="1393" y="12006"/>
                    <a:pt x="1530" y="12075"/>
                  </a:cubicBezTo>
                  <a:cubicBezTo>
                    <a:pt x="1598" y="12121"/>
                    <a:pt x="1644" y="12166"/>
                    <a:pt x="1713" y="12189"/>
                  </a:cubicBezTo>
                  <a:cubicBezTo>
                    <a:pt x="1781" y="12235"/>
                    <a:pt x="1872" y="12280"/>
                    <a:pt x="1941" y="12326"/>
                  </a:cubicBezTo>
                  <a:cubicBezTo>
                    <a:pt x="2009" y="12372"/>
                    <a:pt x="2055" y="12395"/>
                    <a:pt x="2123" y="12440"/>
                  </a:cubicBezTo>
                  <a:cubicBezTo>
                    <a:pt x="2169" y="12463"/>
                    <a:pt x="2215" y="12486"/>
                    <a:pt x="2260" y="12509"/>
                  </a:cubicBezTo>
                  <a:lnTo>
                    <a:pt x="2283" y="12509"/>
                  </a:lnTo>
                  <a:lnTo>
                    <a:pt x="2352" y="12554"/>
                  </a:lnTo>
                  <a:lnTo>
                    <a:pt x="2511" y="12646"/>
                  </a:lnTo>
                  <a:lnTo>
                    <a:pt x="2534" y="12646"/>
                  </a:lnTo>
                  <a:lnTo>
                    <a:pt x="2557" y="12668"/>
                  </a:lnTo>
                  <a:cubicBezTo>
                    <a:pt x="2626" y="12714"/>
                    <a:pt x="2694" y="12760"/>
                    <a:pt x="2762" y="12783"/>
                  </a:cubicBezTo>
                  <a:lnTo>
                    <a:pt x="2877" y="12851"/>
                  </a:lnTo>
                  <a:lnTo>
                    <a:pt x="2945" y="12874"/>
                  </a:lnTo>
                  <a:lnTo>
                    <a:pt x="2968" y="12897"/>
                  </a:lnTo>
                  <a:cubicBezTo>
                    <a:pt x="3036" y="12942"/>
                    <a:pt x="3105" y="12965"/>
                    <a:pt x="3196" y="13011"/>
                  </a:cubicBezTo>
                  <a:cubicBezTo>
                    <a:pt x="3219" y="13034"/>
                    <a:pt x="3265" y="13056"/>
                    <a:pt x="3287" y="13056"/>
                  </a:cubicBezTo>
                  <a:lnTo>
                    <a:pt x="3379" y="13102"/>
                  </a:lnTo>
                  <a:cubicBezTo>
                    <a:pt x="3447" y="13148"/>
                    <a:pt x="3516" y="13171"/>
                    <a:pt x="3584" y="13216"/>
                  </a:cubicBezTo>
                  <a:cubicBezTo>
                    <a:pt x="3744" y="13285"/>
                    <a:pt x="3881" y="13353"/>
                    <a:pt x="4041" y="13422"/>
                  </a:cubicBezTo>
                  <a:lnTo>
                    <a:pt x="4109" y="13467"/>
                  </a:lnTo>
                  <a:lnTo>
                    <a:pt x="4132" y="13490"/>
                  </a:lnTo>
                  <a:cubicBezTo>
                    <a:pt x="4223" y="13536"/>
                    <a:pt x="4292" y="13581"/>
                    <a:pt x="4383" y="13604"/>
                  </a:cubicBezTo>
                  <a:cubicBezTo>
                    <a:pt x="4452" y="13650"/>
                    <a:pt x="4497" y="13673"/>
                    <a:pt x="4566" y="13718"/>
                  </a:cubicBezTo>
                  <a:lnTo>
                    <a:pt x="4589" y="13718"/>
                  </a:lnTo>
                  <a:cubicBezTo>
                    <a:pt x="4680" y="13764"/>
                    <a:pt x="4748" y="13787"/>
                    <a:pt x="4817" y="13833"/>
                  </a:cubicBezTo>
                  <a:cubicBezTo>
                    <a:pt x="4862" y="13855"/>
                    <a:pt x="4908" y="13878"/>
                    <a:pt x="4954" y="13901"/>
                  </a:cubicBezTo>
                  <a:lnTo>
                    <a:pt x="5022" y="13924"/>
                  </a:lnTo>
                  <a:lnTo>
                    <a:pt x="5068" y="13947"/>
                  </a:lnTo>
                  <a:lnTo>
                    <a:pt x="5091" y="13969"/>
                  </a:lnTo>
                  <a:cubicBezTo>
                    <a:pt x="5159" y="13992"/>
                    <a:pt x="5205" y="14015"/>
                    <a:pt x="5250" y="14038"/>
                  </a:cubicBezTo>
                  <a:cubicBezTo>
                    <a:pt x="5319" y="14061"/>
                    <a:pt x="5387" y="14106"/>
                    <a:pt x="5456" y="14129"/>
                  </a:cubicBezTo>
                  <a:lnTo>
                    <a:pt x="5524" y="14175"/>
                  </a:lnTo>
                  <a:lnTo>
                    <a:pt x="5570" y="14198"/>
                  </a:lnTo>
                  <a:cubicBezTo>
                    <a:pt x="5616" y="14198"/>
                    <a:pt x="5638" y="14221"/>
                    <a:pt x="5684" y="14243"/>
                  </a:cubicBezTo>
                  <a:lnTo>
                    <a:pt x="5775" y="14266"/>
                  </a:lnTo>
                  <a:cubicBezTo>
                    <a:pt x="5798" y="14289"/>
                    <a:pt x="5844" y="14312"/>
                    <a:pt x="5890" y="14335"/>
                  </a:cubicBezTo>
                  <a:lnTo>
                    <a:pt x="5912" y="14335"/>
                  </a:lnTo>
                  <a:lnTo>
                    <a:pt x="5935" y="14357"/>
                  </a:lnTo>
                  <a:lnTo>
                    <a:pt x="5958" y="14357"/>
                  </a:lnTo>
                  <a:cubicBezTo>
                    <a:pt x="6004" y="14380"/>
                    <a:pt x="6072" y="14403"/>
                    <a:pt x="6118" y="14426"/>
                  </a:cubicBezTo>
                  <a:cubicBezTo>
                    <a:pt x="6255" y="14494"/>
                    <a:pt x="6415" y="14563"/>
                    <a:pt x="6574" y="14631"/>
                  </a:cubicBezTo>
                  <a:lnTo>
                    <a:pt x="6643" y="14677"/>
                  </a:lnTo>
                  <a:cubicBezTo>
                    <a:pt x="6780" y="14723"/>
                    <a:pt x="6894" y="14768"/>
                    <a:pt x="7031" y="14837"/>
                  </a:cubicBezTo>
                  <a:cubicBezTo>
                    <a:pt x="7282" y="14951"/>
                    <a:pt x="7556" y="15065"/>
                    <a:pt x="7807" y="15156"/>
                  </a:cubicBezTo>
                  <a:lnTo>
                    <a:pt x="7853" y="15179"/>
                  </a:lnTo>
                  <a:lnTo>
                    <a:pt x="7967" y="15225"/>
                  </a:lnTo>
                  <a:cubicBezTo>
                    <a:pt x="8104" y="15270"/>
                    <a:pt x="8241" y="15339"/>
                    <a:pt x="8378" y="15385"/>
                  </a:cubicBezTo>
                  <a:lnTo>
                    <a:pt x="8423" y="15407"/>
                  </a:lnTo>
                  <a:cubicBezTo>
                    <a:pt x="8560" y="15476"/>
                    <a:pt x="8720" y="15544"/>
                    <a:pt x="8880" y="15613"/>
                  </a:cubicBezTo>
                  <a:cubicBezTo>
                    <a:pt x="9017" y="15659"/>
                    <a:pt x="9176" y="15727"/>
                    <a:pt x="9313" y="15773"/>
                  </a:cubicBezTo>
                  <a:lnTo>
                    <a:pt x="9336" y="15795"/>
                  </a:lnTo>
                  <a:cubicBezTo>
                    <a:pt x="9405" y="15818"/>
                    <a:pt x="9473" y="15841"/>
                    <a:pt x="9542" y="15864"/>
                  </a:cubicBezTo>
                  <a:cubicBezTo>
                    <a:pt x="9610" y="15887"/>
                    <a:pt x="9679" y="15932"/>
                    <a:pt x="9770" y="15955"/>
                  </a:cubicBezTo>
                  <a:cubicBezTo>
                    <a:pt x="9998" y="16047"/>
                    <a:pt x="10158" y="16115"/>
                    <a:pt x="10340" y="16184"/>
                  </a:cubicBezTo>
                  <a:cubicBezTo>
                    <a:pt x="10386" y="16184"/>
                    <a:pt x="10455" y="16206"/>
                    <a:pt x="10500" y="16229"/>
                  </a:cubicBezTo>
                  <a:lnTo>
                    <a:pt x="10569" y="16252"/>
                  </a:lnTo>
                  <a:cubicBezTo>
                    <a:pt x="10706" y="16298"/>
                    <a:pt x="10820" y="16366"/>
                    <a:pt x="10957" y="16389"/>
                  </a:cubicBezTo>
                  <a:lnTo>
                    <a:pt x="11025" y="16412"/>
                  </a:lnTo>
                  <a:lnTo>
                    <a:pt x="11071" y="16435"/>
                  </a:lnTo>
                  <a:lnTo>
                    <a:pt x="11094" y="16457"/>
                  </a:lnTo>
                  <a:cubicBezTo>
                    <a:pt x="11162" y="16457"/>
                    <a:pt x="11208" y="16480"/>
                    <a:pt x="11276" y="16503"/>
                  </a:cubicBezTo>
                  <a:cubicBezTo>
                    <a:pt x="11390" y="16549"/>
                    <a:pt x="11505" y="16572"/>
                    <a:pt x="11642" y="16594"/>
                  </a:cubicBezTo>
                  <a:lnTo>
                    <a:pt x="11664" y="16617"/>
                  </a:lnTo>
                  <a:lnTo>
                    <a:pt x="11733" y="16617"/>
                  </a:lnTo>
                  <a:lnTo>
                    <a:pt x="11756" y="16640"/>
                  </a:lnTo>
                  <a:cubicBezTo>
                    <a:pt x="11824" y="16640"/>
                    <a:pt x="11893" y="16663"/>
                    <a:pt x="11961" y="16686"/>
                  </a:cubicBezTo>
                  <a:lnTo>
                    <a:pt x="12052" y="16686"/>
                  </a:lnTo>
                  <a:lnTo>
                    <a:pt x="12075" y="16708"/>
                  </a:lnTo>
                  <a:cubicBezTo>
                    <a:pt x="12121" y="16708"/>
                    <a:pt x="12167" y="16708"/>
                    <a:pt x="12212" y="16731"/>
                  </a:cubicBezTo>
                  <a:lnTo>
                    <a:pt x="12326" y="16754"/>
                  </a:lnTo>
                  <a:cubicBezTo>
                    <a:pt x="12600" y="16800"/>
                    <a:pt x="12897" y="16845"/>
                    <a:pt x="13194" y="16845"/>
                  </a:cubicBezTo>
                  <a:lnTo>
                    <a:pt x="13285" y="16845"/>
                  </a:lnTo>
                  <a:cubicBezTo>
                    <a:pt x="13331" y="16823"/>
                    <a:pt x="13331" y="16823"/>
                    <a:pt x="13376" y="16800"/>
                  </a:cubicBezTo>
                  <a:lnTo>
                    <a:pt x="13399" y="16800"/>
                  </a:lnTo>
                  <a:lnTo>
                    <a:pt x="13422" y="16777"/>
                  </a:lnTo>
                  <a:cubicBezTo>
                    <a:pt x="13468" y="16754"/>
                    <a:pt x="13490" y="16731"/>
                    <a:pt x="13513" y="16686"/>
                  </a:cubicBezTo>
                  <a:cubicBezTo>
                    <a:pt x="13513" y="16663"/>
                    <a:pt x="13513" y="16663"/>
                    <a:pt x="13513" y="16663"/>
                  </a:cubicBezTo>
                  <a:cubicBezTo>
                    <a:pt x="13559" y="16617"/>
                    <a:pt x="13604" y="16572"/>
                    <a:pt x="13650" y="16503"/>
                  </a:cubicBezTo>
                  <a:cubicBezTo>
                    <a:pt x="13673" y="16480"/>
                    <a:pt x="13696" y="16435"/>
                    <a:pt x="13719" y="16389"/>
                  </a:cubicBezTo>
                  <a:lnTo>
                    <a:pt x="13741" y="16343"/>
                  </a:lnTo>
                  <a:lnTo>
                    <a:pt x="13810" y="16252"/>
                  </a:lnTo>
                  <a:cubicBezTo>
                    <a:pt x="13856" y="16184"/>
                    <a:pt x="13901" y="16092"/>
                    <a:pt x="13970" y="16001"/>
                  </a:cubicBezTo>
                  <a:lnTo>
                    <a:pt x="13993" y="15955"/>
                  </a:lnTo>
                  <a:cubicBezTo>
                    <a:pt x="14061" y="15818"/>
                    <a:pt x="14152" y="15681"/>
                    <a:pt x="14221" y="15544"/>
                  </a:cubicBezTo>
                  <a:lnTo>
                    <a:pt x="14244" y="15522"/>
                  </a:lnTo>
                  <a:lnTo>
                    <a:pt x="14266" y="15476"/>
                  </a:lnTo>
                  <a:lnTo>
                    <a:pt x="14358" y="15339"/>
                  </a:lnTo>
                  <a:cubicBezTo>
                    <a:pt x="14403" y="15248"/>
                    <a:pt x="14449" y="15134"/>
                    <a:pt x="14518" y="15042"/>
                  </a:cubicBezTo>
                  <a:cubicBezTo>
                    <a:pt x="14563" y="14928"/>
                    <a:pt x="14632" y="14791"/>
                    <a:pt x="14700" y="14677"/>
                  </a:cubicBezTo>
                  <a:lnTo>
                    <a:pt x="14746" y="14609"/>
                  </a:lnTo>
                  <a:cubicBezTo>
                    <a:pt x="14769" y="14563"/>
                    <a:pt x="14791" y="14517"/>
                    <a:pt x="14837" y="14472"/>
                  </a:cubicBezTo>
                  <a:cubicBezTo>
                    <a:pt x="14860" y="14426"/>
                    <a:pt x="14883" y="14357"/>
                    <a:pt x="14928" y="14312"/>
                  </a:cubicBezTo>
                  <a:lnTo>
                    <a:pt x="14951" y="14266"/>
                  </a:lnTo>
                  <a:cubicBezTo>
                    <a:pt x="14974" y="14198"/>
                    <a:pt x="15020" y="14129"/>
                    <a:pt x="15065" y="14061"/>
                  </a:cubicBezTo>
                  <a:cubicBezTo>
                    <a:pt x="15088" y="14015"/>
                    <a:pt x="15111" y="13969"/>
                    <a:pt x="15134" y="13924"/>
                  </a:cubicBezTo>
                  <a:lnTo>
                    <a:pt x="15179" y="13855"/>
                  </a:lnTo>
                  <a:cubicBezTo>
                    <a:pt x="15248" y="13696"/>
                    <a:pt x="15339" y="13559"/>
                    <a:pt x="15408" y="13422"/>
                  </a:cubicBezTo>
                  <a:lnTo>
                    <a:pt x="15453" y="13308"/>
                  </a:lnTo>
                  <a:cubicBezTo>
                    <a:pt x="15522" y="13216"/>
                    <a:pt x="15567" y="13102"/>
                    <a:pt x="15636" y="12988"/>
                  </a:cubicBezTo>
                  <a:cubicBezTo>
                    <a:pt x="15773" y="12760"/>
                    <a:pt x="15910" y="12509"/>
                    <a:pt x="16047" y="12280"/>
                  </a:cubicBezTo>
                  <a:cubicBezTo>
                    <a:pt x="16229" y="11984"/>
                    <a:pt x="16389" y="11687"/>
                    <a:pt x="16549" y="11390"/>
                  </a:cubicBezTo>
                  <a:cubicBezTo>
                    <a:pt x="16640" y="11253"/>
                    <a:pt x="16709" y="11093"/>
                    <a:pt x="16800" y="10957"/>
                  </a:cubicBezTo>
                  <a:lnTo>
                    <a:pt x="16914" y="10751"/>
                  </a:lnTo>
                  <a:lnTo>
                    <a:pt x="17028" y="10546"/>
                  </a:lnTo>
                  <a:cubicBezTo>
                    <a:pt x="17097" y="10409"/>
                    <a:pt x="17165" y="10295"/>
                    <a:pt x="17234" y="10158"/>
                  </a:cubicBezTo>
                  <a:lnTo>
                    <a:pt x="17257" y="10135"/>
                  </a:lnTo>
                  <a:lnTo>
                    <a:pt x="17279" y="10089"/>
                  </a:lnTo>
                  <a:lnTo>
                    <a:pt x="17302" y="10044"/>
                  </a:lnTo>
                  <a:cubicBezTo>
                    <a:pt x="17371" y="9929"/>
                    <a:pt x="17439" y="9792"/>
                    <a:pt x="17508" y="9678"/>
                  </a:cubicBezTo>
                  <a:cubicBezTo>
                    <a:pt x="17553" y="9610"/>
                    <a:pt x="17599" y="9519"/>
                    <a:pt x="17645" y="9450"/>
                  </a:cubicBezTo>
                  <a:cubicBezTo>
                    <a:pt x="17690" y="9382"/>
                    <a:pt x="17736" y="9313"/>
                    <a:pt x="17759" y="9245"/>
                  </a:cubicBezTo>
                  <a:cubicBezTo>
                    <a:pt x="17827" y="9131"/>
                    <a:pt x="17896" y="8994"/>
                    <a:pt x="17964" y="8879"/>
                  </a:cubicBezTo>
                  <a:lnTo>
                    <a:pt x="17964" y="8834"/>
                  </a:lnTo>
                  <a:lnTo>
                    <a:pt x="18033" y="8720"/>
                  </a:lnTo>
                  <a:cubicBezTo>
                    <a:pt x="18078" y="8628"/>
                    <a:pt x="18124" y="8537"/>
                    <a:pt x="18170" y="8423"/>
                  </a:cubicBezTo>
                  <a:cubicBezTo>
                    <a:pt x="18215" y="8377"/>
                    <a:pt x="18238" y="8309"/>
                    <a:pt x="18261" y="8263"/>
                  </a:cubicBezTo>
                  <a:lnTo>
                    <a:pt x="18284" y="8217"/>
                  </a:lnTo>
                  <a:lnTo>
                    <a:pt x="18307" y="8172"/>
                  </a:lnTo>
                  <a:cubicBezTo>
                    <a:pt x="18352" y="8103"/>
                    <a:pt x="18375" y="8035"/>
                    <a:pt x="18421" y="7989"/>
                  </a:cubicBezTo>
                  <a:cubicBezTo>
                    <a:pt x="18443" y="7921"/>
                    <a:pt x="18489" y="7852"/>
                    <a:pt x="18512" y="7784"/>
                  </a:cubicBezTo>
                  <a:lnTo>
                    <a:pt x="18535" y="7715"/>
                  </a:lnTo>
                  <a:lnTo>
                    <a:pt x="18649" y="7533"/>
                  </a:lnTo>
                  <a:cubicBezTo>
                    <a:pt x="18649" y="7510"/>
                    <a:pt x="18672" y="7487"/>
                    <a:pt x="18695" y="7464"/>
                  </a:cubicBezTo>
                  <a:lnTo>
                    <a:pt x="18695" y="7419"/>
                  </a:lnTo>
                  <a:lnTo>
                    <a:pt x="18717" y="7373"/>
                  </a:lnTo>
                  <a:cubicBezTo>
                    <a:pt x="18763" y="7282"/>
                    <a:pt x="18809" y="7190"/>
                    <a:pt x="18877" y="7099"/>
                  </a:cubicBezTo>
                  <a:lnTo>
                    <a:pt x="18968" y="6916"/>
                  </a:lnTo>
                  <a:cubicBezTo>
                    <a:pt x="19083" y="6688"/>
                    <a:pt x="19220" y="6437"/>
                    <a:pt x="19356" y="6209"/>
                  </a:cubicBezTo>
                  <a:lnTo>
                    <a:pt x="19379" y="6140"/>
                  </a:lnTo>
                  <a:cubicBezTo>
                    <a:pt x="19448" y="6003"/>
                    <a:pt x="19539" y="5844"/>
                    <a:pt x="19608" y="5730"/>
                  </a:cubicBezTo>
                  <a:cubicBezTo>
                    <a:pt x="19653" y="5638"/>
                    <a:pt x="19699" y="5547"/>
                    <a:pt x="19745" y="5478"/>
                  </a:cubicBezTo>
                  <a:lnTo>
                    <a:pt x="19767" y="5433"/>
                  </a:lnTo>
                  <a:lnTo>
                    <a:pt x="19859" y="5273"/>
                  </a:lnTo>
                  <a:lnTo>
                    <a:pt x="19904" y="5227"/>
                  </a:lnTo>
                  <a:cubicBezTo>
                    <a:pt x="19973" y="5113"/>
                    <a:pt x="20041" y="4976"/>
                    <a:pt x="20110" y="4862"/>
                  </a:cubicBezTo>
                  <a:cubicBezTo>
                    <a:pt x="20155" y="4794"/>
                    <a:pt x="20201" y="4702"/>
                    <a:pt x="20247" y="4634"/>
                  </a:cubicBezTo>
                  <a:lnTo>
                    <a:pt x="20315" y="4497"/>
                  </a:lnTo>
                  <a:lnTo>
                    <a:pt x="20361" y="4429"/>
                  </a:lnTo>
                  <a:lnTo>
                    <a:pt x="20384" y="4383"/>
                  </a:lnTo>
                  <a:lnTo>
                    <a:pt x="20429" y="4314"/>
                  </a:lnTo>
                  <a:cubicBezTo>
                    <a:pt x="20543" y="4132"/>
                    <a:pt x="20635" y="3949"/>
                    <a:pt x="20749" y="3767"/>
                  </a:cubicBezTo>
                  <a:cubicBezTo>
                    <a:pt x="20794" y="3698"/>
                    <a:pt x="20840" y="3630"/>
                    <a:pt x="20886" y="3561"/>
                  </a:cubicBezTo>
                  <a:cubicBezTo>
                    <a:pt x="20954" y="3424"/>
                    <a:pt x="21046" y="3264"/>
                    <a:pt x="21137" y="3127"/>
                  </a:cubicBezTo>
                  <a:cubicBezTo>
                    <a:pt x="21182" y="3036"/>
                    <a:pt x="21228" y="2945"/>
                    <a:pt x="21274" y="2876"/>
                  </a:cubicBezTo>
                  <a:lnTo>
                    <a:pt x="21319" y="2831"/>
                  </a:lnTo>
                  <a:lnTo>
                    <a:pt x="21388" y="2694"/>
                  </a:lnTo>
                  <a:lnTo>
                    <a:pt x="21456" y="2557"/>
                  </a:lnTo>
                  <a:cubicBezTo>
                    <a:pt x="21525" y="2466"/>
                    <a:pt x="21571" y="2351"/>
                    <a:pt x="21639" y="2260"/>
                  </a:cubicBezTo>
                  <a:cubicBezTo>
                    <a:pt x="21707" y="2123"/>
                    <a:pt x="21799" y="1986"/>
                    <a:pt x="21867" y="1849"/>
                  </a:cubicBezTo>
                  <a:cubicBezTo>
                    <a:pt x="21890" y="1804"/>
                    <a:pt x="21913" y="1758"/>
                    <a:pt x="21936" y="1735"/>
                  </a:cubicBezTo>
                  <a:lnTo>
                    <a:pt x="21959" y="1689"/>
                  </a:lnTo>
                  <a:lnTo>
                    <a:pt x="22050" y="1575"/>
                  </a:lnTo>
                  <a:lnTo>
                    <a:pt x="22118" y="1438"/>
                  </a:lnTo>
                  <a:lnTo>
                    <a:pt x="22187" y="1324"/>
                  </a:lnTo>
                  <a:lnTo>
                    <a:pt x="22210" y="1301"/>
                  </a:lnTo>
                  <a:lnTo>
                    <a:pt x="22232" y="1279"/>
                  </a:lnTo>
                  <a:cubicBezTo>
                    <a:pt x="22232" y="1233"/>
                    <a:pt x="22255" y="1233"/>
                    <a:pt x="22255" y="1233"/>
                  </a:cubicBezTo>
                  <a:lnTo>
                    <a:pt x="22278" y="1187"/>
                  </a:lnTo>
                  <a:lnTo>
                    <a:pt x="22301" y="1142"/>
                  </a:lnTo>
                  <a:lnTo>
                    <a:pt x="22324" y="1119"/>
                  </a:lnTo>
                  <a:cubicBezTo>
                    <a:pt x="22369" y="1028"/>
                    <a:pt x="22415" y="959"/>
                    <a:pt x="22461" y="868"/>
                  </a:cubicBezTo>
                  <a:cubicBezTo>
                    <a:pt x="22461" y="845"/>
                    <a:pt x="22461" y="822"/>
                    <a:pt x="22484" y="799"/>
                  </a:cubicBezTo>
                  <a:cubicBezTo>
                    <a:pt x="22484" y="754"/>
                    <a:pt x="22484" y="685"/>
                    <a:pt x="22438" y="617"/>
                  </a:cubicBezTo>
                  <a:cubicBezTo>
                    <a:pt x="22415" y="594"/>
                    <a:pt x="22415" y="571"/>
                    <a:pt x="22392" y="571"/>
                  </a:cubicBezTo>
                  <a:lnTo>
                    <a:pt x="22369" y="548"/>
                  </a:lnTo>
                  <a:cubicBezTo>
                    <a:pt x="22347" y="525"/>
                    <a:pt x="22324" y="503"/>
                    <a:pt x="22301" y="480"/>
                  </a:cubicBezTo>
                  <a:lnTo>
                    <a:pt x="22278" y="457"/>
                  </a:lnTo>
                  <a:lnTo>
                    <a:pt x="22232" y="411"/>
                  </a:lnTo>
                  <a:lnTo>
                    <a:pt x="22210" y="388"/>
                  </a:lnTo>
                  <a:cubicBezTo>
                    <a:pt x="22164" y="366"/>
                    <a:pt x="22141" y="343"/>
                    <a:pt x="22141" y="320"/>
                  </a:cubicBezTo>
                  <a:cubicBezTo>
                    <a:pt x="22096" y="274"/>
                    <a:pt x="22050" y="229"/>
                    <a:pt x="22027" y="183"/>
                  </a:cubicBezTo>
                  <a:cubicBezTo>
                    <a:pt x="22004" y="137"/>
                    <a:pt x="21981" y="115"/>
                    <a:pt x="21959" y="69"/>
                  </a:cubicBezTo>
                  <a:cubicBezTo>
                    <a:pt x="21936" y="46"/>
                    <a:pt x="21913" y="46"/>
                    <a:pt x="21890" y="23"/>
                  </a:cubicBezTo>
                  <a:cubicBezTo>
                    <a:pt x="21867" y="23"/>
                    <a:pt x="21844" y="0"/>
                    <a:pt x="21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8"/>
            <p:cNvSpPr/>
            <p:nvPr/>
          </p:nvSpPr>
          <p:spPr>
            <a:xfrm>
              <a:off x="-678326" y="2387600"/>
              <a:ext cx="1323046" cy="982102"/>
            </a:xfrm>
            <a:custGeom>
              <a:avLst/>
              <a:gdLst/>
              <a:ahLst/>
              <a:cxnLst/>
              <a:rect l="l" t="t" r="r" b="b"/>
              <a:pathLst>
                <a:path w="23648" h="17554" extrusionOk="0">
                  <a:moveTo>
                    <a:pt x="23442" y="0"/>
                  </a:moveTo>
                  <a:cubicBezTo>
                    <a:pt x="23396" y="0"/>
                    <a:pt x="23351" y="46"/>
                    <a:pt x="23351" y="69"/>
                  </a:cubicBezTo>
                  <a:cubicBezTo>
                    <a:pt x="23351" y="92"/>
                    <a:pt x="23351" y="92"/>
                    <a:pt x="23351" y="115"/>
                  </a:cubicBezTo>
                  <a:cubicBezTo>
                    <a:pt x="23328" y="115"/>
                    <a:pt x="23305" y="115"/>
                    <a:pt x="23282" y="137"/>
                  </a:cubicBezTo>
                  <a:cubicBezTo>
                    <a:pt x="23282" y="137"/>
                    <a:pt x="23259" y="160"/>
                    <a:pt x="23259" y="160"/>
                  </a:cubicBezTo>
                  <a:lnTo>
                    <a:pt x="23236" y="206"/>
                  </a:lnTo>
                  <a:lnTo>
                    <a:pt x="23236" y="229"/>
                  </a:lnTo>
                  <a:lnTo>
                    <a:pt x="23214" y="229"/>
                  </a:lnTo>
                  <a:lnTo>
                    <a:pt x="23077" y="503"/>
                  </a:lnTo>
                  <a:cubicBezTo>
                    <a:pt x="22940" y="708"/>
                    <a:pt x="22826" y="891"/>
                    <a:pt x="22711" y="1096"/>
                  </a:cubicBezTo>
                  <a:cubicBezTo>
                    <a:pt x="22597" y="1256"/>
                    <a:pt x="22506" y="1416"/>
                    <a:pt x="22415" y="1553"/>
                  </a:cubicBezTo>
                  <a:lnTo>
                    <a:pt x="22278" y="1758"/>
                  </a:lnTo>
                  <a:lnTo>
                    <a:pt x="22232" y="1849"/>
                  </a:lnTo>
                  <a:cubicBezTo>
                    <a:pt x="22187" y="1895"/>
                    <a:pt x="22164" y="1941"/>
                    <a:pt x="22141" y="1986"/>
                  </a:cubicBezTo>
                  <a:cubicBezTo>
                    <a:pt x="22118" y="2009"/>
                    <a:pt x="22118" y="2032"/>
                    <a:pt x="22095" y="2055"/>
                  </a:cubicBezTo>
                  <a:cubicBezTo>
                    <a:pt x="22095" y="2078"/>
                    <a:pt x="22118" y="2123"/>
                    <a:pt x="22118" y="2123"/>
                  </a:cubicBezTo>
                  <a:cubicBezTo>
                    <a:pt x="22141" y="2169"/>
                    <a:pt x="22164" y="2192"/>
                    <a:pt x="22187" y="2215"/>
                  </a:cubicBezTo>
                  <a:lnTo>
                    <a:pt x="22164" y="2237"/>
                  </a:lnTo>
                  <a:lnTo>
                    <a:pt x="22118" y="2237"/>
                  </a:lnTo>
                  <a:cubicBezTo>
                    <a:pt x="22050" y="2351"/>
                    <a:pt x="22004" y="2443"/>
                    <a:pt x="21935" y="2534"/>
                  </a:cubicBezTo>
                  <a:cubicBezTo>
                    <a:pt x="21890" y="2603"/>
                    <a:pt x="21844" y="2694"/>
                    <a:pt x="21798" y="2762"/>
                  </a:cubicBezTo>
                  <a:cubicBezTo>
                    <a:pt x="21776" y="2831"/>
                    <a:pt x="21753" y="2876"/>
                    <a:pt x="21730" y="2922"/>
                  </a:cubicBezTo>
                  <a:cubicBezTo>
                    <a:pt x="21684" y="3013"/>
                    <a:pt x="21639" y="3082"/>
                    <a:pt x="21570" y="3173"/>
                  </a:cubicBezTo>
                  <a:lnTo>
                    <a:pt x="21547" y="3219"/>
                  </a:lnTo>
                  <a:lnTo>
                    <a:pt x="21479" y="3333"/>
                  </a:lnTo>
                  <a:lnTo>
                    <a:pt x="21388" y="3470"/>
                  </a:lnTo>
                  <a:cubicBezTo>
                    <a:pt x="21319" y="3584"/>
                    <a:pt x="21251" y="3698"/>
                    <a:pt x="21205" y="3835"/>
                  </a:cubicBezTo>
                  <a:lnTo>
                    <a:pt x="21159" y="3881"/>
                  </a:lnTo>
                  <a:lnTo>
                    <a:pt x="21114" y="3949"/>
                  </a:lnTo>
                  <a:lnTo>
                    <a:pt x="21091" y="3995"/>
                  </a:lnTo>
                  <a:cubicBezTo>
                    <a:pt x="21068" y="4041"/>
                    <a:pt x="21045" y="4086"/>
                    <a:pt x="21022" y="4132"/>
                  </a:cubicBezTo>
                  <a:cubicBezTo>
                    <a:pt x="21022" y="4155"/>
                    <a:pt x="21022" y="4200"/>
                    <a:pt x="21022" y="4200"/>
                  </a:cubicBezTo>
                  <a:cubicBezTo>
                    <a:pt x="21000" y="4223"/>
                    <a:pt x="20977" y="4246"/>
                    <a:pt x="20977" y="4292"/>
                  </a:cubicBezTo>
                  <a:cubicBezTo>
                    <a:pt x="20863" y="4451"/>
                    <a:pt x="20771" y="4611"/>
                    <a:pt x="20657" y="4771"/>
                  </a:cubicBezTo>
                  <a:lnTo>
                    <a:pt x="20589" y="4885"/>
                  </a:lnTo>
                  <a:lnTo>
                    <a:pt x="20520" y="4999"/>
                  </a:lnTo>
                  <a:lnTo>
                    <a:pt x="20497" y="5045"/>
                  </a:lnTo>
                  <a:lnTo>
                    <a:pt x="20475" y="5091"/>
                  </a:lnTo>
                  <a:cubicBezTo>
                    <a:pt x="20383" y="5205"/>
                    <a:pt x="20292" y="5364"/>
                    <a:pt x="20224" y="5501"/>
                  </a:cubicBezTo>
                  <a:lnTo>
                    <a:pt x="20178" y="5547"/>
                  </a:lnTo>
                  <a:lnTo>
                    <a:pt x="19950" y="5912"/>
                  </a:lnTo>
                  <a:lnTo>
                    <a:pt x="19904" y="6004"/>
                  </a:lnTo>
                  <a:cubicBezTo>
                    <a:pt x="19813" y="6163"/>
                    <a:pt x="19699" y="6323"/>
                    <a:pt x="19607" y="6483"/>
                  </a:cubicBezTo>
                  <a:cubicBezTo>
                    <a:pt x="19562" y="6597"/>
                    <a:pt x="19493" y="6688"/>
                    <a:pt x="19447" y="6802"/>
                  </a:cubicBezTo>
                  <a:lnTo>
                    <a:pt x="19402" y="6871"/>
                  </a:lnTo>
                  <a:lnTo>
                    <a:pt x="19379" y="6894"/>
                  </a:lnTo>
                  <a:lnTo>
                    <a:pt x="19356" y="6939"/>
                  </a:lnTo>
                  <a:cubicBezTo>
                    <a:pt x="19356" y="6962"/>
                    <a:pt x="19333" y="6985"/>
                    <a:pt x="19311" y="7008"/>
                  </a:cubicBezTo>
                  <a:lnTo>
                    <a:pt x="19311" y="7031"/>
                  </a:lnTo>
                  <a:cubicBezTo>
                    <a:pt x="19288" y="7076"/>
                    <a:pt x="19265" y="7099"/>
                    <a:pt x="19242" y="7145"/>
                  </a:cubicBezTo>
                  <a:cubicBezTo>
                    <a:pt x="19242" y="7190"/>
                    <a:pt x="19242" y="7213"/>
                    <a:pt x="19242" y="7259"/>
                  </a:cubicBezTo>
                  <a:lnTo>
                    <a:pt x="19219" y="7305"/>
                  </a:lnTo>
                  <a:lnTo>
                    <a:pt x="19196" y="7350"/>
                  </a:lnTo>
                  <a:cubicBezTo>
                    <a:pt x="19174" y="7373"/>
                    <a:pt x="19151" y="7419"/>
                    <a:pt x="19128" y="7464"/>
                  </a:cubicBezTo>
                  <a:lnTo>
                    <a:pt x="19128" y="7487"/>
                  </a:lnTo>
                  <a:cubicBezTo>
                    <a:pt x="19105" y="7533"/>
                    <a:pt x="19082" y="7578"/>
                    <a:pt x="19059" y="7601"/>
                  </a:cubicBezTo>
                  <a:cubicBezTo>
                    <a:pt x="19059" y="7624"/>
                    <a:pt x="19059" y="7624"/>
                    <a:pt x="19037" y="7647"/>
                  </a:cubicBezTo>
                  <a:lnTo>
                    <a:pt x="18991" y="7715"/>
                  </a:lnTo>
                  <a:lnTo>
                    <a:pt x="18945" y="7807"/>
                  </a:lnTo>
                  <a:cubicBezTo>
                    <a:pt x="18922" y="7807"/>
                    <a:pt x="18922" y="7830"/>
                    <a:pt x="18900" y="7852"/>
                  </a:cubicBezTo>
                  <a:lnTo>
                    <a:pt x="18877" y="7875"/>
                  </a:lnTo>
                  <a:lnTo>
                    <a:pt x="18786" y="8058"/>
                  </a:lnTo>
                  <a:cubicBezTo>
                    <a:pt x="18694" y="8172"/>
                    <a:pt x="18626" y="8309"/>
                    <a:pt x="18557" y="8423"/>
                  </a:cubicBezTo>
                  <a:lnTo>
                    <a:pt x="18512" y="8491"/>
                  </a:lnTo>
                  <a:lnTo>
                    <a:pt x="18489" y="8560"/>
                  </a:lnTo>
                  <a:lnTo>
                    <a:pt x="18466" y="8583"/>
                  </a:lnTo>
                  <a:cubicBezTo>
                    <a:pt x="18443" y="8628"/>
                    <a:pt x="18398" y="8674"/>
                    <a:pt x="18375" y="8743"/>
                  </a:cubicBezTo>
                  <a:cubicBezTo>
                    <a:pt x="18329" y="8811"/>
                    <a:pt x="18283" y="8902"/>
                    <a:pt x="18238" y="8994"/>
                  </a:cubicBezTo>
                  <a:lnTo>
                    <a:pt x="18146" y="9108"/>
                  </a:lnTo>
                  <a:lnTo>
                    <a:pt x="18078" y="9245"/>
                  </a:lnTo>
                  <a:cubicBezTo>
                    <a:pt x="18032" y="9336"/>
                    <a:pt x="17987" y="9427"/>
                    <a:pt x="17941" y="9541"/>
                  </a:cubicBezTo>
                  <a:cubicBezTo>
                    <a:pt x="17873" y="9633"/>
                    <a:pt x="17827" y="9724"/>
                    <a:pt x="17781" y="9838"/>
                  </a:cubicBezTo>
                  <a:lnTo>
                    <a:pt x="17781" y="9861"/>
                  </a:lnTo>
                  <a:lnTo>
                    <a:pt x="17736" y="9929"/>
                  </a:lnTo>
                  <a:lnTo>
                    <a:pt x="17690" y="10021"/>
                  </a:lnTo>
                  <a:lnTo>
                    <a:pt x="17690" y="10044"/>
                  </a:lnTo>
                  <a:lnTo>
                    <a:pt x="17667" y="10066"/>
                  </a:lnTo>
                  <a:cubicBezTo>
                    <a:pt x="17644" y="10089"/>
                    <a:pt x="17644" y="10135"/>
                    <a:pt x="17621" y="10158"/>
                  </a:cubicBezTo>
                  <a:cubicBezTo>
                    <a:pt x="17553" y="10272"/>
                    <a:pt x="17484" y="10386"/>
                    <a:pt x="17416" y="10523"/>
                  </a:cubicBezTo>
                  <a:cubicBezTo>
                    <a:pt x="17370" y="10591"/>
                    <a:pt x="17325" y="10660"/>
                    <a:pt x="17279" y="10751"/>
                  </a:cubicBezTo>
                  <a:cubicBezTo>
                    <a:pt x="17233" y="10820"/>
                    <a:pt x="17188" y="10865"/>
                    <a:pt x="17165" y="10934"/>
                  </a:cubicBezTo>
                  <a:lnTo>
                    <a:pt x="17142" y="10979"/>
                  </a:lnTo>
                  <a:lnTo>
                    <a:pt x="17051" y="11116"/>
                  </a:lnTo>
                  <a:lnTo>
                    <a:pt x="17005" y="11185"/>
                  </a:lnTo>
                  <a:lnTo>
                    <a:pt x="16868" y="11413"/>
                  </a:lnTo>
                  <a:lnTo>
                    <a:pt x="16708" y="11641"/>
                  </a:lnTo>
                  <a:lnTo>
                    <a:pt x="16640" y="11778"/>
                  </a:lnTo>
                  <a:lnTo>
                    <a:pt x="16617" y="11801"/>
                  </a:lnTo>
                  <a:lnTo>
                    <a:pt x="16571" y="11892"/>
                  </a:lnTo>
                  <a:cubicBezTo>
                    <a:pt x="16549" y="11915"/>
                    <a:pt x="16526" y="11961"/>
                    <a:pt x="16503" y="12007"/>
                  </a:cubicBezTo>
                  <a:lnTo>
                    <a:pt x="16480" y="12029"/>
                  </a:lnTo>
                  <a:lnTo>
                    <a:pt x="16412" y="12121"/>
                  </a:lnTo>
                  <a:lnTo>
                    <a:pt x="16366" y="12235"/>
                  </a:lnTo>
                  <a:lnTo>
                    <a:pt x="16298" y="12326"/>
                  </a:lnTo>
                  <a:lnTo>
                    <a:pt x="16275" y="12395"/>
                  </a:lnTo>
                  <a:lnTo>
                    <a:pt x="16229" y="12440"/>
                  </a:lnTo>
                  <a:lnTo>
                    <a:pt x="16206" y="12486"/>
                  </a:lnTo>
                  <a:lnTo>
                    <a:pt x="16183" y="12509"/>
                  </a:lnTo>
                  <a:cubicBezTo>
                    <a:pt x="16183" y="12532"/>
                    <a:pt x="16161" y="12577"/>
                    <a:pt x="16161" y="12600"/>
                  </a:cubicBezTo>
                  <a:cubicBezTo>
                    <a:pt x="16138" y="12600"/>
                    <a:pt x="16138" y="12623"/>
                    <a:pt x="16138" y="12623"/>
                  </a:cubicBezTo>
                  <a:cubicBezTo>
                    <a:pt x="16069" y="12737"/>
                    <a:pt x="16001" y="12874"/>
                    <a:pt x="15932" y="12988"/>
                  </a:cubicBezTo>
                  <a:lnTo>
                    <a:pt x="15887" y="13079"/>
                  </a:lnTo>
                  <a:lnTo>
                    <a:pt x="15841" y="13125"/>
                  </a:lnTo>
                  <a:lnTo>
                    <a:pt x="15841" y="13148"/>
                  </a:lnTo>
                  <a:lnTo>
                    <a:pt x="15795" y="13216"/>
                  </a:lnTo>
                  <a:lnTo>
                    <a:pt x="15773" y="13262"/>
                  </a:lnTo>
                  <a:cubicBezTo>
                    <a:pt x="15773" y="13285"/>
                    <a:pt x="15773" y="13308"/>
                    <a:pt x="15773" y="13330"/>
                  </a:cubicBezTo>
                  <a:cubicBezTo>
                    <a:pt x="15773" y="13353"/>
                    <a:pt x="15773" y="13353"/>
                    <a:pt x="15773" y="13376"/>
                  </a:cubicBezTo>
                  <a:lnTo>
                    <a:pt x="15750" y="13422"/>
                  </a:lnTo>
                  <a:lnTo>
                    <a:pt x="15727" y="13422"/>
                  </a:lnTo>
                  <a:cubicBezTo>
                    <a:pt x="15704" y="13490"/>
                    <a:pt x="15681" y="13513"/>
                    <a:pt x="15658" y="13559"/>
                  </a:cubicBezTo>
                  <a:lnTo>
                    <a:pt x="15613" y="13627"/>
                  </a:lnTo>
                  <a:lnTo>
                    <a:pt x="15590" y="13650"/>
                  </a:lnTo>
                  <a:lnTo>
                    <a:pt x="15567" y="13673"/>
                  </a:lnTo>
                  <a:cubicBezTo>
                    <a:pt x="15544" y="13718"/>
                    <a:pt x="15522" y="13741"/>
                    <a:pt x="15499" y="13787"/>
                  </a:cubicBezTo>
                  <a:lnTo>
                    <a:pt x="15476" y="13810"/>
                  </a:lnTo>
                  <a:cubicBezTo>
                    <a:pt x="15453" y="13833"/>
                    <a:pt x="15430" y="13855"/>
                    <a:pt x="15430" y="13878"/>
                  </a:cubicBezTo>
                  <a:lnTo>
                    <a:pt x="15316" y="14038"/>
                  </a:lnTo>
                  <a:cubicBezTo>
                    <a:pt x="15225" y="14198"/>
                    <a:pt x="15133" y="14335"/>
                    <a:pt x="15065" y="14495"/>
                  </a:cubicBezTo>
                  <a:cubicBezTo>
                    <a:pt x="14951" y="14677"/>
                    <a:pt x="14837" y="14860"/>
                    <a:pt x="14745" y="15042"/>
                  </a:cubicBezTo>
                  <a:cubicBezTo>
                    <a:pt x="14677" y="15156"/>
                    <a:pt x="14609" y="15271"/>
                    <a:pt x="14540" y="15385"/>
                  </a:cubicBezTo>
                  <a:lnTo>
                    <a:pt x="14540" y="15408"/>
                  </a:lnTo>
                  <a:lnTo>
                    <a:pt x="14517" y="15453"/>
                  </a:lnTo>
                  <a:lnTo>
                    <a:pt x="14494" y="15476"/>
                  </a:lnTo>
                  <a:lnTo>
                    <a:pt x="14449" y="15544"/>
                  </a:lnTo>
                  <a:lnTo>
                    <a:pt x="14426" y="15636"/>
                  </a:lnTo>
                  <a:lnTo>
                    <a:pt x="14335" y="15796"/>
                  </a:lnTo>
                  <a:cubicBezTo>
                    <a:pt x="14152" y="16092"/>
                    <a:pt x="14015" y="16366"/>
                    <a:pt x="13855" y="16640"/>
                  </a:cubicBezTo>
                  <a:lnTo>
                    <a:pt x="13855" y="16663"/>
                  </a:lnTo>
                  <a:cubicBezTo>
                    <a:pt x="13855" y="16686"/>
                    <a:pt x="13832" y="16709"/>
                    <a:pt x="13832" y="16709"/>
                  </a:cubicBezTo>
                  <a:cubicBezTo>
                    <a:pt x="13810" y="16731"/>
                    <a:pt x="13810" y="16754"/>
                    <a:pt x="13810" y="16777"/>
                  </a:cubicBezTo>
                  <a:lnTo>
                    <a:pt x="13764" y="16846"/>
                  </a:lnTo>
                  <a:lnTo>
                    <a:pt x="13741" y="16868"/>
                  </a:lnTo>
                  <a:cubicBezTo>
                    <a:pt x="13741" y="16891"/>
                    <a:pt x="13741" y="16914"/>
                    <a:pt x="13718" y="16937"/>
                  </a:cubicBezTo>
                  <a:lnTo>
                    <a:pt x="13673" y="17051"/>
                  </a:lnTo>
                  <a:cubicBezTo>
                    <a:pt x="13650" y="17051"/>
                    <a:pt x="13650" y="17074"/>
                    <a:pt x="13627" y="17097"/>
                  </a:cubicBezTo>
                  <a:cubicBezTo>
                    <a:pt x="13627" y="17097"/>
                    <a:pt x="13627" y="17074"/>
                    <a:pt x="13604" y="17074"/>
                  </a:cubicBezTo>
                  <a:cubicBezTo>
                    <a:pt x="13581" y="17051"/>
                    <a:pt x="13559" y="17051"/>
                    <a:pt x="13513" y="17028"/>
                  </a:cubicBezTo>
                  <a:lnTo>
                    <a:pt x="13148" y="17028"/>
                  </a:lnTo>
                  <a:cubicBezTo>
                    <a:pt x="13102" y="17005"/>
                    <a:pt x="13079" y="17005"/>
                    <a:pt x="13056" y="17005"/>
                  </a:cubicBezTo>
                  <a:lnTo>
                    <a:pt x="13011" y="17005"/>
                  </a:lnTo>
                  <a:lnTo>
                    <a:pt x="12988" y="16982"/>
                  </a:lnTo>
                  <a:lnTo>
                    <a:pt x="12919" y="16982"/>
                  </a:lnTo>
                  <a:lnTo>
                    <a:pt x="12874" y="16960"/>
                  </a:lnTo>
                  <a:lnTo>
                    <a:pt x="12782" y="16960"/>
                  </a:lnTo>
                  <a:cubicBezTo>
                    <a:pt x="12691" y="16937"/>
                    <a:pt x="12600" y="16914"/>
                    <a:pt x="12509" y="16891"/>
                  </a:cubicBezTo>
                  <a:cubicBezTo>
                    <a:pt x="12372" y="16868"/>
                    <a:pt x="12235" y="16846"/>
                    <a:pt x="12121" y="16823"/>
                  </a:cubicBezTo>
                  <a:cubicBezTo>
                    <a:pt x="12006" y="16800"/>
                    <a:pt x="11892" y="16777"/>
                    <a:pt x="11778" y="16754"/>
                  </a:cubicBezTo>
                  <a:lnTo>
                    <a:pt x="11755" y="16754"/>
                  </a:lnTo>
                  <a:cubicBezTo>
                    <a:pt x="11710" y="16754"/>
                    <a:pt x="11641" y="16731"/>
                    <a:pt x="11596" y="16731"/>
                  </a:cubicBezTo>
                  <a:lnTo>
                    <a:pt x="11527" y="16709"/>
                  </a:lnTo>
                  <a:lnTo>
                    <a:pt x="11481" y="16686"/>
                  </a:lnTo>
                  <a:lnTo>
                    <a:pt x="11436" y="16686"/>
                  </a:lnTo>
                  <a:cubicBezTo>
                    <a:pt x="11367" y="16663"/>
                    <a:pt x="11299" y="16640"/>
                    <a:pt x="11230" y="16617"/>
                  </a:cubicBezTo>
                  <a:lnTo>
                    <a:pt x="11208" y="16617"/>
                  </a:lnTo>
                  <a:cubicBezTo>
                    <a:pt x="11139" y="16594"/>
                    <a:pt x="11093" y="16572"/>
                    <a:pt x="11025" y="16549"/>
                  </a:cubicBezTo>
                  <a:lnTo>
                    <a:pt x="10956" y="16526"/>
                  </a:lnTo>
                  <a:lnTo>
                    <a:pt x="10911" y="16503"/>
                  </a:lnTo>
                  <a:cubicBezTo>
                    <a:pt x="10865" y="16480"/>
                    <a:pt x="10842" y="16480"/>
                    <a:pt x="10797" y="16457"/>
                  </a:cubicBezTo>
                  <a:cubicBezTo>
                    <a:pt x="10774" y="16457"/>
                    <a:pt x="10751" y="16435"/>
                    <a:pt x="10728" y="16435"/>
                  </a:cubicBezTo>
                  <a:cubicBezTo>
                    <a:pt x="10683" y="16412"/>
                    <a:pt x="10614" y="16389"/>
                    <a:pt x="10568" y="16389"/>
                  </a:cubicBezTo>
                  <a:cubicBezTo>
                    <a:pt x="10546" y="16366"/>
                    <a:pt x="10500" y="16343"/>
                    <a:pt x="10454" y="16343"/>
                  </a:cubicBezTo>
                  <a:lnTo>
                    <a:pt x="10431" y="16321"/>
                  </a:lnTo>
                  <a:lnTo>
                    <a:pt x="10386" y="16321"/>
                  </a:lnTo>
                  <a:cubicBezTo>
                    <a:pt x="10363" y="16321"/>
                    <a:pt x="10363" y="16298"/>
                    <a:pt x="10340" y="16298"/>
                  </a:cubicBezTo>
                  <a:lnTo>
                    <a:pt x="10272" y="16275"/>
                  </a:lnTo>
                  <a:cubicBezTo>
                    <a:pt x="10180" y="16252"/>
                    <a:pt x="10112" y="16229"/>
                    <a:pt x="10043" y="16206"/>
                  </a:cubicBezTo>
                  <a:lnTo>
                    <a:pt x="10021" y="16206"/>
                  </a:lnTo>
                  <a:lnTo>
                    <a:pt x="9884" y="16161"/>
                  </a:lnTo>
                  <a:lnTo>
                    <a:pt x="9655" y="16069"/>
                  </a:lnTo>
                  <a:lnTo>
                    <a:pt x="9450" y="16001"/>
                  </a:lnTo>
                  <a:lnTo>
                    <a:pt x="9427" y="16001"/>
                  </a:lnTo>
                  <a:cubicBezTo>
                    <a:pt x="9404" y="15978"/>
                    <a:pt x="9382" y="15955"/>
                    <a:pt x="9359" y="15955"/>
                  </a:cubicBezTo>
                  <a:lnTo>
                    <a:pt x="9313" y="15933"/>
                  </a:lnTo>
                  <a:lnTo>
                    <a:pt x="9245" y="15910"/>
                  </a:lnTo>
                  <a:cubicBezTo>
                    <a:pt x="9199" y="15887"/>
                    <a:pt x="9130" y="15864"/>
                    <a:pt x="9085" y="15841"/>
                  </a:cubicBezTo>
                  <a:cubicBezTo>
                    <a:pt x="8993" y="15796"/>
                    <a:pt x="8925" y="15773"/>
                    <a:pt x="8857" y="15750"/>
                  </a:cubicBezTo>
                  <a:lnTo>
                    <a:pt x="8788" y="15727"/>
                  </a:lnTo>
                  <a:cubicBezTo>
                    <a:pt x="8674" y="15681"/>
                    <a:pt x="8560" y="15636"/>
                    <a:pt x="8446" y="15590"/>
                  </a:cubicBezTo>
                  <a:cubicBezTo>
                    <a:pt x="8446" y="15567"/>
                    <a:pt x="8400" y="15544"/>
                    <a:pt x="8377" y="15522"/>
                  </a:cubicBezTo>
                  <a:cubicBezTo>
                    <a:pt x="8332" y="15499"/>
                    <a:pt x="8309" y="15476"/>
                    <a:pt x="8286" y="15476"/>
                  </a:cubicBezTo>
                  <a:lnTo>
                    <a:pt x="8240" y="15453"/>
                  </a:lnTo>
                  <a:cubicBezTo>
                    <a:pt x="8195" y="15430"/>
                    <a:pt x="8149" y="15430"/>
                    <a:pt x="8126" y="15408"/>
                  </a:cubicBezTo>
                  <a:lnTo>
                    <a:pt x="8103" y="15385"/>
                  </a:lnTo>
                  <a:lnTo>
                    <a:pt x="7989" y="15339"/>
                  </a:lnTo>
                  <a:lnTo>
                    <a:pt x="7875" y="15316"/>
                  </a:lnTo>
                  <a:lnTo>
                    <a:pt x="7784" y="15271"/>
                  </a:lnTo>
                  <a:cubicBezTo>
                    <a:pt x="7670" y="15225"/>
                    <a:pt x="7555" y="15179"/>
                    <a:pt x="7464" y="15134"/>
                  </a:cubicBezTo>
                  <a:cubicBezTo>
                    <a:pt x="7327" y="15065"/>
                    <a:pt x="7213" y="15019"/>
                    <a:pt x="7099" y="14974"/>
                  </a:cubicBezTo>
                  <a:lnTo>
                    <a:pt x="7031" y="14928"/>
                  </a:lnTo>
                  <a:cubicBezTo>
                    <a:pt x="6962" y="14905"/>
                    <a:pt x="6894" y="14860"/>
                    <a:pt x="6802" y="14837"/>
                  </a:cubicBezTo>
                  <a:lnTo>
                    <a:pt x="6757" y="14791"/>
                  </a:lnTo>
                  <a:lnTo>
                    <a:pt x="6734" y="14791"/>
                  </a:lnTo>
                  <a:lnTo>
                    <a:pt x="6688" y="14768"/>
                  </a:lnTo>
                  <a:lnTo>
                    <a:pt x="6665" y="14768"/>
                  </a:lnTo>
                  <a:cubicBezTo>
                    <a:pt x="6642" y="14768"/>
                    <a:pt x="6642" y="14746"/>
                    <a:pt x="6620" y="14746"/>
                  </a:cubicBezTo>
                  <a:lnTo>
                    <a:pt x="6574" y="14746"/>
                  </a:lnTo>
                  <a:lnTo>
                    <a:pt x="6483" y="14700"/>
                  </a:lnTo>
                  <a:cubicBezTo>
                    <a:pt x="6414" y="14677"/>
                    <a:pt x="6369" y="14654"/>
                    <a:pt x="6323" y="14631"/>
                  </a:cubicBezTo>
                  <a:cubicBezTo>
                    <a:pt x="6300" y="14609"/>
                    <a:pt x="6277" y="14586"/>
                    <a:pt x="6254" y="14563"/>
                  </a:cubicBezTo>
                  <a:cubicBezTo>
                    <a:pt x="6163" y="14517"/>
                    <a:pt x="6072" y="14472"/>
                    <a:pt x="6003" y="14426"/>
                  </a:cubicBezTo>
                  <a:lnTo>
                    <a:pt x="5981" y="14426"/>
                  </a:lnTo>
                  <a:cubicBezTo>
                    <a:pt x="5912" y="14380"/>
                    <a:pt x="5821" y="14358"/>
                    <a:pt x="5752" y="14312"/>
                  </a:cubicBezTo>
                  <a:cubicBezTo>
                    <a:pt x="5593" y="14243"/>
                    <a:pt x="5410" y="14175"/>
                    <a:pt x="5250" y="14084"/>
                  </a:cubicBezTo>
                  <a:cubicBezTo>
                    <a:pt x="5182" y="14061"/>
                    <a:pt x="5090" y="14015"/>
                    <a:pt x="5022" y="13970"/>
                  </a:cubicBezTo>
                  <a:cubicBezTo>
                    <a:pt x="4908" y="13901"/>
                    <a:pt x="4794" y="13833"/>
                    <a:pt x="4702" y="13764"/>
                  </a:cubicBezTo>
                  <a:lnTo>
                    <a:pt x="4611" y="13741"/>
                  </a:lnTo>
                  <a:cubicBezTo>
                    <a:pt x="4543" y="13696"/>
                    <a:pt x="4451" y="13650"/>
                    <a:pt x="4360" y="13604"/>
                  </a:cubicBezTo>
                  <a:lnTo>
                    <a:pt x="4200" y="13513"/>
                  </a:lnTo>
                  <a:cubicBezTo>
                    <a:pt x="4109" y="13467"/>
                    <a:pt x="3995" y="13399"/>
                    <a:pt x="3903" y="13353"/>
                  </a:cubicBezTo>
                  <a:cubicBezTo>
                    <a:pt x="3721" y="13262"/>
                    <a:pt x="3561" y="13171"/>
                    <a:pt x="3401" y="13079"/>
                  </a:cubicBezTo>
                  <a:lnTo>
                    <a:pt x="3310" y="13034"/>
                  </a:lnTo>
                  <a:lnTo>
                    <a:pt x="3287" y="13034"/>
                  </a:lnTo>
                  <a:cubicBezTo>
                    <a:pt x="3150" y="12965"/>
                    <a:pt x="3013" y="12897"/>
                    <a:pt x="2876" y="12828"/>
                  </a:cubicBezTo>
                  <a:cubicBezTo>
                    <a:pt x="2853" y="12805"/>
                    <a:pt x="2831" y="12805"/>
                    <a:pt x="2785" y="12783"/>
                  </a:cubicBezTo>
                  <a:lnTo>
                    <a:pt x="2717" y="12783"/>
                  </a:lnTo>
                  <a:cubicBezTo>
                    <a:pt x="2694" y="12760"/>
                    <a:pt x="2671" y="12760"/>
                    <a:pt x="2648" y="12737"/>
                  </a:cubicBezTo>
                  <a:lnTo>
                    <a:pt x="2625" y="12714"/>
                  </a:lnTo>
                  <a:cubicBezTo>
                    <a:pt x="2557" y="12691"/>
                    <a:pt x="2488" y="12646"/>
                    <a:pt x="2443" y="12623"/>
                  </a:cubicBezTo>
                  <a:cubicBezTo>
                    <a:pt x="2397" y="12577"/>
                    <a:pt x="2351" y="12577"/>
                    <a:pt x="2328" y="12554"/>
                  </a:cubicBezTo>
                  <a:cubicBezTo>
                    <a:pt x="2306" y="12554"/>
                    <a:pt x="2306" y="12532"/>
                    <a:pt x="2283" y="12532"/>
                  </a:cubicBezTo>
                  <a:cubicBezTo>
                    <a:pt x="2260" y="12532"/>
                    <a:pt x="2214" y="12554"/>
                    <a:pt x="2192" y="12577"/>
                  </a:cubicBezTo>
                  <a:cubicBezTo>
                    <a:pt x="2192" y="12554"/>
                    <a:pt x="2169" y="12554"/>
                    <a:pt x="2146" y="12532"/>
                  </a:cubicBezTo>
                  <a:lnTo>
                    <a:pt x="1804" y="12303"/>
                  </a:lnTo>
                  <a:lnTo>
                    <a:pt x="1461" y="12075"/>
                  </a:lnTo>
                  <a:lnTo>
                    <a:pt x="1393" y="12029"/>
                  </a:lnTo>
                  <a:lnTo>
                    <a:pt x="1233" y="11915"/>
                  </a:lnTo>
                  <a:cubicBezTo>
                    <a:pt x="1187" y="11847"/>
                    <a:pt x="1142" y="11801"/>
                    <a:pt x="1096" y="11755"/>
                  </a:cubicBezTo>
                  <a:lnTo>
                    <a:pt x="1073" y="11733"/>
                  </a:lnTo>
                  <a:cubicBezTo>
                    <a:pt x="1027" y="11687"/>
                    <a:pt x="1005" y="11664"/>
                    <a:pt x="982" y="11641"/>
                  </a:cubicBezTo>
                  <a:lnTo>
                    <a:pt x="959" y="11619"/>
                  </a:lnTo>
                  <a:cubicBezTo>
                    <a:pt x="891" y="11573"/>
                    <a:pt x="822" y="11504"/>
                    <a:pt x="754" y="11459"/>
                  </a:cubicBezTo>
                  <a:lnTo>
                    <a:pt x="708" y="11436"/>
                  </a:lnTo>
                  <a:cubicBezTo>
                    <a:pt x="617" y="11390"/>
                    <a:pt x="548" y="11322"/>
                    <a:pt x="457" y="11276"/>
                  </a:cubicBezTo>
                  <a:lnTo>
                    <a:pt x="434" y="11253"/>
                  </a:lnTo>
                  <a:lnTo>
                    <a:pt x="388" y="11231"/>
                  </a:lnTo>
                  <a:lnTo>
                    <a:pt x="366" y="11231"/>
                  </a:lnTo>
                  <a:cubicBezTo>
                    <a:pt x="343" y="11208"/>
                    <a:pt x="320" y="11185"/>
                    <a:pt x="297" y="11162"/>
                  </a:cubicBezTo>
                  <a:cubicBezTo>
                    <a:pt x="274" y="11162"/>
                    <a:pt x="251" y="11139"/>
                    <a:pt x="229" y="11139"/>
                  </a:cubicBezTo>
                  <a:cubicBezTo>
                    <a:pt x="206" y="11116"/>
                    <a:pt x="160" y="11094"/>
                    <a:pt x="137" y="11094"/>
                  </a:cubicBezTo>
                  <a:cubicBezTo>
                    <a:pt x="114" y="11094"/>
                    <a:pt x="92" y="11116"/>
                    <a:pt x="69" y="11116"/>
                  </a:cubicBezTo>
                  <a:cubicBezTo>
                    <a:pt x="46" y="11139"/>
                    <a:pt x="23" y="11139"/>
                    <a:pt x="23" y="11162"/>
                  </a:cubicBezTo>
                  <a:cubicBezTo>
                    <a:pt x="0" y="11208"/>
                    <a:pt x="0" y="11253"/>
                    <a:pt x="23" y="11276"/>
                  </a:cubicBezTo>
                  <a:cubicBezTo>
                    <a:pt x="23" y="11322"/>
                    <a:pt x="23" y="11367"/>
                    <a:pt x="69" y="11413"/>
                  </a:cubicBezTo>
                  <a:cubicBezTo>
                    <a:pt x="69" y="11413"/>
                    <a:pt x="92" y="11413"/>
                    <a:pt x="92" y="11436"/>
                  </a:cubicBezTo>
                  <a:cubicBezTo>
                    <a:pt x="92" y="11459"/>
                    <a:pt x="92" y="11482"/>
                    <a:pt x="114" y="11504"/>
                  </a:cubicBezTo>
                  <a:cubicBezTo>
                    <a:pt x="137" y="11527"/>
                    <a:pt x="160" y="11573"/>
                    <a:pt x="206" y="11596"/>
                  </a:cubicBezTo>
                  <a:lnTo>
                    <a:pt x="229" y="11596"/>
                  </a:lnTo>
                  <a:cubicBezTo>
                    <a:pt x="229" y="11619"/>
                    <a:pt x="251" y="11641"/>
                    <a:pt x="274" y="11664"/>
                  </a:cubicBezTo>
                  <a:lnTo>
                    <a:pt x="343" y="11710"/>
                  </a:lnTo>
                  <a:lnTo>
                    <a:pt x="434" y="11778"/>
                  </a:lnTo>
                  <a:lnTo>
                    <a:pt x="480" y="11801"/>
                  </a:lnTo>
                  <a:cubicBezTo>
                    <a:pt x="571" y="11870"/>
                    <a:pt x="662" y="11961"/>
                    <a:pt x="776" y="12029"/>
                  </a:cubicBezTo>
                  <a:lnTo>
                    <a:pt x="891" y="12121"/>
                  </a:lnTo>
                  <a:lnTo>
                    <a:pt x="913" y="12144"/>
                  </a:lnTo>
                  <a:cubicBezTo>
                    <a:pt x="959" y="12189"/>
                    <a:pt x="1005" y="12212"/>
                    <a:pt x="1050" y="12258"/>
                  </a:cubicBezTo>
                  <a:lnTo>
                    <a:pt x="1096" y="12303"/>
                  </a:lnTo>
                  <a:cubicBezTo>
                    <a:pt x="1142" y="12326"/>
                    <a:pt x="1164" y="12349"/>
                    <a:pt x="1210" y="12372"/>
                  </a:cubicBezTo>
                  <a:lnTo>
                    <a:pt x="1233" y="12395"/>
                  </a:lnTo>
                  <a:lnTo>
                    <a:pt x="1279" y="12440"/>
                  </a:lnTo>
                  <a:lnTo>
                    <a:pt x="1301" y="12440"/>
                  </a:lnTo>
                  <a:cubicBezTo>
                    <a:pt x="1324" y="12463"/>
                    <a:pt x="1370" y="12486"/>
                    <a:pt x="1393" y="12509"/>
                  </a:cubicBezTo>
                  <a:lnTo>
                    <a:pt x="1438" y="12509"/>
                  </a:lnTo>
                  <a:cubicBezTo>
                    <a:pt x="1461" y="12509"/>
                    <a:pt x="1507" y="12509"/>
                    <a:pt x="1507" y="12486"/>
                  </a:cubicBezTo>
                  <a:cubicBezTo>
                    <a:pt x="1621" y="12577"/>
                    <a:pt x="1758" y="12646"/>
                    <a:pt x="1872" y="12714"/>
                  </a:cubicBezTo>
                  <a:lnTo>
                    <a:pt x="2009" y="12805"/>
                  </a:lnTo>
                  <a:lnTo>
                    <a:pt x="2100" y="12851"/>
                  </a:lnTo>
                  <a:lnTo>
                    <a:pt x="2260" y="12942"/>
                  </a:lnTo>
                  <a:cubicBezTo>
                    <a:pt x="2351" y="13011"/>
                    <a:pt x="2420" y="13057"/>
                    <a:pt x="2511" y="13102"/>
                  </a:cubicBezTo>
                  <a:lnTo>
                    <a:pt x="2534" y="13125"/>
                  </a:lnTo>
                  <a:lnTo>
                    <a:pt x="2580" y="13148"/>
                  </a:lnTo>
                  <a:lnTo>
                    <a:pt x="2602" y="13148"/>
                  </a:lnTo>
                  <a:cubicBezTo>
                    <a:pt x="2625" y="13171"/>
                    <a:pt x="2648" y="13193"/>
                    <a:pt x="2671" y="13193"/>
                  </a:cubicBezTo>
                  <a:cubicBezTo>
                    <a:pt x="2671" y="13193"/>
                    <a:pt x="2671" y="13193"/>
                    <a:pt x="2694" y="13216"/>
                  </a:cubicBezTo>
                  <a:lnTo>
                    <a:pt x="2739" y="13239"/>
                  </a:lnTo>
                  <a:cubicBezTo>
                    <a:pt x="2853" y="13308"/>
                    <a:pt x="2968" y="13376"/>
                    <a:pt x="3082" y="13445"/>
                  </a:cubicBezTo>
                  <a:lnTo>
                    <a:pt x="3150" y="13490"/>
                  </a:lnTo>
                  <a:lnTo>
                    <a:pt x="3242" y="13536"/>
                  </a:lnTo>
                  <a:lnTo>
                    <a:pt x="3287" y="13559"/>
                  </a:lnTo>
                  <a:lnTo>
                    <a:pt x="3310" y="13582"/>
                  </a:lnTo>
                  <a:cubicBezTo>
                    <a:pt x="3356" y="13604"/>
                    <a:pt x="3378" y="13604"/>
                    <a:pt x="3424" y="13627"/>
                  </a:cubicBezTo>
                  <a:cubicBezTo>
                    <a:pt x="3447" y="13650"/>
                    <a:pt x="3470" y="13650"/>
                    <a:pt x="3493" y="13650"/>
                  </a:cubicBezTo>
                  <a:cubicBezTo>
                    <a:pt x="3493" y="13650"/>
                    <a:pt x="3515" y="13650"/>
                    <a:pt x="3515" y="13627"/>
                  </a:cubicBezTo>
                  <a:cubicBezTo>
                    <a:pt x="3652" y="13696"/>
                    <a:pt x="3766" y="13764"/>
                    <a:pt x="3903" y="13833"/>
                  </a:cubicBezTo>
                  <a:cubicBezTo>
                    <a:pt x="3995" y="13878"/>
                    <a:pt x="4063" y="13901"/>
                    <a:pt x="4132" y="13947"/>
                  </a:cubicBezTo>
                  <a:lnTo>
                    <a:pt x="4177" y="13970"/>
                  </a:lnTo>
                  <a:lnTo>
                    <a:pt x="4223" y="13992"/>
                  </a:lnTo>
                  <a:lnTo>
                    <a:pt x="4269" y="14015"/>
                  </a:lnTo>
                  <a:lnTo>
                    <a:pt x="4291" y="14015"/>
                  </a:lnTo>
                  <a:lnTo>
                    <a:pt x="4314" y="14038"/>
                  </a:lnTo>
                  <a:cubicBezTo>
                    <a:pt x="4337" y="14038"/>
                    <a:pt x="4360" y="14061"/>
                    <a:pt x="4406" y="14061"/>
                  </a:cubicBezTo>
                  <a:lnTo>
                    <a:pt x="4474" y="14061"/>
                  </a:lnTo>
                  <a:lnTo>
                    <a:pt x="4497" y="14084"/>
                  </a:lnTo>
                  <a:lnTo>
                    <a:pt x="4520" y="14084"/>
                  </a:lnTo>
                  <a:cubicBezTo>
                    <a:pt x="4611" y="14129"/>
                    <a:pt x="4680" y="14175"/>
                    <a:pt x="4771" y="14221"/>
                  </a:cubicBezTo>
                  <a:lnTo>
                    <a:pt x="4816" y="14243"/>
                  </a:lnTo>
                  <a:cubicBezTo>
                    <a:pt x="4862" y="14289"/>
                    <a:pt x="4931" y="14335"/>
                    <a:pt x="4999" y="14358"/>
                  </a:cubicBezTo>
                  <a:lnTo>
                    <a:pt x="5068" y="14403"/>
                  </a:lnTo>
                  <a:cubicBezTo>
                    <a:pt x="5136" y="14426"/>
                    <a:pt x="5182" y="14472"/>
                    <a:pt x="5250" y="14495"/>
                  </a:cubicBezTo>
                  <a:cubicBezTo>
                    <a:pt x="5341" y="14540"/>
                    <a:pt x="5433" y="14586"/>
                    <a:pt x="5547" y="14631"/>
                  </a:cubicBezTo>
                  <a:cubicBezTo>
                    <a:pt x="5593" y="14677"/>
                    <a:pt x="5638" y="14700"/>
                    <a:pt x="5707" y="14723"/>
                  </a:cubicBezTo>
                  <a:lnTo>
                    <a:pt x="5798" y="14768"/>
                  </a:lnTo>
                  <a:cubicBezTo>
                    <a:pt x="5958" y="14837"/>
                    <a:pt x="6095" y="14905"/>
                    <a:pt x="6232" y="14951"/>
                  </a:cubicBezTo>
                  <a:lnTo>
                    <a:pt x="6300" y="14974"/>
                  </a:lnTo>
                  <a:cubicBezTo>
                    <a:pt x="6369" y="15019"/>
                    <a:pt x="6460" y="15042"/>
                    <a:pt x="6528" y="15088"/>
                  </a:cubicBezTo>
                  <a:lnTo>
                    <a:pt x="6620" y="15111"/>
                  </a:lnTo>
                  <a:lnTo>
                    <a:pt x="6688" y="15156"/>
                  </a:lnTo>
                  <a:lnTo>
                    <a:pt x="6779" y="15179"/>
                  </a:lnTo>
                  <a:lnTo>
                    <a:pt x="6894" y="15225"/>
                  </a:lnTo>
                  <a:lnTo>
                    <a:pt x="6962" y="15248"/>
                  </a:lnTo>
                  <a:lnTo>
                    <a:pt x="7008" y="15271"/>
                  </a:lnTo>
                  <a:lnTo>
                    <a:pt x="7053" y="15316"/>
                  </a:lnTo>
                  <a:lnTo>
                    <a:pt x="7099" y="15339"/>
                  </a:lnTo>
                  <a:lnTo>
                    <a:pt x="7167" y="15362"/>
                  </a:lnTo>
                  <a:cubicBezTo>
                    <a:pt x="7213" y="15385"/>
                    <a:pt x="7282" y="15430"/>
                    <a:pt x="7350" y="15453"/>
                  </a:cubicBezTo>
                  <a:lnTo>
                    <a:pt x="7441" y="15499"/>
                  </a:lnTo>
                  <a:cubicBezTo>
                    <a:pt x="7510" y="15522"/>
                    <a:pt x="7555" y="15544"/>
                    <a:pt x="7601" y="15567"/>
                  </a:cubicBezTo>
                  <a:lnTo>
                    <a:pt x="7624" y="15590"/>
                  </a:lnTo>
                  <a:lnTo>
                    <a:pt x="7670" y="15590"/>
                  </a:lnTo>
                  <a:cubicBezTo>
                    <a:pt x="7670" y="15590"/>
                    <a:pt x="7670" y="15613"/>
                    <a:pt x="7670" y="15613"/>
                  </a:cubicBezTo>
                  <a:cubicBezTo>
                    <a:pt x="7738" y="15636"/>
                    <a:pt x="7784" y="15681"/>
                    <a:pt x="7829" y="15704"/>
                  </a:cubicBezTo>
                  <a:cubicBezTo>
                    <a:pt x="7875" y="15704"/>
                    <a:pt x="7898" y="15727"/>
                    <a:pt x="7921" y="15727"/>
                  </a:cubicBezTo>
                  <a:lnTo>
                    <a:pt x="7966" y="15750"/>
                  </a:lnTo>
                  <a:lnTo>
                    <a:pt x="8012" y="15773"/>
                  </a:lnTo>
                  <a:lnTo>
                    <a:pt x="8103" y="15818"/>
                  </a:lnTo>
                  <a:lnTo>
                    <a:pt x="8126" y="15818"/>
                  </a:lnTo>
                  <a:cubicBezTo>
                    <a:pt x="8217" y="15864"/>
                    <a:pt x="8309" y="15887"/>
                    <a:pt x="8377" y="15933"/>
                  </a:cubicBezTo>
                  <a:lnTo>
                    <a:pt x="8469" y="15955"/>
                  </a:lnTo>
                  <a:cubicBezTo>
                    <a:pt x="8605" y="16024"/>
                    <a:pt x="8765" y="16092"/>
                    <a:pt x="8902" y="16138"/>
                  </a:cubicBezTo>
                  <a:lnTo>
                    <a:pt x="8925" y="16161"/>
                  </a:lnTo>
                  <a:cubicBezTo>
                    <a:pt x="8971" y="16184"/>
                    <a:pt x="9016" y="16184"/>
                    <a:pt x="9039" y="16206"/>
                  </a:cubicBezTo>
                  <a:lnTo>
                    <a:pt x="9130" y="16252"/>
                  </a:lnTo>
                  <a:lnTo>
                    <a:pt x="9199" y="16275"/>
                  </a:lnTo>
                  <a:cubicBezTo>
                    <a:pt x="9245" y="16298"/>
                    <a:pt x="9290" y="16321"/>
                    <a:pt x="9359" y="16343"/>
                  </a:cubicBezTo>
                  <a:lnTo>
                    <a:pt x="9382" y="16343"/>
                  </a:lnTo>
                  <a:lnTo>
                    <a:pt x="9404" y="16366"/>
                  </a:lnTo>
                  <a:lnTo>
                    <a:pt x="9473" y="16389"/>
                  </a:lnTo>
                  <a:cubicBezTo>
                    <a:pt x="9633" y="16457"/>
                    <a:pt x="9792" y="16526"/>
                    <a:pt x="10021" y="16594"/>
                  </a:cubicBezTo>
                  <a:cubicBezTo>
                    <a:pt x="10112" y="16617"/>
                    <a:pt x="10226" y="16663"/>
                    <a:pt x="10317" y="16686"/>
                  </a:cubicBezTo>
                  <a:lnTo>
                    <a:pt x="10340" y="16686"/>
                  </a:lnTo>
                  <a:cubicBezTo>
                    <a:pt x="10386" y="16709"/>
                    <a:pt x="10454" y="16731"/>
                    <a:pt x="10500" y="16754"/>
                  </a:cubicBezTo>
                  <a:cubicBezTo>
                    <a:pt x="10568" y="16777"/>
                    <a:pt x="10637" y="16800"/>
                    <a:pt x="10705" y="16823"/>
                  </a:cubicBezTo>
                  <a:lnTo>
                    <a:pt x="10820" y="16868"/>
                  </a:lnTo>
                  <a:lnTo>
                    <a:pt x="10842" y="16868"/>
                  </a:lnTo>
                  <a:lnTo>
                    <a:pt x="10865" y="16891"/>
                  </a:lnTo>
                  <a:lnTo>
                    <a:pt x="10888" y="16891"/>
                  </a:lnTo>
                  <a:cubicBezTo>
                    <a:pt x="10934" y="16891"/>
                    <a:pt x="10956" y="16914"/>
                    <a:pt x="10979" y="16914"/>
                  </a:cubicBezTo>
                  <a:lnTo>
                    <a:pt x="11139" y="16960"/>
                  </a:lnTo>
                  <a:lnTo>
                    <a:pt x="11299" y="17005"/>
                  </a:lnTo>
                  <a:cubicBezTo>
                    <a:pt x="11299" y="17028"/>
                    <a:pt x="11322" y="17028"/>
                    <a:pt x="11344" y="17028"/>
                  </a:cubicBezTo>
                  <a:lnTo>
                    <a:pt x="11367" y="17028"/>
                  </a:lnTo>
                  <a:lnTo>
                    <a:pt x="11413" y="17051"/>
                  </a:lnTo>
                  <a:lnTo>
                    <a:pt x="11596" y="17097"/>
                  </a:lnTo>
                  <a:lnTo>
                    <a:pt x="11641" y="17097"/>
                  </a:lnTo>
                  <a:cubicBezTo>
                    <a:pt x="11664" y="17119"/>
                    <a:pt x="11710" y="17119"/>
                    <a:pt x="11733" y="17142"/>
                  </a:cubicBezTo>
                  <a:lnTo>
                    <a:pt x="11801" y="17165"/>
                  </a:lnTo>
                  <a:cubicBezTo>
                    <a:pt x="11847" y="17188"/>
                    <a:pt x="11915" y="17188"/>
                    <a:pt x="11961" y="17211"/>
                  </a:cubicBezTo>
                  <a:cubicBezTo>
                    <a:pt x="12121" y="17256"/>
                    <a:pt x="12280" y="17302"/>
                    <a:pt x="12417" y="17348"/>
                  </a:cubicBezTo>
                  <a:lnTo>
                    <a:pt x="12463" y="17348"/>
                  </a:lnTo>
                  <a:lnTo>
                    <a:pt x="12600" y="17371"/>
                  </a:lnTo>
                  <a:cubicBezTo>
                    <a:pt x="12691" y="17416"/>
                    <a:pt x="12760" y="17439"/>
                    <a:pt x="12851" y="17462"/>
                  </a:cubicBezTo>
                  <a:cubicBezTo>
                    <a:pt x="12942" y="17485"/>
                    <a:pt x="13034" y="17507"/>
                    <a:pt x="13125" y="17507"/>
                  </a:cubicBezTo>
                  <a:cubicBezTo>
                    <a:pt x="13216" y="17530"/>
                    <a:pt x="13307" y="17553"/>
                    <a:pt x="13399" y="17553"/>
                  </a:cubicBezTo>
                  <a:lnTo>
                    <a:pt x="13627" y="17553"/>
                  </a:lnTo>
                  <a:cubicBezTo>
                    <a:pt x="13673" y="17553"/>
                    <a:pt x="13718" y="17553"/>
                    <a:pt x="13764" y="17507"/>
                  </a:cubicBezTo>
                  <a:cubicBezTo>
                    <a:pt x="13787" y="17485"/>
                    <a:pt x="13810" y="17462"/>
                    <a:pt x="13832" y="17439"/>
                  </a:cubicBezTo>
                  <a:cubicBezTo>
                    <a:pt x="13855" y="17416"/>
                    <a:pt x="13878" y="17393"/>
                    <a:pt x="13901" y="17371"/>
                  </a:cubicBezTo>
                  <a:cubicBezTo>
                    <a:pt x="13924" y="17348"/>
                    <a:pt x="13947" y="17302"/>
                    <a:pt x="13969" y="17256"/>
                  </a:cubicBezTo>
                  <a:lnTo>
                    <a:pt x="13992" y="17234"/>
                  </a:lnTo>
                  <a:cubicBezTo>
                    <a:pt x="14015" y="17211"/>
                    <a:pt x="14015" y="17188"/>
                    <a:pt x="14038" y="17165"/>
                  </a:cubicBezTo>
                  <a:cubicBezTo>
                    <a:pt x="14084" y="17074"/>
                    <a:pt x="14129" y="17005"/>
                    <a:pt x="14175" y="16937"/>
                  </a:cubicBezTo>
                  <a:cubicBezTo>
                    <a:pt x="14243" y="16823"/>
                    <a:pt x="14312" y="16731"/>
                    <a:pt x="14380" y="16617"/>
                  </a:cubicBezTo>
                  <a:cubicBezTo>
                    <a:pt x="14586" y="16275"/>
                    <a:pt x="14791" y="15955"/>
                    <a:pt x="14951" y="15636"/>
                  </a:cubicBezTo>
                  <a:lnTo>
                    <a:pt x="14974" y="15613"/>
                  </a:lnTo>
                  <a:cubicBezTo>
                    <a:pt x="15042" y="15476"/>
                    <a:pt x="15133" y="15316"/>
                    <a:pt x="15202" y="15179"/>
                  </a:cubicBezTo>
                  <a:lnTo>
                    <a:pt x="15225" y="15111"/>
                  </a:lnTo>
                  <a:lnTo>
                    <a:pt x="15248" y="15088"/>
                  </a:lnTo>
                  <a:cubicBezTo>
                    <a:pt x="15248" y="15088"/>
                    <a:pt x="15270" y="15065"/>
                    <a:pt x="15270" y="15065"/>
                  </a:cubicBezTo>
                  <a:cubicBezTo>
                    <a:pt x="15270" y="15042"/>
                    <a:pt x="15293" y="15019"/>
                    <a:pt x="15293" y="14997"/>
                  </a:cubicBezTo>
                  <a:lnTo>
                    <a:pt x="15316" y="14974"/>
                  </a:lnTo>
                  <a:lnTo>
                    <a:pt x="15316" y="14951"/>
                  </a:lnTo>
                  <a:lnTo>
                    <a:pt x="15339" y="14928"/>
                  </a:lnTo>
                  <a:lnTo>
                    <a:pt x="15339" y="14905"/>
                  </a:lnTo>
                  <a:lnTo>
                    <a:pt x="15385" y="14814"/>
                  </a:lnTo>
                  <a:lnTo>
                    <a:pt x="15430" y="14746"/>
                  </a:lnTo>
                  <a:lnTo>
                    <a:pt x="15453" y="14700"/>
                  </a:lnTo>
                  <a:cubicBezTo>
                    <a:pt x="15453" y="14677"/>
                    <a:pt x="15476" y="14631"/>
                    <a:pt x="15499" y="14586"/>
                  </a:cubicBezTo>
                  <a:cubicBezTo>
                    <a:pt x="15590" y="14426"/>
                    <a:pt x="15658" y="14289"/>
                    <a:pt x="15750" y="14129"/>
                  </a:cubicBezTo>
                  <a:lnTo>
                    <a:pt x="15750" y="14106"/>
                  </a:lnTo>
                  <a:lnTo>
                    <a:pt x="15795" y="14038"/>
                  </a:lnTo>
                  <a:lnTo>
                    <a:pt x="15818" y="14015"/>
                  </a:lnTo>
                  <a:cubicBezTo>
                    <a:pt x="15841" y="14015"/>
                    <a:pt x="15864" y="13992"/>
                    <a:pt x="15864" y="13970"/>
                  </a:cubicBezTo>
                  <a:cubicBezTo>
                    <a:pt x="15887" y="13924"/>
                    <a:pt x="15910" y="13901"/>
                    <a:pt x="15932" y="13855"/>
                  </a:cubicBezTo>
                  <a:lnTo>
                    <a:pt x="15955" y="13833"/>
                  </a:lnTo>
                  <a:cubicBezTo>
                    <a:pt x="15955" y="13810"/>
                    <a:pt x="15978" y="13787"/>
                    <a:pt x="15978" y="13787"/>
                  </a:cubicBezTo>
                  <a:lnTo>
                    <a:pt x="16024" y="13673"/>
                  </a:lnTo>
                  <a:lnTo>
                    <a:pt x="16047" y="13650"/>
                  </a:lnTo>
                  <a:lnTo>
                    <a:pt x="16069" y="13604"/>
                  </a:lnTo>
                  <a:lnTo>
                    <a:pt x="16092" y="13559"/>
                  </a:lnTo>
                  <a:lnTo>
                    <a:pt x="16138" y="13490"/>
                  </a:lnTo>
                  <a:cubicBezTo>
                    <a:pt x="16229" y="13330"/>
                    <a:pt x="16298" y="13171"/>
                    <a:pt x="16389" y="13011"/>
                  </a:cubicBezTo>
                  <a:lnTo>
                    <a:pt x="16412" y="12988"/>
                  </a:lnTo>
                  <a:lnTo>
                    <a:pt x="16457" y="12920"/>
                  </a:lnTo>
                  <a:cubicBezTo>
                    <a:pt x="16480" y="12897"/>
                    <a:pt x="16503" y="12874"/>
                    <a:pt x="16503" y="12851"/>
                  </a:cubicBezTo>
                  <a:lnTo>
                    <a:pt x="16526" y="12805"/>
                  </a:lnTo>
                  <a:cubicBezTo>
                    <a:pt x="16617" y="12668"/>
                    <a:pt x="16708" y="12509"/>
                    <a:pt x="16800" y="12372"/>
                  </a:cubicBezTo>
                  <a:lnTo>
                    <a:pt x="16823" y="12326"/>
                  </a:lnTo>
                  <a:lnTo>
                    <a:pt x="16937" y="12144"/>
                  </a:lnTo>
                  <a:lnTo>
                    <a:pt x="16960" y="12098"/>
                  </a:lnTo>
                  <a:lnTo>
                    <a:pt x="17005" y="12052"/>
                  </a:lnTo>
                  <a:cubicBezTo>
                    <a:pt x="17028" y="11984"/>
                    <a:pt x="17074" y="11915"/>
                    <a:pt x="17119" y="11847"/>
                  </a:cubicBezTo>
                  <a:lnTo>
                    <a:pt x="17256" y="11619"/>
                  </a:lnTo>
                  <a:lnTo>
                    <a:pt x="17325" y="11504"/>
                  </a:lnTo>
                  <a:lnTo>
                    <a:pt x="17348" y="11459"/>
                  </a:lnTo>
                  <a:lnTo>
                    <a:pt x="17416" y="11345"/>
                  </a:lnTo>
                  <a:lnTo>
                    <a:pt x="17462" y="11253"/>
                  </a:lnTo>
                  <a:lnTo>
                    <a:pt x="17507" y="11162"/>
                  </a:lnTo>
                  <a:cubicBezTo>
                    <a:pt x="17530" y="11139"/>
                    <a:pt x="17553" y="11116"/>
                    <a:pt x="17553" y="11094"/>
                  </a:cubicBezTo>
                  <a:lnTo>
                    <a:pt x="17599" y="11025"/>
                  </a:lnTo>
                  <a:cubicBezTo>
                    <a:pt x="17621" y="11002"/>
                    <a:pt x="17621" y="10979"/>
                    <a:pt x="17644" y="10934"/>
                  </a:cubicBezTo>
                  <a:cubicBezTo>
                    <a:pt x="17644" y="10911"/>
                    <a:pt x="17644" y="10888"/>
                    <a:pt x="17644" y="10865"/>
                  </a:cubicBezTo>
                  <a:cubicBezTo>
                    <a:pt x="17644" y="10842"/>
                    <a:pt x="17621" y="10820"/>
                    <a:pt x="17621" y="10820"/>
                  </a:cubicBezTo>
                  <a:lnTo>
                    <a:pt x="17644" y="10774"/>
                  </a:lnTo>
                  <a:lnTo>
                    <a:pt x="17667" y="10728"/>
                  </a:lnTo>
                  <a:lnTo>
                    <a:pt x="17736" y="10614"/>
                  </a:lnTo>
                  <a:lnTo>
                    <a:pt x="17781" y="10500"/>
                  </a:lnTo>
                  <a:cubicBezTo>
                    <a:pt x="17804" y="10477"/>
                    <a:pt x="17827" y="10432"/>
                    <a:pt x="17850" y="10409"/>
                  </a:cubicBezTo>
                  <a:lnTo>
                    <a:pt x="17873" y="10386"/>
                  </a:lnTo>
                  <a:lnTo>
                    <a:pt x="17918" y="10295"/>
                  </a:lnTo>
                  <a:cubicBezTo>
                    <a:pt x="17987" y="10158"/>
                    <a:pt x="18078" y="10044"/>
                    <a:pt x="18146" y="9907"/>
                  </a:cubicBezTo>
                  <a:lnTo>
                    <a:pt x="18192" y="9838"/>
                  </a:lnTo>
                  <a:lnTo>
                    <a:pt x="18261" y="9747"/>
                  </a:lnTo>
                  <a:lnTo>
                    <a:pt x="18283" y="9701"/>
                  </a:lnTo>
                  <a:lnTo>
                    <a:pt x="18306" y="9656"/>
                  </a:lnTo>
                  <a:lnTo>
                    <a:pt x="18329" y="9633"/>
                  </a:lnTo>
                  <a:lnTo>
                    <a:pt x="18329" y="9610"/>
                  </a:lnTo>
                  <a:lnTo>
                    <a:pt x="18352" y="9587"/>
                  </a:lnTo>
                  <a:cubicBezTo>
                    <a:pt x="18352" y="9564"/>
                    <a:pt x="18375" y="9541"/>
                    <a:pt x="18375" y="9519"/>
                  </a:cubicBezTo>
                  <a:cubicBezTo>
                    <a:pt x="18398" y="9496"/>
                    <a:pt x="18398" y="9473"/>
                    <a:pt x="18398" y="9450"/>
                  </a:cubicBezTo>
                  <a:lnTo>
                    <a:pt x="18420" y="9404"/>
                  </a:lnTo>
                  <a:lnTo>
                    <a:pt x="18443" y="9382"/>
                  </a:lnTo>
                  <a:cubicBezTo>
                    <a:pt x="18443" y="9359"/>
                    <a:pt x="18443" y="9359"/>
                    <a:pt x="18443" y="9336"/>
                  </a:cubicBezTo>
                  <a:cubicBezTo>
                    <a:pt x="18489" y="9313"/>
                    <a:pt x="18512" y="9245"/>
                    <a:pt x="18534" y="9199"/>
                  </a:cubicBezTo>
                  <a:lnTo>
                    <a:pt x="18557" y="9176"/>
                  </a:lnTo>
                  <a:lnTo>
                    <a:pt x="18557" y="9153"/>
                  </a:lnTo>
                  <a:lnTo>
                    <a:pt x="18580" y="9153"/>
                  </a:lnTo>
                  <a:lnTo>
                    <a:pt x="18603" y="9085"/>
                  </a:lnTo>
                  <a:lnTo>
                    <a:pt x="18649" y="8994"/>
                  </a:lnTo>
                  <a:lnTo>
                    <a:pt x="18763" y="8834"/>
                  </a:lnTo>
                  <a:lnTo>
                    <a:pt x="18808" y="8765"/>
                  </a:lnTo>
                  <a:lnTo>
                    <a:pt x="18831" y="8720"/>
                  </a:lnTo>
                  <a:lnTo>
                    <a:pt x="18854" y="8651"/>
                  </a:lnTo>
                  <a:lnTo>
                    <a:pt x="18877" y="8628"/>
                  </a:lnTo>
                  <a:cubicBezTo>
                    <a:pt x="18900" y="8583"/>
                    <a:pt x="18922" y="8560"/>
                    <a:pt x="18945" y="8514"/>
                  </a:cubicBezTo>
                  <a:cubicBezTo>
                    <a:pt x="18945" y="8491"/>
                    <a:pt x="18945" y="8469"/>
                    <a:pt x="18945" y="8423"/>
                  </a:cubicBezTo>
                  <a:cubicBezTo>
                    <a:pt x="18968" y="8423"/>
                    <a:pt x="18991" y="8400"/>
                    <a:pt x="18991" y="8400"/>
                  </a:cubicBezTo>
                  <a:lnTo>
                    <a:pt x="19082" y="8240"/>
                  </a:lnTo>
                  <a:lnTo>
                    <a:pt x="19219" y="8012"/>
                  </a:lnTo>
                  <a:cubicBezTo>
                    <a:pt x="19311" y="7875"/>
                    <a:pt x="19379" y="7738"/>
                    <a:pt x="19470" y="7601"/>
                  </a:cubicBezTo>
                  <a:lnTo>
                    <a:pt x="19539" y="7487"/>
                  </a:lnTo>
                  <a:cubicBezTo>
                    <a:pt x="19584" y="7396"/>
                    <a:pt x="19653" y="7305"/>
                    <a:pt x="19699" y="7213"/>
                  </a:cubicBezTo>
                  <a:lnTo>
                    <a:pt x="19744" y="7145"/>
                  </a:lnTo>
                  <a:cubicBezTo>
                    <a:pt x="19836" y="7008"/>
                    <a:pt x="19904" y="6894"/>
                    <a:pt x="19950" y="6780"/>
                  </a:cubicBezTo>
                  <a:cubicBezTo>
                    <a:pt x="19972" y="6780"/>
                    <a:pt x="19972" y="6757"/>
                    <a:pt x="19972" y="6734"/>
                  </a:cubicBezTo>
                  <a:lnTo>
                    <a:pt x="19972" y="6688"/>
                  </a:lnTo>
                  <a:lnTo>
                    <a:pt x="20018" y="6643"/>
                  </a:lnTo>
                  <a:cubicBezTo>
                    <a:pt x="20087" y="6506"/>
                    <a:pt x="20178" y="6392"/>
                    <a:pt x="20246" y="6255"/>
                  </a:cubicBezTo>
                  <a:lnTo>
                    <a:pt x="20269" y="6232"/>
                  </a:lnTo>
                  <a:lnTo>
                    <a:pt x="20292" y="6186"/>
                  </a:lnTo>
                  <a:lnTo>
                    <a:pt x="20315" y="6163"/>
                  </a:lnTo>
                  <a:cubicBezTo>
                    <a:pt x="20383" y="6049"/>
                    <a:pt x="20452" y="5912"/>
                    <a:pt x="20520" y="5798"/>
                  </a:cubicBezTo>
                  <a:lnTo>
                    <a:pt x="20520" y="5775"/>
                  </a:lnTo>
                  <a:lnTo>
                    <a:pt x="20543" y="5752"/>
                  </a:lnTo>
                  <a:lnTo>
                    <a:pt x="20589" y="5661"/>
                  </a:lnTo>
                  <a:lnTo>
                    <a:pt x="20657" y="5593"/>
                  </a:lnTo>
                  <a:cubicBezTo>
                    <a:pt x="20657" y="5547"/>
                    <a:pt x="20680" y="5524"/>
                    <a:pt x="20703" y="5479"/>
                  </a:cubicBezTo>
                  <a:lnTo>
                    <a:pt x="20726" y="5456"/>
                  </a:lnTo>
                  <a:cubicBezTo>
                    <a:pt x="20749" y="5433"/>
                    <a:pt x="20771" y="5387"/>
                    <a:pt x="20771" y="5342"/>
                  </a:cubicBezTo>
                  <a:cubicBezTo>
                    <a:pt x="20794" y="5319"/>
                    <a:pt x="20794" y="5296"/>
                    <a:pt x="20794" y="5273"/>
                  </a:cubicBezTo>
                  <a:lnTo>
                    <a:pt x="20794" y="5250"/>
                  </a:lnTo>
                  <a:cubicBezTo>
                    <a:pt x="20863" y="5136"/>
                    <a:pt x="20931" y="5022"/>
                    <a:pt x="20977" y="4908"/>
                  </a:cubicBezTo>
                  <a:lnTo>
                    <a:pt x="21022" y="4839"/>
                  </a:lnTo>
                  <a:lnTo>
                    <a:pt x="21022" y="4817"/>
                  </a:lnTo>
                  <a:lnTo>
                    <a:pt x="21045" y="4794"/>
                  </a:lnTo>
                  <a:cubicBezTo>
                    <a:pt x="21045" y="4794"/>
                    <a:pt x="21068" y="4771"/>
                    <a:pt x="21068" y="4748"/>
                  </a:cubicBezTo>
                  <a:lnTo>
                    <a:pt x="21159" y="4588"/>
                  </a:lnTo>
                  <a:lnTo>
                    <a:pt x="21182" y="4543"/>
                  </a:lnTo>
                  <a:cubicBezTo>
                    <a:pt x="21228" y="4543"/>
                    <a:pt x="21273" y="4520"/>
                    <a:pt x="21296" y="4474"/>
                  </a:cubicBezTo>
                  <a:cubicBezTo>
                    <a:pt x="21319" y="4429"/>
                    <a:pt x="21365" y="4383"/>
                    <a:pt x="21388" y="4337"/>
                  </a:cubicBezTo>
                  <a:lnTo>
                    <a:pt x="21410" y="4292"/>
                  </a:lnTo>
                  <a:cubicBezTo>
                    <a:pt x="21433" y="4246"/>
                    <a:pt x="21456" y="4200"/>
                    <a:pt x="21479" y="4155"/>
                  </a:cubicBezTo>
                  <a:lnTo>
                    <a:pt x="21525" y="4063"/>
                  </a:lnTo>
                  <a:lnTo>
                    <a:pt x="21570" y="3972"/>
                  </a:lnTo>
                  <a:lnTo>
                    <a:pt x="21593" y="3926"/>
                  </a:lnTo>
                  <a:lnTo>
                    <a:pt x="21639" y="3858"/>
                  </a:lnTo>
                  <a:cubicBezTo>
                    <a:pt x="21662" y="3789"/>
                    <a:pt x="21707" y="3744"/>
                    <a:pt x="21730" y="3675"/>
                  </a:cubicBezTo>
                  <a:lnTo>
                    <a:pt x="21776" y="3607"/>
                  </a:lnTo>
                  <a:lnTo>
                    <a:pt x="21798" y="3584"/>
                  </a:lnTo>
                  <a:cubicBezTo>
                    <a:pt x="21821" y="3538"/>
                    <a:pt x="21844" y="3470"/>
                    <a:pt x="21867" y="3424"/>
                  </a:cubicBezTo>
                  <a:lnTo>
                    <a:pt x="21913" y="3379"/>
                  </a:lnTo>
                  <a:lnTo>
                    <a:pt x="21935" y="3333"/>
                  </a:lnTo>
                  <a:lnTo>
                    <a:pt x="21981" y="3264"/>
                  </a:lnTo>
                  <a:lnTo>
                    <a:pt x="22004" y="3219"/>
                  </a:lnTo>
                  <a:cubicBezTo>
                    <a:pt x="22050" y="3128"/>
                    <a:pt x="22118" y="3036"/>
                    <a:pt x="22164" y="2945"/>
                  </a:cubicBezTo>
                  <a:lnTo>
                    <a:pt x="22232" y="2854"/>
                  </a:lnTo>
                  <a:lnTo>
                    <a:pt x="22323" y="2694"/>
                  </a:lnTo>
                  <a:lnTo>
                    <a:pt x="22369" y="2648"/>
                  </a:lnTo>
                  <a:cubicBezTo>
                    <a:pt x="22415" y="2580"/>
                    <a:pt x="22460" y="2511"/>
                    <a:pt x="22483" y="2420"/>
                  </a:cubicBezTo>
                  <a:cubicBezTo>
                    <a:pt x="22483" y="2420"/>
                    <a:pt x="22506" y="2420"/>
                    <a:pt x="22506" y="2397"/>
                  </a:cubicBezTo>
                  <a:lnTo>
                    <a:pt x="22529" y="2351"/>
                  </a:lnTo>
                  <a:lnTo>
                    <a:pt x="22552" y="2306"/>
                  </a:lnTo>
                  <a:cubicBezTo>
                    <a:pt x="22575" y="2283"/>
                    <a:pt x="22597" y="2237"/>
                    <a:pt x="22620" y="2215"/>
                  </a:cubicBezTo>
                  <a:cubicBezTo>
                    <a:pt x="22620" y="2192"/>
                    <a:pt x="22643" y="2169"/>
                    <a:pt x="22643" y="2146"/>
                  </a:cubicBezTo>
                  <a:cubicBezTo>
                    <a:pt x="22643" y="2123"/>
                    <a:pt x="22643" y="2100"/>
                    <a:pt x="22620" y="2078"/>
                  </a:cubicBezTo>
                  <a:cubicBezTo>
                    <a:pt x="22620" y="2055"/>
                    <a:pt x="22620" y="2055"/>
                    <a:pt x="22597" y="2032"/>
                  </a:cubicBezTo>
                  <a:lnTo>
                    <a:pt x="22643" y="1986"/>
                  </a:lnTo>
                  <a:lnTo>
                    <a:pt x="22689" y="1941"/>
                  </a:lnTo>
                  <a:cubicBezTo>
                    <a:pt x="22711" y="1872"/>
                    <a:pt x="22757" y="1804"/>
                    <a:pt x="22803" y="1735"/>
                  </a:cubicBezTo>
                  <a:cubicBezTo>
                    <a:pt x="22871" y="1644"/>
                    <a:pt x="22917" y="1553"/>
                    <a:pt x="22963" y="1461"/>
                  </a:cubicBezTo>
                  <a:cubicBezTo>
                    <a:pt x="23008" y="1393"/>
                    <a:pt x="23054" y="1324"/>
                    <a:pt x="23100" y="1256"/>
                  </a:cubicBezTo>
                  <a:lnTo>
                    <a:pt x="23122" y="1233"/>
                  </a:lnTo>
                  <a:cubicBezTo>
                    <a:pt x="23145" y="1187"/>
                    <a:pt x="23168" y="1165"/>
                    <a:pt x="23191" y="1142"/>
                  </a:cubicBezTo>
                  <a:lnTo>
                    <a:pt x="23191" y="1119"/>
                  </a:lnTo>
                  <a:lnTo>
                    <a:pt x="23214" y="1073"/>
                  </a:lnTo>
                  <a:lnTo>
                    <a:pt x="23236" y="1050"/>
                  </a:lnTo>
                  <a:lnTo>
                    <a:pt x="23282" y="936"/>
                  </a:lnTo>
                  <a:cubicBezTo>
                    <a:pt x="23328" y="891"/>
                    <a:pt x="23373" y="799"/>
                    <a:pt x="23419" y="731"/>
                  </a:cubicBezTo>
                  <a:lnTo>
                    <a:pt x="23510" y="571"/>
                  </a:lnTo>
                  <a:cubicBezTo>
                    <a:pt x="23556" y="525"/>
                    <a:pt x="23556" y="503"/>
                    <a:pt x="23579" y="457"/>
                  </a:cubicBezTo>
                  <a:lnTo>
                    <a:pt x="23602" y="434"/>
                  </a:lnTo>
                  <a:lnTo>
                    <a:pt x="23602" y="411"/>
                  </a:lnTo>
                  <a:cubicBezTo>
                    <a:pt x="23625" y="366"/>
                    <a:pt x="23647" y="343"/>
                    <a:pt x="23647" y="320"/>
                  </a:cubicBezTo>
                  <a:cubicBezTo>
                    <a:pt x="23647" y="274"/>
                    <a:pt x="23625" y="229"/>
                    <a:pt x="23579" y="229"/>
                  </a:cubicBezTo>
                  <a:lnTo>
                    <a:pt x="23579" y="160"/>
                  </a:lnTo>
                  <a:cubicBezTo>
                    <a:pt x="23579" y="137"/>
                    <a:pt x="23579" y="115"/>
                    <a:pt x="23556" y="92"/>
                  </a:cubicBezTo>
                  <a:cubicBezTo>
                    <a:pt x="23556" y="69"/>
                    <a:pt x="23533" y="46"/>
                    <a:pt x="23510" y="23"/>
                  </a:cubicBezTo>
                  <a:cubicBezTo>
                    <a:pt x="23488" y="23"/>
                    <a:pt x="23465" y="0"/>
                    <a:pt x="2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8"/>
            <p:cNvSpPr/>
            <p:nvPr/>
          </p:nvSpPr>
          <p:spPr>
            <a:xfrm>
              <a:off x="-700034" y="2226692"/>
              <a:ext cx="1271966" cy="1006328"/>
            </a:xfrm>
            <a:custGeom>
              <a:avLst/>
              <a:gdLst/>
              <a:ahLst/>
              <a:cxnLst/>
              <a:rect l="l" t="t" r="r" b="b"/>
              <a:pathLst>
                <a:path w="22735" h="17987" extrusionOk="0">
                  <a:moveTo>
                    <a:pt x="21684" y="0"/>
                  </a:moveTo>
                  <a:cubicBezTo>
                    <a:pt x="21639" y="0"/>
                    <a:pt x="21570" y="23"/>
                    <a:pt x="21547" y="69"/>
                  </a:cubicBezTo>
                  <a:cubicBezTo>
                    <a:pt x="21410" y="320"/>
                    <a:pt x="21273" y="548"/>
                    <a:pt x="21137" y="777"/>
                  </a:cubicBezTo>
                  <a:cubicBezTo>
                    <a:pt x="21045" y="959"/>
                    <a:pt x="20954" y="1142"/>
                    <a:pt x="20840" y="1302"/>
                  </a:cubicBezTo>
                  <a:cubicBezTo>
                    <a:pt x="20589" y="1758"/>
                    <a:pt x="20338" y="2215"/>
                    <a:pt x="20087" y="2648"/>
                  </a:cubicBezTo>
                  <a:cubicBezTo>
                    <a:pt x="19607" y="3493"/>
                    <a:pt x="19151" y="4337"/>
                    <a:pt x="18671" y="5182"/>
                  </a:cubicBezTo>
                  <a:lnTo>
                    <a:pt x="16959" y="8263"/>
                  </a:lnTo>
                  <a:lnTo>
                    <a:pt x="15636" y="10660"/>
                  </a:lnTo>
                  <a:lnTo>
                    <a:pt x="15293" y="11253"/>
                  </a:lnTo>
                  <a:cubicBezTo>
                    <a:pt x="14905" y="11938"/>
                    <a:pt x="14517" y="12646"/>
                    <a:pt x="14129" y="13330"/>
                  </a:cubicBezTo>
                  <a:lnTo>
                    <a:pt x="13832" y="13878"/>
                  </a:lnTo>
                  <a:cubicBezTo>
                    <a:pt x="13467" y="14540"/>
                    <a:pt x="13102" y="15179"/>
                    <a:pt x="12737" y="15841"/>
                  </a:cubicBezTo>
                  <a:cubicBezTo>
                    <a:pt x="12668" y="15978"/>
                    <a:pt x="12577" y="16138"/>
                    <a:pt x="12509" y="16275"/>
                  </a:cubicBezTo>
                  <a:lnTo>
                    <a:pt x="12440" y="16412"/>
                  </a:lnTo>
                  <a:cubicBezTo>
                    <a:pt x="12417" y="16480"/>
                    <a:pt x="12372" y="16549"/>
                    <a:pt x="12326" y="16640"/>
                  </a:cubicBezTo>
                  <a:cubicBezTo>
                    <a:pt x="12326" y="16663"/>
                    <a:pt x="12303" y="16709"/>
                    <a:pt x="12280" y="16731"/>
                  </a:cubicBezTo>
                  <a:lnTo>
                    <a:pt x="12257" y="16823"/>
                  </a:lnTo>
                  <a:lnTo>
                    <a:pt x="12235" y="16846"/>
                  </a:lnTo>
                  <a:lnTo>
                    <a:pt x="12212" y="16891"/>
                  </a:lnTo>
                  <a:cubicBezTo>
                    <a:pt x="12212" y="16914"/>
                    <a:pt x="12189" y="16937"/>
                    <a:pt x="12189" y="16937"/>
                  </a:cubicBezTo>
                  <a:cubicBezTo>
                    <a:pt x="12189" y="16960"/>
                    <a:pt x="12189" y="16960"/>
                    <a:pt x="12166" y="16982"/>
                  </a:cubicBezTo>
                  <a:lnTo>
                    <a:pt x="12166" y="17005"/>
                  </a:lnTo>
                  <a:cubicBezTo>
                    <a:pt x="12143" y="17005"/>
                    <a:pt x="12143" y="17028"/>
                    <a:pt x="12143" y="17028"/>
                  </a:cubicBezTo>
                  <a:lnTo>
                    <a:pt x="12121" y="17051"/>
                  </a:lnTo>
                  <a:cubicBezTo>
                    <a:pt x="12121" y="17074"/>
                    <a:pt x="12121" y="17074"/>
                    <a:pt x="12121" y="17074"/>
                  </a:cubicBezTo>
                  <a:cubicBezTo>
                    <a:pt x="12098" y="17097"/>
                    <a:pt x="12098" y="17119"/>
                    <a:pt x="12075" y="17142"/>
                  </a:cubicBezTo>
                  <a:cubicBezTo>
                    <a:pt x="12075" y="17188"/>
                    <a:pt x="12098" y="17256"/>
                    <a:pt x="12143" y="17279"/>
                  </a:cubicBezTo>
                  <a:lnTo>
                    <a:pt x="12212" y="17279"/>
                  </a:lnTo>
                  <a:cubicBezTo>
                    <a:pt x="12212" y="17302"/>
                    <a:pt x="12212" y="17348"/>
                    <a:pt x="12235" y="17371"/>
                  </a:cubicBezTo>
                  <a:cubicBezTo>
                    <a:pt x="12235" y="17393"/>
                    <a:pt x="12257" y="17393"/>
                    <a:pt x="12257" y="17416"/>
                  </a:cubicBezTo>
                  <a:lnTo>
                    <a:pt x="12235" y="17393"/>
                  </a:lnTo>
                  <a:lnTo>
                    <a:pt x="12052" y="17393"/>
                  </a:lnTo>
                  <a:cubicBezTo>
                    <a:pt x="12029" y="17393"/>
                    <a:pt x="12006" y="17371"/>
                    <a:pt x="11961" y="17371"/>
                  </a:cubicBezTo>
                  <a:lnTo>
                    <a:pt x="11938" y="17371"/>
                  </a:lnTo>
                  <a:lnTo>
                    <a:pt x="11892" y="17348"/>
                  </a:lnTo>
                  <a:lnTo>
                    <a:pt x="11824" y="17348"/>
                  </a:lnTo>
                  <a:lnTo>
                    <a:pt x="11710" y="17302"/>
                  </a:lnTo>
                  <a:cubicBezTo>
                    <a:pt x="11596" y="17279"/>
                    <a:pt x="11481" y="17256"/>
                    <a:pt x="11367" y="17211"/>
                  </a:cubicBezTo>
                  <a:cubicBezTo>
                    <a:pt x="11276" y="17188"/>
                    <a:pt x="11208" y="17188"/>
                    <a:pt x="11116" y="17165"/>
                  </a:cubicBezTo>
                  <a:lnTo>
                    <a:pt x="11002" y="17119"/>
                  </a:lnTo>
                  <a:cubicBezTo>
                    <a:pt x="10888" y="17074"/>
                    <a:pt x="10774" y="17051"/>
                    <a:pt x="10683" y="17005"/>
                  </a:cubicBezTo>
                  <a:lnTo>
                    <a:pt x="10568" y="16960"/>
                  </a:lnTo>
                  <a:cubicBezTo>
                    <a:pt x="10431" y="16914"/>
                    <a:pt x="10317" y="16868"/>
                    <a:pt x="10180" y="16823"/>
                  </a:cubicBezTo>
                  <a:cubicBezTo>
                    <a:pt x="10135" y="16800"/>
                    <a:pt x="10089" y="16777"/>
                    <a:pt x="10066" y="16777"/>
                  </a:cubicBezTo>
                  <a:cubicBezTo>
                    <a:pt x="10043" y="16754"/>
                    <a:pt x="10043" y="16754"/>
                    <a:pt x="10021" y="16731"/>
                  </a:cubicBezTo>
                  <a:cubicBezTo>
                    <a:pt x="9952" y="16686"/>
                    <a:pt x="9884" y="16663"/>
                    <a:pt x="9815" y="16640"/>
                  </a:cubicBezTo>
                  <a:lnTo>
                    <a:pt x="9792" y="16617"/>
                  </a:lnTo>
                  <a:lnTo>
                    <a:pt x="9633" y="16549"/>
                  </a:lnTo>
                  <a:cubicBezTo>
                    <a:pt x="9564" y="16526"/>
                    <a:pt x="9518" y="16503"/>
                    <a:pt x="9473" y="16480"/>
                  </a:cubicBezTo>
                  <a:lnTo>
                    <a:pt x="9359" y="16458"/>
                  </a:lnTo>
                  <a:cubicBezTo>
                    <a:pt x="9290" y="16435"/>
                    <a:pt x="9245" y="16389"/>
                    <a:pt x="9176" y="16366"/>
                  </a:cubicBezTo>
                  <a:lnTo>
                    <a:pt x="9085" y="16343"/>
                  </a:lnTo>
                  <a:cubicBezTo>
                    <a:pt x="9085" y="16298"/>
                    <a:pt x="9062" y="16275"/>
                    <a:pt x="9016" y="16252"/>
                  </a:cubicBezTo>
                  <a:cubicBezTo>
                    <a:pt x="8993" y="16229"/>
                    <a:pt x="8971" y="16229"/>
                    <a:pt x="8948" y="16229"/>
                  </a:cubicBezTo>
                  <a:cubicBezTo>
                    <a:pt x="8948" y="16229"/>
                    <a:pt x="8948" y="16206"/>
                    <a:pt x="8925" y="16206"/>
                  </a:cubicBezTo>
                  <a:cubicBezTo>
                    <a:pt x="8902" y="16206"/>
                    <a:pt x="8879" y="16184"/>
                    <a:pt x="8857" y="16184"/>
                  </a:cubicBezTo>
                  <a:cubicBezTo>
                    <a:pt x="8857" y="16184"/>
                    <a:pt x="8834" y="16161"/>
                    <a:pt x="8834" y="16161"/>
                  </a:cubicBezTo>
                  <a:lnTo>
                    <a:pt x="8811" y="16161"/>
                  </a:lnTo>
                  <a:cubicBezTo>
                    <a:pt x="8651" y="16092"/>
                    <a:pt x="8514" y="16024"/>
                    <a:pt x="8354" y="15978"/>
                  </a:cubicBezTo>
                  <a:cubicBezTo>
                    <a:pt x="8263" y="15933"/>
                    <a:pt x="8149" y="15887"/>
                    <a:pt x="8035" y="15841"/>
                  </a:cubicBezTo>
                  <a:lnTo>
                    <a:pt x="8012" y="15818"/>
                  </a:lnTo>
                  <a:lnTo>
                    <a:pt x="7966" y="15796"/>
                  </a:lnTo>
                  <a:cubicBezTo>
                    <a:pt x="7898" y="15773"/>
                    <a:pt x="7829" y="15750"/>
                    <a:pt x="7761" y="15727"/>
                  </a:cubicBezTo>
                  <a:lnTo>
                    <a:pt x="7738" y="15704"/>
                  </a:lnTo>
                  <a:cubicBezTo>
                    <a:pt x="7670" y="15659"/>
                    <a:pt x="7624" y="15636"/>
                    <a:pt x="7555" y="15590"/>
                  </a:cubicBezTo>
                  <a:cubicBezTo>
                    <a:pt x="7510" y="15567"/>
                    <a:pt x="7464" y="15544"/>
                    <a:pt x="7419" y="15522"/>
                  </a:cubicBezTo>
                  <a:cubicBezTo>
                    <a:pt x="7350" y="15476"/>
                    <a:pt x="7282" y="15453"/>
                    <a:pt x="7213" y="15408"/>
                  </a:cubicBezTo>
                  <a:cubicBezTo>
                    <a:pt x="7076" y="15339"/>
                    <a:pt x="6939" y="15293"/>
                    <a:pt x="6802" y="15225"/>
                  </a:cubicBezTo>
                  <a:lnTo>
                    <a:pt x="6574" y="15111"/>
                  </a:lnTo>
                  <a:lnTo>
                    <a:pt x="6346" y="14997"/>
                  </a:lnTo>
                  <a:lnTo>
                    <a:pt x="6323" y="14997"/>
                  </a:lnTo>
                  <a:lnTo>
                    <a:pt x="6323" y="14974"/>
                  </a:lnTo>
                  <a:cubicBezTo>
                    <a:pt x="5935" y="14768"/>
                    <a:pt x="5615" y="14586"/>
                    <a:pt x="5296" y="14426"/>
                  </a:cubicBezTo>
                  <a:cubicBezTo>
                    <a:pt x="5204" y="14358"/>
                    <a:pt x="5090" y="14312"/>
                    <a:pt x="4976" y="14266"/>
                  </a:cubicBezTo>
                  <a:cubicBezTo>
                    <a:pt x="4953" y="14243"/>
                    <a:pt x="4953" y="14243"/>
                    <a:pt x="4931" y="14243"/>
                  </a:cubicBezTo>
                  <a:cubicBezTo>
                    <a:pt x="4908" y="14243"/>
                    <a:pt x="4862" y="14266"/>
                    <a:pt x="4839" y="14289"/>
                  </a:cubicBezTo>
                  <a:cubicBezTo>
                    <a:pt x="4794" y="14266"/>
                    <a:pt x="4748" y="14243"/>
                    <a:pt x="4702" y="14221"/>
                  </a:cubicBezTo>
                  <a:cubicBezTo>
                    <a:pt x="4497" y="14084"/>
                    <a:pt x="4269" y="13970"/>
                    <a:pt x="4063" y="13833"/>
                  </a:cubicBezTo>
                  <a:lnTo>
                    <a:pt x="3835" y="13718"/>
                  </a:lnTo>
                  <a:cubicBezTo>
                    <a:pt x="3744" y="13650"/>
                    <a:pt x="3652" y="13604"/>
                    <a:pt x="3561" y="13559"/>
                  </a:cubicBezTo>
                  <a:lnTo>
                    <a:pt x="3424" y="13467"/>
                  </a:lnTo>
                  <a:cubicBezTo>
                    <a:pt x="3356" y="13445"/>
                    <a:pt x="3287" y="13399"/>
                    <a:pt x="3219" y="13353"/>
                  </a:cubicBezTo>
                  <a:lnTo>
                    <a:pt x="3196" y="13330"/>
                  </a:lnTo>
                  <a:cubicBezTo>
                    <a:pt x="3150" y="13308"/>
                    <a:pt x="3127" y="13308"/>
                    <a:pt x="3082" y="13285"/>
                  </a:cubicBezTo>
                  <a:lnTo>
                    <a:pt x="2945" y="13193"/>
                  </a:lnTo>
                  <a:lnTo>
                    <a:pt x="2899" y="13148"/>
                  </a:lnTo>
                  <a:cubicBezTo>
                    <a:pt x="2853" y="13125"/>
                    <a:pt x="2785" y="13079"/>
                    <a:pt x="2739" y="13057"/>
                  </a:cubicBezTo>
                  <a:lnTo>
                    <a:pt x="2671" y="13011"/>
                  </a:lnTo>
                  <a:lnTo>
                    <a:pt x="2648" y="12988"/>
                  </a:lnTo>
                  <a:cubicBezTo>
                    <a:pt x="2602" y="12965"/>
                    <a:pt x="2580" y="12942"/>
                    <a:pt x="2534" y="12920"/>
                  </a:cubicBezTo>
                  <a:cubicBezTo>
                    <a:pt x="2511" y="12897"/>
                    <a:pt x="2488" y="12897"/>
                    <a:pt x="2465" y="12897"/>
                  </a:cubicBezTo>
                  <a:cubicBezTo>
                    <a:pt x="2443" y="12897"/>
                    <a:pt x="2420" y="12897"/>
                    <a:pt x="2397" y="12920"/>
                  </a:cubicBezTo>
                  <a:cubicBezTo>
                    <a:pt x="2351" y="12897"/>
                    <a:pt x="2328" y="12874"/>
                    <a:pt x="2283" y="12851"/>
                  </a:cubicBezTo>
                  <a:lnTo>
                    <a:pt x="2260" y="12828"/>
                  </a:lnTo>
                  <a:cubicBezTo>
                    <a:pt x="2169" y="12760"/>
                    <a:pt x="2055" y="12691"/>
                    <a:pt x="1963" y="12623"/>
                  </a:cubicBezTo>
                  <a:lnTo>
                    <a:pt x="1872" y="12554"/>
                  </a:lnTo>
                  <a:lnTo>
                    <a:pt x="1781" y="12486"/>
                  </a:lnTo>
                  <a:cubicBezTo>
                    <a:pt x="1758" y="12463"/>
                    <a:pt x="1758" y="12463"/>
                    <a:pt x="1735" y="12440"/>
                  </a:cubicBezTo>
                  <a:lnTo>
                    <a:pt x="1689" y="12417"/>
                  </a:lnTo>
                  <a:cubicBezTo>
                    <a:pt x="1667" y="12395"/>
                    <a:pt x="1644" y="12372"/>
                    <a:pt x="1621" y="12349"/>
                  </a:cubicBezTo>
                  <a:lnTo>
                    <a:pt x="1575" y="12326"/>
                  </a:lnTo>
                  <a:lnTo>
                    <a:pt x="1530" y="12303"/>
                  </a:lnTo>
                  <a:lnTo>
                    <a:pt x="1461" y="12235"/>
                  </a:lnTo>
                  <a:cubicBezTo>
                    <a:pt x="1393" y="12166"/>
                    <a:pt x="1301" y="12121"/>
                    <a:pt x="1210" y="12052"/>
                  </a:cubicBezTo>
                  <a:lnTo>
                    <a:pt x="1073" y="11938"/>
                  </a:lnTo>
                  <a:cubicBezTo>
                    <a:pt x="913" y="11801"/>
                    <a:pt x="776" y="11687"/>
                    <a:pt x="617" y="11550"/>
                  </a:cubicBezTo>
                  <a:cubicBezTo>
                    <a:pt x="594" y="11550"/>
                    <a:pt x="571" y="11527"/>
                    <a:pt x="548" y="11504"/>
                  </a:cubicBezTo>
                  <a:lnTo>
                    <a:pt x="525" y="11504"/>
                  </a:lnTo>
                  <a:cubicBezTo>
                    <a:pt x="480" y="11459"/>
                    <a:pt x="457" y="11436"/>
                    <a:pt x="411" y="11413"/>
                  </a:cubicBezTo>
                  <a:cubicBezTo>
                    <a:pt x="411" y="11413"/>
                    <a:pt x="388" y="11390"/>
                    <a:pt x="365" y="11390"/>
                  </a:cubicBezTo>
                  <a:lnTo>
                    <a:pt x="343" y="11367"/>
                  </a:lnTo>
                  <a:lnTo>
                    <a:pt x="320" y="11345"/>
                  </a:lnTo>
                  <a:cubicBezTo>
                    <a:pt x="297" y="11322"/>
                    <a:pt x="251" y="11299"/>
                    <a:pt x="206" y="11299"/>
                  </a:cubicBezTo>
                  <a:cubicBezTo>
                    <a:pt x="229" y="11276"/>
                    <a:pt x="229" y="11231"/>
                    <a:pt x="229" y="11208"/>
                  </a:cubicBezTo>
                  <a:cubicBezTo>
                    <a:pt x="206" y="11185"/>
                    <a:pt x="183" y="11185"/>
                    <a:pt x="160" y="11185"/>
                  </a:cubicBezTo>
                  <a:lnTo>
                    <a:pt x="92" y="11185"/>
                  </a:lnTo>
                  <a:cubicBezTo>
                    <a:pt x="69" y="11208"/>
                    <a:pt x="46" y="11231"/>
                    <a:pt x="46" y="11253"/>
                  </a:cubicBezTo>
                  <a:lnTo>
                    <a:pt x="23" y="11276"/>
                  </a:lnTo>
                  <a:cubicBezTo>
                    <a:pt x="23" y="11322"/>
                    <a:pt x="0" y="11345"/>
                    <a:pt x="0" y="11390"/>
                  </a:cubicBezTo>
                  <a:cubicBezTo>
                    <a:pt x="23" y="11436"/>
                    <a:pt x="23" y="11459"/>
                    <a:pt x="23" y="11482"/>
                  </a:cubicBezTo>
                  <a:cubicBezTo>
                    <a:pt x="46" y="11504"/>
                    <a:pt x="69" y="11550"/>
                    <a:pt x="92" y="11573"/>
                  </a:cubicBezTo>
                  <a:cubicBezTo>
                    <a:pt x="114" y="11596"/>
                    <a:pt x="160" y="11641"/>
                    <a:pt x="183" y="11664"/>
                  </a:cubicBezTo>
                  <a:lnTo>
                    <a:pt x="206" y="11687"/>
                  </a:lnTo>
                  <a:cubicBezTo>
                    <a:pt x="229" y="11710"/>
                    <a:pt x="251" y="11710"/>
                    <a:pt x="274" y="11733"/>
                  </a:cubicBezTo>
                  <a:cubicBezTo>
                    <a:pt x="320" y="11778"/>
                    <a:pt x="388" y="11824"/>
                    <a:pt x="457" y="11870"/>
                  </a:cubicBezTo>
                  <a:cubicBezTo>
                    <a:pt x="502" y="11938"/>
                    <a:pt x="571" y="11984"/>
                    <a:pt x="639" y="12029"/>
                  </a:cubicBezTo>
                  <a:lnTo>
                    <a:pt x="754" y="12121"/>
                  </a:lnTo>
                  <a:lnTo>
                    <a:pt x="822" y="12189"/>
                  </a:lnTo>
                  <a:lnTo>
                    <a:pt x="913" y="12235"/>
                  </a:lnTo>
                  <a:lnTo>
                    <a:pt x="959" y="12280"/>
                  </a:lnTo>
                  <a:cubicBezTo>
                    <a:pt x="982" y="12303"/>
                    <a:pt x="1027" y="12326"/>
                    <a:pt x="1050" y="12349"/>
                  </a:cubicBezTo>
                  <a:cubicBezTo>
                    <a:pt x="1073" y="12372"/>
                    <a:pt x="1096" y="12372"/>
                    <a:pt x="1096" y="12372"/>
                  </a:cubicBezTo>
                  <a:lnTo>
                    <a:pt x="1142" y="12372"/>
                  </a:lnTo>
                  <a:cubicBezTo>
                    <a:pt x="1256" y="12463"/>
                    <a:pt x="1393" y="12554"/>
                    <a:pt x="1507" y="12646"/>
                  </a:cubicBezTo>
                  <a:cubicBezTo>
                    <a:pt x="1552" y="12669"/>
                    <a:pt x="1621" y="12714"/>
                    <a:pt x="1667" y="12760"/>
                  </a:cubicBezTo>
                  <a:cubicBezTo>
                    <a:pt x="1689" y="12783"/>
                    <a:pt x="1712" y="12783"/>
                    <a:pt x="1735" y="12805"/>
                  </a:cubicBezTo>
                  <a:lnTo>
                    <a:pt x="1758" y="12828"/>
                  </a:lnTo>
                  <a:lnTo>
                    <a:pt x="1872" y="12920"/>
                  </a:lnTo>
                  <a:cubicBezTo>
                    <a:pt x="1940" y="12965"/>
                    <a:pt x="2009" y="13011"/>
                    <a:pt x="2077" y="13079"/>
                  </a:cubicBezTo>
                  <a:cubicBezTo>
                    <a:pt x="2214" y="13171"/>
                    <a:pt x="2328" y="13262"/>
                    <a:pt x="2465" y="13330"/>
                  </a:cubicBezTo>
                  <a:lnTo>
                    <a:pt x="2534" y="13376"/>
                  </a:lnTo>
                  <a:cubicBezTo>
                    <a:pt x="2671" y="13467"/>
                    <a:pt x="2808" y="13582"/>
                    <a:pt x="2945" y="13673"/>
                  </a:cubicBezTo>
                  <a:lnTo>
                    <a:pt x="3127" y="13764"/>
                  </a:lnTo>
                  <a:lnTo>
                    <a:pt x="3196" y="13810"/>
                  </a:lnTo>
                  <a:cubicBezTo>
                    <a:pt x="3264" y="13855"/>
                    <a:pt x="3356" y="13901"/>
                    <a:pt x="3424" y="13947"/>
                  </a:cubicBezTo>
                  <a:cubicBezTo>
                    <a:pt x="3447" y="13970"/>
                    <a:pt x="3470" y="13970"/>
                    <a:pt x="3493" y="13970"/>
                  </a:cubicBezTo>
                  <a:lnTo>
                    <a:pt x="3538" y="13970"/>
                  </a:lnTo>
                  <a:lnTo>
                    <a:pt x="3630" y="14015"/>
                  </a:lnTo>
                  <a:lnTo>
                    <a:pt x="3721" y="14061"/>
                  </a:lnTo>
                  <a:cubicBezTo>
                    <a:pt x="3766" y="14107"/>
                    <a:pt x="3835" y="14152"/>
                    <a:pt x="3903" y="14175"/>
                  </a:cubicBezTo>
                  <a:lnTo>
                    <a:pt x="3926" y="14198"/>
                  </a:lnTo>
                  <a:cubicBezTo>
                    <a:pt x="4018" y="14243"/>
                    <a:pt x="4109" y="14289"/>
                    <a:pt x="4200" y="14335"/>
                  </a:cubicBezTo>
                  <a:lnTo>
                    <a:pt x="4269" y="14335"/>
                  </a:lnTo>
                  <a:lnTo>
                    <a:pt x="4337" y="14380"/>
                  </a:lnTo>
                  <a:cubicBezTo>
                    <a:pt x="4520" y="14472"/>
                    <a:pt x="4702" y="14586"/>
                    <a:pt x="4885" y="14700"/>
                  </a:cubicBezTo>
                  <a:cubicBezTo>
                    <a:pt x="5022" y="14768"/>
                    <a:pt x="5159" y="14837"/>
                    <a:pt x="5273" y="14905"/>
                  </a:cubicBezTo>
                  <a:lnTo>
                    <a:pt x="5364" y="14974"/>
                  </a:lnTo>
                  <a:cubicBezTo>
                    <a:pt x="5524" y="15042"/>
                    <a:pt x="5684" y="15134"/>
                    <a:pt x="5844" y="15225"/>
                  </a:cubicBezTo>
                  <a:lnTo>
                    <a:pt x="5912" y="15248"/>
                  </a:lnTo>
                  <a:lnTo>
                    <a:pt x="6003" y="15293"/>
                  </a:lnTo>
                  <a:lnTo>
                    <a:pt x="6049" y="15316"/>
                  </a:lnTo>
                  <a:cubicBezTo>
                    <a:pt x="6117" y="15362"/>
                    <a:pt x="6163" y="15385"/>
                    <a:pt x="6232" y="15408"/>
                  </a:cubicBezTo>
                  <a:lnTo>
                    <a:pt x="6300" y="15408"/>
                  </a:lnTo>
                  <a:cubicBezTo>
                    <a:pt x="6391" y="15453"/>
                    <a:pt x="6483" y="15499"/>
                    <a:pt x="6574" y="15522"/>
                  </a:cubicBezTo>
                  <a:lnTo>
                    <a:pt x="6734" y="15613"/>
                  </a:lnTo>
                  <a:lnTo>
                    <a:pt x="6894" y="15681"/>
                  </a:lnTo>
                  <a:lnTo>
                    <a:pt x="6962" y="15727"/>
                  </a:lnTo>
                  <a:cubicBezTo>
                    <a:pt x="7030" y="15750"/>
                    <a:pt x="7099" y="15796"/>
                    <a:pt x="7190" y="15818"/>
                  </a:cubicBezTo>
                  <a:lnTo>
                    <a:pt x="7282" y="15818"/>
                  </a:lnTo>
                  <a:lnTo>
                    <a:pt x="7304" y="15841"/>
                  </a:lnTo>
                  <a:cubicBezTo>
                    <a:pt x="7373" y="15864"/>
                    <a:pt x="7419" y="15910"/>
                    <a:pt x="7487" y="15933"/>
                  </a:cubicBezTo>
                  <a:lnTo>
                    <a:pt x="7555" y="15978"/>
                  </a:lnTo>
                  <a:cubicBezTo>
                    <a:pt x="7601" y="16001"/>
                    <a:pt x="7647" y="16024"/>
                    <a:pt x="7715" y="16047"/>
                  </a:cubicBezTo>
                  <a:lnTo>
                    <a:pt x="7738" y="16069"/>
                  </a:lnTo>
                  <a:cubicBezTo>
                    <a:pt x="7784" y="16092"/>
                    <a:pt x="7807" y="16092"/>
                    <a:pt x="7852" y="16115"/>
                  </a:cubicBezTo>
                  <a:lnTo>
                    <a:pt x="7943" y="16161"/>
                  </a:lnTo>
                  <a:lnTo>
                    <a:pt x="8012" y="16206"/>
                  </a:lnTo>
                  <a:cubicBezTo>
                    <a:pt x="8080" y="16252"/>
                    <a:pt x="8172" y="16298"/>
                    <a:pt x="8240" y="16343"/>
                  </a:cubicBezTo>
                  <a:lnTo>
                    <a:pt x="8286" y="16366"/>
                  </a:lnTo>
                  <a:cubicBezTo>
                    <a:pt x="8354" y="16389"/>
                    <a:pt x="8400" y="16412"/>
                    <a:pt x="8468" y="16435"/>
                  </a:cubicBezTo>
                  <a:cubicBezTo>
                    <a:pt x="8560" y="16480"/>
                    <a:pt x="8674" y="16526"/>
                    <a:pt x="8765" y="16572"/>
                  </a:cubicBezTo>
                  <a:cubicBezTo>
                    <a:pt x="8788" y="16594"/>
                    <a:pt x="8811" y="16594"/>
                    <a:pt x="8834" y="16594"/>
                  </a:cubicBezTo>
                  <a:lnTo>
                    <a:pt x="8857" y="16617"/>
                  </a:lnTo>
                  <a:cubicBezTo>
                    <a:pt x="8925" y="16640"/>
                    <a:pt x="8993" y="16686"/>
                    <a:pt x="9062" y="16709"/>
                  </a:cubicBezTo>
                  <a:cubicBezTo>
                    <a:pt x="9130" y="16731"/>
                    <a:pt x="9222" y="16777"/>
                    <a:pt x="9313" y="16800"/>
                  </a:cubicBezTo>
                  <a:cubicBezTo>
                    <a:pt x="9427" y="16846"/>
                    <a:pt x="9518" y="16868"/>
                    <a:pt x="9633" y="16914"/>
                  </a:cubicBezTo>
                  <a:lnTo>
                    <a:pt x="9838" y="16982"/>
                  </a:lnTo>
                  <a:lnTo>
                    <a:pt x="9906" y="17005"/>
                  </a:lnTo>
                  <a:lnTo>
                    <a:pt x="9952" y="17028"/>
                  </a:lnTo>
                  <a:cubicBezTo>
                    <a:pt x="10043" y="17074"/>
                    <a:pt x="10112" y="17097"/>
                    <a:pt x="10180" y="17119"/>
                  </a:cubicBezTo>
                  <a:lnTo>
                    <a:pt x="10249" y="17165"/>
                  </a:lnTo>
                  <a:cubicBezTo>
                    <a:pt x="10317" y="17188"/>
                    <a:pt x="10363" y="17211"/>
                    <a:pt x="10431" y="17234"/>
                  </a:cubicBezTo>
                  <a:cubicBezTo>
                    <a:pt x="10546" y="17279"/>
                    <a:pt x="10637" y="17302"/>
                    <a:pt x="10728" y="17348"/>
                  </a:cubicBezTo>
                  <a:cubicBezTo>
                    <a:pt x="10774" y="17348"/>
                    <a:pt x="10797" y="17371"/>
                    <a:pt x="10819" y="17371"/>
                  </a:cubicBezTo>
                  <a:lnTo>
                    <a:pt x="10842" y="17371"/>
                  </a:lnTo>
                  <a:lnTo>
                    <a:pt x="11025" y="17439"/>
                  </a:lnTo>
                  <a:cubicBezTo>
                    <a:pt x="11093" y="17462"/>
                    <a:pt x="11162" y="17485"/>
                    <a:pt x="11230" y="17507"/>
                  </a:cubicBezTo>
                  <a:lnTo>
                    <a:pt x="11299" y="17507"/>
                  </a:lnTo>
                  <a:cubicBezTo>
                    <a:pt x="11322" y="17530"/>
                    <a:pt x="11344" y="17530"/>
                    <a:pt x="11390" y="17530"/>
                  </a:cubicBezTo>
                  <a:cubicBezTo>
                    <a:pt x="11413" y="17553"/>
                    <a:pt x="11459" y="17576"/>
                    <a:pt x="11504" y="17576"/>
                  </a:cubicBezTo>
                  <a:lnTo>
                    <a:pt x="11664" y="17622"/>
                  </a:lnTo>
                  <a:lnTo>
                    <a:pt x="11824" y="17667"/>
                  </a:lnTo>
                  <a:cubicBezTo>
                    <a:pt x="11824" y="17690"/>
                    <a:pt x="11847" y="17690"/>
                    <a:pt x="11869" y="17690"/>
                  </a:cubicBezTo>
                  <a:lnTo>
                    <a:pt x="11892" y="17690"/>
                  </a:lnTo>
                  <a:lnTo>
                    <a:pt x="11984" y="17713"/>
                  </a:lnTo>
                  <a:lnTo>
                    <a:pt x="12098" y="17759"/>
                  </a:lnTo>
                  <a:cubicBezTo>
                    <a:pt x="12257" y="17781"/>
                    <a:pt x="12394" y="17827"/>
                    <a:pt x="12554" y="17873"/>
                  </a:cubicBezTo>
                  <a:lnTo>
                    <a:pt x="12623" y="17873"/>
                  </a:lnTo>
                  <a:cubicBezTo>
                    <a:pt x="12714" y="17895"/>
                    <a:pt x="12805" y="17918"/>
                    <a:pt x="12897" y="17941"/>
                  </a:cubicBezTo>
                  <a:cubicBezTo>
                    <a:pt x="12942" y="17941"/>
                    <a:pt x="12988" y="17941"/>
                    <a:pt x="13034" y="17964"/>
                  </a:cubicBezTo>
                  <a:cubicBezTo>
                    <a:pt x="13079" y="17964"/>
                    <a:pt x="13125" y="17964"/>
                    <a:pt x="13170" y="17987"/>
                  </a:cubicBezTo>
                  <a:lnTo>
                    <a:pt x="13262" y="17987"/>
                  </a:lnTo>
                  <a:cubicBezTo>
                    <a:pt x="13307" y="17964"/>
                    <a:pt x="13353" y="17918"/>
                    <a:pt x="13353" y="17895"/>
                  </a:cubicBezTo>
                  <a:cubicBezTo>
                    <a:pt x="13353" y="17873"/>
                    <a:pt x="13353" y="17850"/>
                    <a:pt x="13353" y="17850"/>
                  </a:cubicBezTo>
                  <a:lnTo>
                    <a:pt x="13376" y="17850"/>
                  </a:lnTo>
                  <a:cubicBezTo>
                    <a:pt x="13422" y="17850"/>
                    <a:pt x="13444" y="17804"/>
                    <a:pt x="13467" y="17759"/>
                  </a:cubicBezTo>
                  <a:cubicBezTo>
                    <a:pt x="13467" y="17736"/>
                    <a:pt x="13467" y="17736"/>
                    <a:pt x="13467" y="17713"/>
                  </a:cubicBezTo>
                  <a:cubicBezTo>
                    <a:pt x="13490" y="17690"/>
                    <a:pt x="13490" y="17667"/>
                    <a:pt x="13490" y="17622"/>
                  </a:cubicBezTo>
                  <a:cubicBezTo>
                    <a:pt x="13490" y="17576"/>
                    <a:pt x="13467" y="17530"/>
                    <a:pt x="13422" y="17530"/>
                  </a:cubicBezTo>
                  <a:cubicBezTo>
                    <a:pt x="13399" y="17507"/>
                    <a:pt x="13353" y="17507"/>
                    <a:pt x="13330" y="17507"/>
                  </a:cubicBezTo>
                  <a:lnTo>
                    <a:pt x="13034" y="17507"/>
                  </a:lnTo>
                  <a:cubicBezTo>
                    <a:pt x="12919" y="17485"/>
                    <a:pt x="12805" y="17485"/>
                    <a:pt x="12691" y="17462"/>
                  </a:cubicBezTo>
                  <a:lnTo>
                    <a:pt x="12646" y="17462"/>
                  </a:lnTo>
                  <a:cubicBezTo>
                    <a:pt x="12600" y="17462"/>
                    <a:pt x="12531" y="17439"/>
                    <a:pt x="12486" y="17439"/>
                  </a:cubicBezTo>
                  <a:cubicBezTo>
                    <a:pt x="12509" y="17439"/>
                    <a:pt x="12531" y="17416"/>
                    <a:pt x="12577" y="17416"/>
                  </a:cubicBezTo>
                  <a:lnTo>
                    <a:pt x="12714" y="17416"/>
                  </a:lnTo>
                  <a:cubicBezTo>
                    <a:pt x="12760" y="17416"/>
                    <a:pt x="12828" y="17439"/>
                    <a:pt x="12874" y="17439"/>
                  </a:cubicBezTo>
                  <a:cubicBezTo>
                    <a:pt x="12919" y="17439"/>
                    <a:pt x="12965" y="17462"/>
                    <a:pt x="13011" y="17462"/>
                  </a:cubicBezTo>
                  <a:lnTo>
                    <a:pt x="13079" y="17462"/>
                  </a:lnTo>
                  <a:lnTo>
                    <a:pt x="13102" y="17485"/>
                  </a:lnTo>
                  <a:lnTo>
                    <a:pt x="13330" y="17485"/>
                  </a:lnTo>
                  <a:cubicBezTo>
                    <a:pt x="13376" y="17485"/>
                    <a:pt x="13399" y="17462"/>
                    <a:pt x="13444" y="17439"/>
                  </a:cubicBezTo>
                  <a:cubicBezTo>
                    <a:pt x="13536" y="17371"/>
                    <a:pt x="13604" y="17279"/>
                    <a:pt x="13650" y="17165"/>
                  </a:cubicBezTo>
                  <a:lnTo>
                    <a:pt x="13673" y="17165"/>
                  </a:lnTo>
                  <a:cubicBezTo>
                    <a:pt x="13695" y="17097"/>
                    <a:pt x="13741" y="17028"/>
                    <a:pt x="13787" y="16982"/>
                  </a:cubicBezTo>
                  <a:cubicBezTo>
                    <a:pt x="13810" y="16937"/>
                    <a:pt x="13832" y="16891"/>
                    <a:pt x="13878" y="16846"/>
                  </a:cubicBezTo>
                  <a:lnTo>
                    <a:pt x="13901" y="16777"/>
                  </a:lnTo>
                  <a:cubicBezTo>
                    <a:pt x="13924" y="16754"/>
                    <a:pt x="13924" y="16731"/>
                    <a:pt x="13947" y="16709"/>
                  </a:cubicBezTo>
                  <a:cubicBezTo>
                    <a:pt x="13969" y="16663"/>
                    <a:pt x="13992" y="16640"/>
                    <a:pt x="13992" y="16617"/>
                  </a:cubicBezTo>
                  <a:cubicBezTo>
                    <a:pt x="14038" y="16572"/>
                    <a:pt x="14061" y="16526"/>
                    <a:pt x="14083" y="16480"/>
                  </a:cubicBezTo>
                  <a:lnTo>
                    <a:pt x="14106" y="16412"/>
                  </a:lnTo>
                  <a:cubicBezTo>
                    <a:pt x="14152" y="16343"/>
                    <a:pt x="14198" y="16275"/>
                    <a:pt x="14220" y="16206"/>
                  </a:cubicBezTo>
                  <a:cubicBezTo>
                    <a:pt x="14266" y="16138"/>
                    <a:pt x="14335" y="16047"/>
                    <a:pt x="14380" y="15955"/>
                  </a:cubicBezTo>
                  <a:cubicBezTo>
                    <a:pt x="14403" y="15864"/>
                    <a:pt x="14449" y="15796"/>
                    <a:pt x="14494" y="15704"/>
                  </a:cubicBezTo>
                  <a:cubicBezTo>
                    <a:pt x="14608" y="15476"/>
                    <a:pt x="14723" y="15248"/>
                    <a:pt x="14860" y="15042"/>
                  </a:cubicBezTo>
                  <a:cubicBezTo>
                    <a:pt x="14905" y="14974"/>
                    <a:pt x="14951" y="14883"/>
                    <a:pt x="14997" y="14814"/>
                  </a:cubicBezTo>
                  <a:cubicBezTo>
                    <a:pt x="15019" y="14723"/>
                    <a:pt x="15065" y="14654"/>
                    <a:pt x="15111" y="14586"/>
                  </a:cubicBezTo>
                  <a:cubicBezTo>
                    <a:pt x="15179" y="14426"/>
                    <a:pt x="15270" y="14289"/>
                    <a:pt x="15362" y="14129"/>
                  </a:cubicBezTo>
                  <a:cubicBezTo>
                    <a:pt x="15407" y="14061"/>
                    <a:pt x="15430" y="13992"/>
                    <a:pt x="15476" y="13947"/>
                  </a:cubicBezTo>
                  <a:cubicBezTo>
                    <a:pt x="15521" y="13855"/>
                    <a:pt x="15567" y="13764"/>
                    <a:pt x="15613" y="13673"/>
                  </a:cubicBezTo>
                  <a:cubicBezTo>
                    <a:pt x="15636" y="13627"/>
                    <a:pt x="15681" y="13559"/>
                    <a:pt x="15727" y="13490"/>
                  </a:cubicBezTo>
                  <a:cubicBezTo>
                    <a:pt x="15773" y="13422"/>
                    <a:pt x="15818" y="13330"/>
                    <a:pt x="15887" y="13239"/>
                  </a:cubicBezTo>
                  <a:cubicBezTo>
                    <a:pt x="15955" y="13125"/>
                    <a:pt x="16024" y="13011"/>
                    <a:pt x="16092" y="12897"/>
                  </a:cubicBezTo>
                  <a:lnTo>
                    <a:pt x="16161" y="12805"/>
                  </a:lnTo>
                  <a:cubicBezTo>
                    <a:pt x="16252" y="12646"/>
                    <a:pt x="16343" y="12509"/>
                    <a:pt x="16435" y="12349"/>
                  </a:cubicBezTo>
                  <a:cubicBezTo>
                    <a:pt x="16503" y="12235"/>
                    <a:pt x="16594" y="12098"/>
                    <a:pt x="16663" y="11984"/>
                  </a:cubicBezTo>
                  <a:lnTo>
                    <a:pt x="16708" y="11892"/>
                  </a:lnTo>
                  <a:cubicBezTo>
                    <a:pt x="16777" y="11801"/>
                    <a:pt x="16823" y="11710"/>
                    <a:pt x="16868" y="11619"/>
                  </a:cubicBezTo>
                  <a:cubicBezTo>
                    <a:pt x="16914" y="11550"/>
                    <a:pt x="16959" y="11504"/>
                    <a:pt x="16982" y="11436"/>
                  </a:cubicBezTo>
                  <a:cubicBezTo>
                    <a:pt x="17028" y="11367"/>
                    <a:pt x="17051" y="11322"/>
                    <a:pt x="17074" y="11276"/>
                  </a:cubicBezTo>
                  <a:lnTo>
                    <a:pt x="17119" y="11208"/>
                  </a:lnTo>
                  <a:cubicBezTo>
                    <a:pt x="17142" y="11162"/>
                    <a:pt x="17165" y="11116"/>
                    <a:pt x="17188" y="11094"/>
                  </a:cubicBezTo>
                  <a:cubicBezTo>
                    <a:pt x="17211" y="11048"/>
                    <a:pt x="17233" y="11025"/>
                    <a:pt x="17256" y="10979"/>
                  </a:cubicBezTo>
                  <a:cubicBezTo>
                    <a:pt x="17302" y="10888"/>
                    <a:pt x="17348" y="10820"/>
                    <a:pt x="17393" y="10751"/>
                  </a:cubicBezTo>
                  <a:cubicBezTo>
                    <a:pt x="17416" y="10706"/>
                    <a:pt x="17439" y="10660"/>
                    <a:pt x="17462" y="10614"/>
                  </a:cubicBezTo>
                  <a:lnTo>
                    <a:pt x="17507" y="10523"/>
                  </a:lnTo>
                  <a:cubicBezTo>
                    <a:pt x="17530" y="10477"/>
                    <a:pt x="17553" y="10454"/>
                    <a:pt x="17576" y="10409"/>
                  </a:cubicBezTo>
                  <a:cubicBezTo>
                    <a:pt x="17599" y="10363"/>
                    <a:pt x="17621" y="10340"/>
                    <a:pt x="17644" y="10295"/>
                  </a:cubicBezTo>
                  <a:cubicBezTo>
                    <a:pt x="17667" y="10226"/>
                    <a:pt x="17690" y="10181"/>
                    <a:pt x="17713" y="10135"/>
                  </a:cubicBezTo>
                  <a:lnTo>
                    <a:pt x="17781" y="10044"/>
                  </a:lnTo>
                  <a:cubicBezTo>
                    <a:pt x="17850" y="9884"/>
                    <a:pt x="17941" y="9747"/>
                    <a:pt x="18032" y="9587"/>
                  </a:cubicBezTo>
                  <a:cubicBezTo>
                    <a:pt x="18055" y="9541"/>
                    <a:pt x="18078" y="9496"/>
                    <a:pt x="18101" y="9473"/>
                  </a:cubicBezTo>
                  <a:lnTo>
                    <a:pt x="18146" y="9359"/>
                  </a:lnTo>
                  <a:lnTo>
                    <a:pt x="18215" y="9245"/>
                  </a:lnTo>
                  <a:cubicBezTo>
                    <a:pt x="18238" y="9222"/>
                    <a:pt x="18261" y="9176"/>
                    <a:pt x="18283" y="9131"/>
                  </a:cubicBezTo>
                  <a:lnTo>
                    <a:pt x="18375" y="8971"/>
                  </a:lnTo>
                  <a:cubicBezTo>
                    <a:pt x="18443" y="8857"/>
                    <a:pt x="18489" y="8765"/>
                    <a:pt x="18557" y="8651"/>
                  </a:cubicBezTo>
                  <a:cubicBezTo>
                    <a:pt x="18649" y="8491"/>
                    <a:pt x="18740" y="8309"/>
                    <a:pt x="18831" y="8149"/>
                  </a:cubicBezTo>
                  <a:cubicBezTo>
                    <a:pt x="18922" y="8012"/>
                    <a:pt x="18991" y="7852"/>
                    <a:pt x="19082" y="7715"/>
                  </a:cubicBezTo>
                  <a:cubicBezTo>
                    <a:pt x="19128" y="7647"/>
                    <a:pt x="19174" y="7556"/>
                    <a:pt x="19219" y="7487"/>
                  </a:cubicBezTo>
                  <a:cubicBezTo>
                    <a:pt x="19242" y="7442"/>
                    <a:pt x="19265" y="7396"/>
                    <a:pt x="19288" y="7350"/>
                  </a:cubicBezTo>
                  <a:lnTo>
                    <a:pt x="19333" y="7259"/>
                  </a:lnTo>
                  <a:cubicBezTo>
                    <a:pt x="19379" y="7168"/>
                    <a:pt x="19425" y="7099"/>
                    <a:pt x="19470" y="7031"/>
                  </a:cubicBezTo>
                  <a:cubicBezTo>
                    <a:pt x="19493" y="6985"/>
                    <a:pt x="19516" y="6939"/>
                    <a:pt x="19539" y="6894"/>
                  </a:cubicBezTo>
                  <a:lnTo>
                    <a:pt x="19607" y="6802"/>
                  </a:lnTo>
                  <a:cubicBezTo>
                    <a:pt x="19699" y="6643"/>
                    <a:pt x="19790" y="6483"/>
                    <a:pt x="19881" y="6323"/>
                  </a:cubicBezTo>
                  <a:cubicBezTo>
                    <a:pt x="19972" y="6186"/>
                    <a:pt x="20064" y="6049"/>
                    <a:pt x="20132" y="5912"/>
                  </a:cubicBezTo>
                  <a:cubicBezTo>
                    <a:pt x="20178" y="5844"/>
                    <a:pt x="20201" y="5775"/>
                    <a:pt x="20246" y="5707"/>
                  </a:cubicBezTo>
                  <a:cubicBezTo>
                    <a:pt x="20292" y="5638"/>
                    <a:pt x="20360" y="5547"/>
                    <a:pt x="20406" y="5456"/>
                  </a:cubicBezTo>
                  <a:lnTo>
                    <a:pt x="20452" y="5364"/>
                  </a:lnTo>
                  <a:cubicBezTo>
                    <a:pt x="20475" y="5319"/>
                    <a:pt x="20520" y="5273"/>
                    <a:pt x="20543" y="5227"/>
                  </a:cubicBezTo>
                  <a:lnTo>
                    <a:pt x="20589" y="5113"/>
                  </a:lnTo>
                  <a:lnTo>
                    <a:pt x="20657" y="4999"/>
                  </a:lnTo>
                  <a:cubicBezTo>
                    <a:pt x="20726" y="4862"/>
                    <a:pt x="20794" y="4702"/>
                    <a:pt x="20885" y="4566"/>
                  </a:cubicBezTo>
                  <a:cubicBezTo>
                    <a:pt x="20931" y="4497"/>
                    <a:pt x="20977" y="4406"/>
                    <a:pt x="21022" y="4337"/>
                  </a:cubicBezTo>
                  <a:cubicBezTo>
                    <a:pt x="21068" y="4269"/>
                    <a:pt x="21114" y="4178"/>
                    <a:pt x="21137" y="4109"/>
                  </a:cubicBezTo>
                  <a:cubicBezTo>
                    <a:pt x="21205" y="4018"/>
                    <a:pt x="21251" y="3949"/>
                    <a:pt x="21296" y="3858"/>
                  </a:cubicBezTo>
                  <a:cubicBezTo>
                    <a:pt x="21319" y="3789"/>
                    <a:pt x="21342" y="3744"/>
                    <a:pt x="21388" y="3675"/>
                  </a:cubicBezTo>
                  <a:cubicBezTo>
                    <a:pt x="21433" y="3584"/>
                    <a:pt x="21479" y="3516"/>
                    <a:pt x="21525" y="3447"/>
                  </a:cubicBezTo>
                  <a:cubicBezTo>
                    <a:pt x="21570" y="3379"/>
                    <a:pt x="21593" y="3310"/>
                    <a:pt x="21639" y="3242"/>
                  </a:cubicBezTo>
                  <a:cubicBezTo>
                    <a:pt x="21707" y="3128"/>
                    <a:pt x="21753" y="3036"/>
                    <a:pt x="21798" y="2922"/>
                  </a:cubicBezTo>
                  <a:lnTo>
                    <a:pt x="21867" y="2785"/>
                  </a:lnTo>
                  <a:lnTo>
                    <a:pt x="22027" y="2488"/>
                  </a:lnTo>
                  <a:lnTo>
                    <a:pt x="22118" y="2329"/>
                  </a:lnTo>
                  <a:lnTo>
                    <a:pt x="22164" y="2237"/>
                  </a:lnTo>
                  <a:cubicBezTo>
                    <a:pt x="22278" y="2032"/>
                    <a:pt x="22369" y="1827"/>
                    <a:pt x="22483" y="1644"/>
                  </a:cubicBezTo>
                  <a:lnTo>
                    <a:pt x="22506" y="1575"/>
                  </a:lnTo>
                  <a:cubicBezTo>
                    <a:pt x="22552" y="1484"/>
                    <a:pt x="22597" y="1370"/>
                    <a:pt x="22643" y="1279"/>
                  </a:cubicBezTo>
                  <a:cubicBezTo>
                    <a:pt x="22689" y="1210"/>
                    <a:pt x="22711" y="1142"/>
                    <a:pt x="22711" y="1073"/>
                  </a:cubicBezTo>
                  <a:cubicBezTo>
                    <a:pt x="22711" y="1028"/>
                    <a:pt x="22734" y="959"/>
                    <a:pt x="22711" y="914"/>
                  </a:cubicBezTo>
                  <a:cubicBezTo>
                    <a:pt x="22689" y="868"/>
                    <a:pt x="22666" y="845"/>
                    <a:pt x="22643" y="822"/>
                  </a:cubicBezTo>
                  <a:lnTo>
                    <a:pt x="22643" y="799"/>
                  </a:lnTo>
                  <a:cubicBezTo>
                    <a:pt x="22597" y="777"/>
                    <a:pt x="22575" y="731"/>
                    <a:pt x="22552" y="708"/>
                  </a:cubicBezTo>
                  <a:cubicBezTo>
                    <a:pt x="22529" y="685"/>
                    <a:pt x="22483" y="662"/>
                    <a:pt x="22460" y="617"/>
                  </a:cubicBezTo>
                  <a:lnTo>
                    <a:pt x="22415" y="571"/>
                  </a:lnTo>
                  <a:cubicBezTo>
                    <a:pt x="22392" y="548"/>
                    <a:pt x="22369" y="503"/>
                    <a:pt x="22346" y="480"/>
                  </a:cubicBezTo>
                  <a:cubicBezTo>
                    <a:pt x="22323" y="434"/>
                    <a:pt x="22278" y="411"/>
                    <a:pt x="22232" y="366"/>
                  </a:cubicBezTo>
                  <a:cubicBezTo>
                    <a:pt x="22209" y="343"/>
                    <a:pt x="22186" y="320"/>
                    <a:pt x="22164" y="297"/>
                  </a:cubicBezTo>
                  <a:cubicBezTo>
                    <a:pt x="22141" y="274"/>
                    <a:pt x="22095" y="252"/>
                    <a:pt x="22072" y="229"/>
                  </a:cubicBezTo>
                  <a:cubicBezTo>
                    <a:pt x="22050" y="206"/>
                    <a:pt x="22004" y="183"/>
                    <a:pt x="21981" y="137"/>
                  </a:cubicBezTo>
                  <a:lnTo>
                    <a:pt x="21935" y="115"/>
                  </a:lnTo>
                  <a:cubicBezTo>
                    <a:pt x="21890" y="92"/>
                    <a:pt x="21867" y="69"/>
                    <a:pt x="21821" y="69"/>
                  </a:cubicBezTo>
                  <a:cubicBezTo>
                    <a:pt x="21798" y="46"/>
                    <a:pt x="21776" y="23"/>
                    <a:pt x="217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8"/>
            <p:cNvSpPr/>
            <p:nvPr/>
          </p:nvSpPr>
          <p:spPr>
            <a:xfrm>
              <a:off x="-46220" y="2650669"/>
              <a:ext cx="240127" cy="419886"/>
            </a:xfrm>
            <a:custGeom>
              <a:avLst/>
              <a:gdLst/>
              <a:ahLst/>
              <a:cxnLst/>
              <a:rect l="l" t="t" r="r" b="b"/>
              <a:pathLst>
                <a:path w="4292" h="7505" extrusionOk="0">
                  <a:moveTo>
                    <a:pt x="4224" y="0"/>
                  </a:moveTo>
                  <a:cubicBezTo>
                    <a:pt x="4224" y="0"/>
                    <a:pt x="4201" y="0"/>
                    <a:pt x="4201" y="23"/>
                  </a:cubicBezTo>
                  <a:cubicBezTo>
                    <a:pt x="4132" y="115"/>
                    <a:pt x="4087" y="206"/>
                    <a:pt x="4041" y="297"/>
                  </a:cubicBezTo>
                  <a:cubicBezTo>
                    <a:pt x="3972" y="411"/>
                    <a:pt x="3904" y="525"/>
                    <a:pt x="3858" y="617"/>
                  </a:cubicBezTo>
                  <a:cubicBezTo>
                    <a:pt x="3721" y="845"/>
                    <a:pt x="3584" y="1073"/>
                    <a:pt x="3447" y="1302"/>
                  </a:cubicBezTo>
                  <a:cubicBezTo>
                    <a:pt x="3196" y="1735"/>
                    <a:pt x="2945" y="2169"/>
                    <a:pt x="2671" y="2625"/>
                  </a:cubicBezTo>
                  <a:cubicBezTo>
                    <a:pt x="2420" y="3059"/>
                    <a:pt x="2146" y="3516"/>
                    <a:pt x="1873" y="3972"/>
                  </a:cubicBezTo>
                  <a:cubicBezTo>
                    <a:pt x="1621" y="4429"/>
                    <a:pt x="1370" y="4862"/>
                    <a:pt x="1119" y="5296"/>
                  </a:cubicBezTo>
                  <a:cubicBezTo>
                    <a:pt x="891" y="5684"/>
                    <a:pt x="663" y="6095"/>
                    <a:pt x="457" y="6483"/>
                  </a:cubicBezTo>
                  <a:cubicBezTo>
                    <a:pt x="366" y="6643"/>
                    <a:pt x="275" y="6802"/>
                    <a:pt x="183" y="6962"/>
                  </a:cubicBezTo>
                  <a:cubicBezTo>
                    <a:pt x="138" y="7053"/>
                    <a:pt x="92" y="7122"/>
                    <a:pt x="46" y="7190"/>
                  </a:cubicBezTo>
                  <a:lnTo>
                    <a:pt x="24" y="7236"/>
                  </a:lnTo>
                  <a:cubicBezTo>
                    <a:pt x="1" y="7282"/>
                    <a:pt x="1" y="7327"/>
                    <a:pt x="1" y="7350"/>
                  </a:cubicBezTo>
                  <a:cubicBezTo>
                    <a:pt x="1" y="7419"/>
                    <a:pt x="46" y="7464"/>
                    <a:pt x="92" y="7487"/>
                  </a:cubicBezTo>
                  <a:cubicBezTo>
                    <a:pt x="115" y="7499"/>
                    <a:pt x="143" y="7504"/>
                    <a:pt x="172" y="7504"/>
                  </a:cubicBezTo>
                  <a:cubicBezTo>
                    <a:pt x="201" y="7504"/>
                    <a:pt x="229" y="7499"/>
                    <a:pt x="252" y="7487"/>
                  </a:cubicBezTo>
                  <a:cubicBezTo>
                    <a:pt x="298" y="7442"/>
                    <a:pt x="320" y="7396"/>
                    <a:pt x="366" y="7327"/>
                  </a:cubicBezTo>
                  <a:cubicBezTo>
                    <a:pt x="412" y="7259"/>
                    <a:pt x="457" y="7168"/>
                    <a:pt x="480" y="7099"/>
                  </a:cubicBezTo>
                  <a:cubicBezTo>
                    <a:pt x="594" y="6917"/>
                    <a:pt x="686" y="6757"/>
                    <a:pt x="777" y="6574"/>
                  </a:cubicBezTo>
                  <a:cubicBezTo>
                    <a:pt x="1005" y="6163"/>
                    <a:pt x="1256" y="5730"/>
                    <a:pt x="1484" y="5296"/>
                  </a:cubicBezTo>
                  <a:cubicBezTo>
                    <a:pt x="1713" y="4862"/>
                    <a:pt x="1964" y="4406"/>
                    <a:pt x="2215" y="3949"/>
                  </a:cubicBezTo>
                  <a:cubicBezTo>
                    <a:pt x="2443" y="3493"/>
                    <a:pt x="2694" y="3036"/>
                    <a:pt x="2945" y="2557"/>
                  </a:cubicBezTo>
                  <a:cubicBezTo>
                    <a:pt x="3174" y="2146"/>
                    <a:pt x="3379" y="1712"/>
                    <a:pt x="3607" y="1302"/>
                  </a:cubicBezTo>
                  <a:cubicBezTo>
                    <a:pt x="3721" y="1073"/>
                    <a:pt x="3835" y="868"/>
                    <a:pt x="3950" y="640"/>
                  </a:cubicBezTo>
                  <a:cubicBezTo>
                    <a:pt x="4018" y="548"/>
                    <a:pt x="4064" y="434"/>
                    <a:pt x="4109" y="343"/>
                  </a:cubicBezTo>
                  <a:cubicBezTo>
                    <a:pt x="4178" y="252"/>
                    <a:pt x="4224" y="160"/>
                    <a:pt x="4269" y="69"/>
                  </a:cubicBezTo>
                  <a:cubicBezTo>
                    <a:pt x="4292" y="46"/>
                    <a:pt x="4269" y="23"/>
                    <a:pt x="424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8"/>
            <p:cNvSpPr/>
            <p:nvPr/>
          </p:nvSpPr>
          <p:spPr>
            <a:xfrm>
              <a:off x="-74306" y="3100158"/>
              <a:ext cx="20477" cy="19246"/>
            </a:xfrm>
            <a:custGeom>
              <a:avLst/>
              <a:gdLst/>
              <a:ahLst/>
              <a:cxnLst/>
              <a:rect l="l" t="t" r="r" b="b"/>
              <a:pathLst>
                <a:path w="366" h="344" extrusionOk="0">
                  <a:moveTo>
                    <a:pt x="160" y="1"/>
                  </a:moveTo>
                  <a:cubicBezTo>
                    <a:pt x="69" y="1"/>
                    <a:pt x="1" y="92"/>
                    <a:pt x="1" y="184"/>
                  </a:cubicBezTo>
                  <a:cubicBezTo>
                    <a:pt x="1" y="229"/>
                    <a:pt x="24" y="275"/>
                    <a:pt x="69" y="321"/>
                  </a:cubicBezTo>
                  <a:cubicBezTo>
                    <a:pt x="92" y="343"/>
                    <a:pt x="138" y="343"/>
                    <a:pt x="183" y="343"/>
                  </a:cubicBezTo>
                  <a:cubicBezTo>
                    <a:pt x="275" y="343"/>
                    <a:pt x="366" y="252"/>
                    <a:pt x="343" y="161"/>
                  </a:cubicBezTo>
                  <a:cubicBezTo>
                    <a:pt x="343" y="115"/>
                    <a:pt x="320" y="69"/>
                    <a:pt x="297" y="47"/>
                  </a:cubicBezTo>
                  <a:cubicBezTo>
                    <a:pt x="252" y="24"/>
                    <a:pt x="206" y="1"/>
                    <a:pt x="16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8"/>
            <p:cNvSpPr/>
            <p:nvPr/>
          </p:nvSpPr>
          <p:spPr>
            <a:xfrm>
              <a:off x="-659192" y="1931676"/>
              <a:ext cx="536425" cy="947639"/>
            </a:xfrm>
            <a:custGeom>
              <a:avLst/>
              <a:gdLst/>
              <a:ahLst/>
              <a:cxnLst/>
              <a:rect l="l" t="t" r="r" b="b"/>
              <a:pathLst>
                <a:path w="9588" h="16938" extrusionOk="0">
                  <a:moveTo>
                    <a:pt x="9473" y="1"/>
                  </a:moveTo>
                  <a:cubicBezTo>
                    <a:pt x="9428" y="1"/>
                    <a:pt x="9405" y="24"/>
                    <a:pt x="9382" y="47"/>
                  </a:cubicBezTo>
                  <a:cubicBezTo>
                    <a:pt x="9154" y="457"/>
                    <a:pt x="8903" y="868"/>
                    <a:pt x="8674" y="1256"/>
                  </a:cubicBezTo>
                  <a:cubicBezTo>
                    <a:pt x="8446" y="1667"/>
                    <a:pt x="8218" y="2055"/>
                    <a:pt x="7990" y="2466"/>
                  </a:cubicBezTo>
                  <a:cubicBezTo>
                    <a:pt x="7487" y="3333"/>
                    <a:pt x="7031" y="4178"/>
                    <a:pt x="6552" y="5045"/>
                  </a:cubicBezTo>
                  <a:cubicBezTo>
                    <a:pt x="5570" y="6780"/>
                    <a:pt x="4589" y="8515"/>
                    <a:pt x="3607" y="10272"/>
                  </a:cubicBezTo>
                  <a:cubicBezTo>
                    <a:pt x="2626" y="12030"/>
                    <a:pt x="1644" y="13787"/>
                    <a:pt x="663" y="15545"/>
                  </a:cubicBezTo>
                  <a:cubicBezTo>
                    <a:pt x="503" y="15819"/>
                    <a:pt x="343" y="16093"/>
                    <a:pt x="206" y="16367"/>
                  </a:cubicBezTo>
                  <a:cubicBezTo>
                    <a:pt x="160" y="16435"/>
                    <a:pt x="115" y="16526"/>
                    <a:pt x="92" y="16595"/>
                  </a:cubicBezTo>
                  <a:cubicBezTo>
                    <a:pt x="69" y="16640"/>
                    <a:pt x="46" y="16686"/>
                    <a:pt x="24" y="16709"/>
                  </a:cubicBezTo>
                  <a:cubicBezTo>
                    <a:pt x="1" y="16777"/>
                    <a:pt x="24" y="16846"/>
                    <a:pt x="69" y="16892"/>
                  </a:cubicBezTo>
                  <a:cubicBezTo>
                    <a:pt x="92" y="16914"/>
                    <a:pt x="138" y="16937"/>
                    <a:pt x="183" y="16937"/>
                  </a:cubicBezTo>
                  <a:cubicBezTo>
                    <a:pt x="206" y="16937"/>
                    <a:pt x="252" y="16914"/>
                    <a:pt x="275" y="16869"/>
                  </a:cubicBezTo>
                  <a:cubicBezTo>
                    <a:pt x="297" y="16869"/>
                    <a:pt x="297" y="16846"/>
                    <a:pt x="320" y="16823"/>
                  </a:cubicBezTo>
                  <a:cubicBezTo>
                    <a:pt x="343" y="16777"/>
                    <a:pt x="366" y="16755"/>
                    <a:pt x="389" y="16709"/>
                  </a:cubicBezTo>
                  <a:cubicBezTo>
                    <a:pt x="434" y="16640"/>
                    <a:pt x="480" y="16572"/>
                    <a:pt x="526" y="16481"/>
                  </a:cubicBezTo>
                  <a:cubicBezTo>
                    <a:pt x="663" y="16252"/>
                    <a:pt x="800" y="16001"/>
                    <a:pt x="937" y="15750"/>
                  </a:cubicBezTo>
                  <a:cubicBezTo>
                    <a:pt x="1439" y="14860"/>
                    <a:pt x="1918" y="13970"/>
                    <a:pt x="2420" y="13080"/>
                  </a:cubicBezTo>
                  <a:cubicBezTo>
                    <a:pt x="3379" y="11368"/>
                    <a:pt x="4338" y="9633"/>
                    <a:pt x="5296" y="7898"/>
                  </a:cubicBezTo>
                  <a:cubicBezTo>
                    <a:pt x="5798" y="7008"/>
                    <a:pt x="6278" y="6118"/>
                    <a:pt x="6780" y="5228"/>
                  </a:cubicBezTo>
                  <a:cubicBezTo>
                    <a:pt x="7259" y="4383"/>
                    <a:pt x="7738" y="3516"/>
                    <a:pt x="8218" y="2671"/>
                  </a:cubicBezTo>
                  <a:cubicBezTo>
                    <a:pt x="8446" y="2261"/>
                    <a:pt x="8651" y="1850"/>
                    <a:pt x="8880" y="1416"/>
                  </a:cubicBezTo>
                  <a:cubicBezTo>
                    <a:pt x="9108" y="1005"/>
                    <a:pt x="9336" y="571"/>
                    <a:pt x="9564" y="138"/>
                  </a:cubicBezTo>
                  <a:cubicBezTo>
                    <a:pt x="9587" y="92"/>
                    <a:pt x="9564" y="24"/>
                    <a:pt x="951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8"/>
            <p:cNvSpPr/>
            <p:nvPr/>
          </p:nvSpPr>
          <p:spPr>
            <a:xfrm>
              <a:off x="-548078" y="1934250"/>
              <a:ext cx="416361" cy="690168"/>
            </a:xfrm>
            <a:custGeom>
              <a:avLst/>
              <a:gdLst/>
              <a:ahLst/>
              <a:cxnLst/>
              <a:rect l="l" t="t" r="r" b="b"/>
              <a:pathLst>
                <a:path w="7442" h="12336" extrusionOk="0">
                  <a:moveTo>
                    <a:pt x="7076" y="1"/>
                  </a:moveTo>
                  <a:cubicBezTo>
                    <a:pt x="7008" y="1"/>
                    <a:pt x="6917" y="1"/>
                    <a:pt x="6825" y="23"/>
                  </a:cubicBezTo>
                  <a:lnTo>
                    <a:pt x="6848" y="23"/>
                  </a:lnTo>
                  <a:cubicBezTo>
                    <a:pt x="6802" y="23"/>
                    <a:pt x="6757" y="46"/>
                    <a:pt x="6711" y="69"/>
                  </a:cubicBezTo>
                  <a:lnTo>
                    <a:pt x="6643" y="69"/>
                  </a:lnTo>
                  <a:cubicBezTo>
                    <a:pt x="6597" y="92"/>
                    <a:pt x="6574" y="115"/>
                    <a:pt x="6551" y="160"/>
                  </a:cubicBezTo>
                  <a:cubicBezTo>
                    <a:pt x="6529" y="183"/>
                    <a:pt x="6529" y="229"/>
                    <a:pt x="6551" y="274"/>
                  </a:cubicBezTo>
                  <a:lnTo>
                    <a:pt x="6574" y="274"/>
                  </a:lnTo>
                  <a:cubicBezTo>
                    <a:pt x="6551" y="274"/>
                    <a:pt x="6551" y="297"/>
                    <a:pt x="6551" y="297"/>
                  </a:cubicBezTo>
                  <a:cubicBezTo>
                    <a:pt x="6529" y="320"/>
                    <a:pt x="6529" y="343"/>
                    <a:pt x="6506" y="366"/>
                  </a:cubicBezTo>
                  <a:cubicBezTo>
                    <a:pt x="6460" y="411"/>
                    <a:pt x="6437" y="457"/>
                    <a:pt x="6392" y="525"/>
                  </a:cubicBezTo>
                  <a:cubicBezTo>
                    <a:pt x="6323" y="640"/>
                    <a:pt x="6255" y="754"/>
                    <a:pt x="6186" y="868"/>
                  </a:cubicBezTo>
                  <a:cubicBezTo>
                    <a:pt x="6118" y="959"/>
                    <a:pt x="6049" y="1096"/>
                    <a:pt x="6004" y="1210"/>
                  </a:cubicBezTo>
                  <a:cubicBezTo>
                    <a:pt x="5981" y="1256"/>
                    <a:pt x="5958" y="1302"/>
                    <a:pt x="5912" y="1347"/>
                  </a:cubicBezTo>
                  <a:cubicBezTo>
                    <a:pt x="5912" y="1393"/>
                    <a:pt x="5889" y="1416"/>
                    <a:pt x="5889" y="1439"/>
                  </a:cubicBezTo>
                  <a:cubicBezTo>
                    <a:pt x="5889" y="1439"/>
                    <a:pt x="5867" y="1439"/>
                    <a:pt x="5867" y="1461"/>
                  </a:cubicBezTo>
                  <a:cubicBezTo>
                    <a:pt x="5867" y="1461"/>
                    <a:pt x="5844" y="1484"/>
                    <a:pt x="5844" y="1507"/>
                  </a:cubicBezTo>
                  <a:cubicBezTo>
                    <a:pt x="5798" y="1575"/>
                    <a:pt x="5752" y="1644"/>
                    <a:pt x="5707" y="1712"/>
                  </a:cubicBezTo>
                  <a:cubicBezTo>
                    <a:pt x="5593" y="1895"/>
                    <a:pt x="5501" y="2055"/>
                    <a:pt x="5387" y="2237"/>
                  </a:cubicBezTo>
                  <a:cubicBezTo>
                    <a:pt x="5205" y="2557"/>
                    <a:pt x="5022" y="2876"/>
                    <a:pt x="4862" y="3196"/>
                  </a:cubicBezTo>
                  <a:cubicBezTo>
                    <a:pt x="4839" y="3242"/>
                    <a:pt x="4817" y="3310"/>
                    <a:pt x="4771" y="3356"/>
                  </a:cubicBezTo>
                  <a:cubicBezTo>
                    <a:pt x="4611" y="3630"/>
                    <a:pt x="4451" y="3904"/>
                    <a:pt x="4292" y="4178"/>
                  </a:cubicBezTo>
                  <a:cubicBezTo>
                    <a:pt x="4200" y="4337"/>
                    <a:pt x="4132" y="4474"/>
                    <a:pt x="4041" y="4611"/>
                  </a:cubicBezTo>
                  <a:cubicBezTo>
                    <a:pt x="3949" y="4771"/>
                    <a:pt x="3858" y="4954"/>
                    <a:pt x="3767" y="5113"/>
                  </a:cubicBezTo>
                  <a:cubicBezTo>
                    <a:pt x="3767" y="5159"/>
                    <a:pt x="3744" y="5182"/>
                    <a:pt x="3721" y="5227"/>
                  </a:cubicBezTo>
                  <a:cubicBezTo>
                    <a:pt x="3698" y="5227"/>
                    <a:pt x="3675" y="5227"/>
                    <a:pt x="3653" y="5250"/>
                  </a:cubicBezTo>
                  <a:cubicBezTo>
                    <a:pt x="3607" y="5342"/>
                    <a:pt x="3561" y="5410"/>
                    <a:pt x="3516" y="5501"/>
                  </a:cubicBezTo>
                  <a:cubicBezTo>
                    <a:pt x="3470" y="5570"/>
                    <a:pt x="3424" y="5638"/>
                    <a:pt x="3379" y="5730"/>
                  </a:cubicBezTo>
                  <a:cubicBezTo>
                    <a:pt x="3287" y="5889"/>
                    <a:pt x="3196" y="6049"/>
                    <a:pt x="3105" y="6209"/>
                  </a:cubicBezTo>
                  <a:cubicBezTo>
                    <a:pt x="3013" y="6392"/>
                    <a:pt x="2922" y="6551"/>
                    <a:pt x="2831" y="6734"/>
                  </a:cubicBezTo>
                  <a:cubicBezTo>
                    <a:pt x="2808" y="6780"/>
                    <a:pt x="2785" y="6825"/>
                    <a:pt x="2762" y="6871"/>
                  </a:cubicBezTo>
                  <a:cubicBezTo>
                    <a:pt x="2740" y="6917"/>
                    <a:pt x="2717" y="6939"/>
                    <a:pt x="2694" y="6962"/>
                  </a:cubicBezTo>
                  <a:cubicBezTo>
                    <a:pt x="2648" y="7076"/>
                    <a:pt x="2580" y="7168"/>
                    <a:pt x="2534" y="7259"/>
                  </a:cubicBezTo>
                  <a:cubicBezTo>
                    <a:pt x="2488" y="7350"/>
                    <a:pt x="2443" y="7419"/>
                    <a:pt x="2397" y="7510"/>
                  </a:cubicBezTo>
                  <a:cubicBezTo>
                    <a:pt x="2352" y="7578"/>
                    <a:pt x="2329" y="7647"/>
                    <a:pt x="2283" y="7715"/>
                  </a:cubicBezTo>
                  <a:cubicBezTo>
                    <a:pt x="2237" y="7807"/>
                    <a:pt x="2192" y="7875"/>
                    <a:pt x="2146" y="7967"/>
                  </a:cubicBezTo>
                  <a:cubicBezTo>
                    <a:pt x="2032" y="8172"/>
                    <a:pt x="1941" y="8377"/>
                    <a:pt x="1827" y="8583"/>
                  </a:cubicBezTo>
                  <a:cubicBezTo>
                    <a:pt x="1827" y="8606"/>
                    <a:pt x="1827" y="8628"/>
                    <a:pt x="1804" y="8628"/>
                  </a:cubicBezTo>
                  <a:cubicBezTo>
                    <a:pt x="1804" y="8651"/>
                    <a:pt x="1804" y="8651"/>
                    <a:pt x="1804" y="8651"/>
                  </a:cubicBezTo>
                  <a:cubicBezTo>
                    <a:pt x="1758" y="8720"/>
                    <a:pt x="1712" y="8788"/>
                    <a:pt x="1667" y="8857"/>
                  </a:cubicBezTo>
                  <a:cubicBezTo>
                    <a:pt x="1484" y="9176"/>
                    <a:pt x="1279" y="9496"/>
                    <a:pt x="1096" y="9815"/>
                  </a:cubicBezTo>
                  <a:cubicBezTo>
                    <a:pt x="1028" y="9952"/>
                    <a:pt x="959" y="10089"/>
                    <a:pt x="868" y="10226"/>
                  </a:cubicBezTo>
                  <a:cubicBezTo>
                    <a:pt x="845" y="10295"/>
                    <a:pt x="799" y="10363"/>
                    <a:pt x="754" y="10454"/>
                  </a:cubicBezTo>
                  <a:cubicBezTo>
                    <a:pt x="708" y="10546"/>
                    <a:pt x="662" y="10637"/>
                    <a:pt x="594" y="10728"/>
                  </a:cubicBezTo>
                  <a:cubicBezTo>
                    <a:pt x="571" y="10774"/>
                    <a:pt x="548" y="10843"/>
                    <a:pt x="525" y="10888"/>
                  </a:cubicBezTo>
                  <a:cubicBezTo>
                    <a:pt x="480" y="10957"/>
                    <a:pt x="434" y="11025"/>
                    <a:pt x="411" y="11094"/>
                  </a:cubicBezTo>
                  <a:lnTo>
                    <a:pt x="297" y="11322"/>
                  </a:lnTo>
                  <a:cubicBezTo>
                    <a:pt x="252" y="11390"/>
                    <a:pt x="229" y="11436"/>
                    <a:pt x="206" y="11504"/>
                  </a:cubicBezTo>
                  <a:cubicBezTo>
                    <a:pt x="160" y="11573"/>
                    <a:pt x="137" y="11641"/>
                    <a:pt x="115" y="11710"/>
                  </a:cubicBezTo>
                  <a:cubicBezTo>
                    <a:pt x="92" y="11733"/>
                    <a:pt x="92" y="11778"/>
                    <a:pt x="69" y="11801"/>
                  </a:cubicBezTo>
                  <a:cubicBezTo>
                    <a:pt x="46" y="11847"/>
                    <a:pt x="23" y="11892"/>
                    <a:pt x="23" y="11938"/>
                  </a:cubicBezTo>
                  <a:cubicBezTo>
                    <a:pt x="0" y="11984"/>
                    <a:pt x="46" y="12052"/>
                    <a:pt x="92" y="12075"/>
                  </a:cubicBezTo>
                  <a:cubicBezTo>
                    <a:pt x="92" y="12075"/>
                    <a:pt x="92" y="12098"/>
                    <a:pt x="69" y="12121"/>
                  </a:cubicBezTo>
                  <a:cubicBezTo>
                    <a:pt x="69" y="12144"/>
                    <a:pt x="46" y="12189"/>
                    <a:pt x="46" y="12212"/>
                  </a:cubicBezTo>
                  <a:cubicBezTo>
                    <a:pt x="46" y="12235"/>
                    <a:pt x="69" y="12258"/>
                    <a:pt x="92" y="12281"/>
                  </a:cubicBezTo>
                  <a:cubicBezTo>
                    <a:pt x="104" y="12318"/>
                    <a:pt x="145" y="12335"/>
                    <a:pt x="190" y="12335"/>
                  </a:cubicBezTo>
                  <a:cubicBezTo>
                    <a:pt x="226" y="12335"/>
                    <a:pt x="266" y="12324"/>
                    <a:pt x="297" y="12303"/>
                  </a:cubicBezTo>
                  <a:cubicBezTo>
                    <a:pt x="320" y="12235"/>
                    <a:pt x="366" y="12189"/>
                    <a:pt x="389" y="12144"/>
                  </a:cubicBezTo>
                  <a:lnTo>
                    <a:pt x="411" y="12121"/>
                  </a:lnTo>
                  <a:cubicBezTo>
                    <a:pt x="427" y="12137"/>
                    <a:pt x="444" y="12153"/>
                    <a:pt x="468" y="12153"/>
                  </a:cubicBezTo>
                  <a:cubicBezTo>
                    <a:pt x="478" y="12153"/>
                    <a:pt x="489" y="12150"/>
                    <a:pt x="503" y="12144"/>
                  </a:cubicBezTo>
                  <a:cubicBezTo>
                    <a:pt x="548" y="12144"/>
                    <a:pt x="594" y="12121"/>
                    <a:pt x="617" y="12075"/>
                  </a:cubicBezTo>
                  <a:cubicBezTo>
                    <a:pt x="640" y="12052"/>
                    <a:pt x="640" y="12029"/>
                    <a:pt x="662" y="12029"/>
                  </a:cubicBezTo>
                  <a:lnTo>
                    <a:pt x="685" y="12029"/>
                  </a:lnTo>
                  <a:cubicBezTo>
                    <a:pt x="708" y="12007"/>
                    <a:pt x="754" y="12007"/>
                    <a:pt x="777" y="11961"/>
                  </a:cubicBezTo>
                  <a:cubicBezTo>
                    <a:pt x="822" y="11892"/>
                    <a:pt x="891" y="11801"/>
                    <a:pt x="936" y="11710"/>
                  </a:cubicBezTo>
                  <a:cubicBezTo>
                    <a:pt x="982" y="11641"/>
                    <a:pt x="1028" y="11550"/>
                    <a:pt x="1073" y="11482"/>
                  </a:cubicBezTo>
                  <a:cubicBezTo>
                    <a:pt x="1165" y="11299"/>
                    <a:pt x="1256" y="11139"/>
                    <a:pt x="1347" y="10957"/>
                  </a:cubicBezTo>
                  <a:cubicBezTo>
                    <a:pt x="1393" y="10865"/>
                    <a:pt x="1416" y="10797"/>
                    <a:pt x="1461" y="10706"/>
                  </a:cubicBezTo>
                  <a:cubicBezTo>
                    <a:pt x="1507" y="10614"/>
                    <a:pt x="1553" y="10523"/>
                    <a:pt x="1598" y="10432"/>
                  </a:cubicBezTo>
                  <a:cubicBezTo>
                    <a:pt x="1644" y="10363"/>
                    <a:pt x="1690" y="10295"/>
                    <a:pt x="1735" y="10203"/>
                  </a:cubicBezTo>
                  <a:cubicBezTo>
                    <a:pt x="1758" y="10135"/>
                    <a:pt x="1804" y="10066"/>
                    <a:pt x="1827" y="9998"/>
                  </a:cubicBezTo>
                  <a:cubicBezTo>
                    <a:pt x="1941" y="9815"/>
                    <a:pt x="2055" y="9633"/>
                    <a:pt x="2169" y="9450"/>
                  </a:cubicBezTo>
                  <a:cubicBezTo>
                    <a:pt x="2192" y="9382"/>
                    <a:pt x="2237" y="9313"/>
                    <a:pt x="2283" y="9245"/>
                  </a:cubicBezTo>
                  <a:cubicBezTo>
                    <a:pt x="2283" y="9222"/>
                    <a:pt x="2306" y="9199"/>
                    <a:pt x="2306" y="9199"/>
                  </a:cubicBezTo>
                  <a:cubicBezTo>
                    <a:pt x="2352" y="9108"/>
                    <a:pt x="2397" y="9039"/>
                    <a:pt x="2443" y="8971"/>
                  </a:cubicBezTo>
                  <a:cubicBezTo>
                    <a:pt x="2443" y="8948"/>
                    <a:pt x="2443" y="8948"/>
                    <a:pt x="2466" y="8925"/>
                  </a:cubicBezTo>
                  <a:cubicBezTo>
                    <a:pt x="2466" y="8902"/>
                    <a:pt x="2488" y="8880"/>
                    <a:pt x="2488" y="8857"/>
                  </a:cubicBezTo>
                  <a:cubicBezTo>
                    <a:pt x="2488" y="8811"/>
                    <a:pt x="2488" y="8765"/>
                    <a:pt x="2466" y="8743"/>
                  </a:cubicBezTo>
                  <a:cubicBezTo>
                    <a:pt x="2488" y="8697"/>
                    <a:pt x="2511" y="8674"/>
                    <a:pt x="2534" y="8651"/>
                  </a:cubicBezTo>
                  <a:cubicBezTo>
                    <a:pt x="2557" y="8606"/>
                    <a:pt x="2557" y="8583"/>
                    <a:pt x="2580" y="8560"/>
                  </a:cubicBezTo>
                  <a:cubicBezTo>
                    <a:pt x="2603" y="8560"/>
                    <a:pt x="2625" y="8560"/>
                    <a:pt x="2648" y="8537"/>
                  </a:cubicBezTo>
                  <a:cubicBezTo>
                    <a:pt x="2671" y="8537"/>
                    <a:pt x="2694" y="8514"/>
                    <a:pt x="2717" y="8469"/>
                  </a:cubicBezTo>
                  <a:cubicBezTo>
                    <a:pt x="2762" y="8400"/>
                    <a:pt x="2808" y="8332"/>
                    <a:pt x="2854" y="8240"/>
                  </a:cubicBezTo>
                  <a:cubicBezTo>
                    <a:pt x="2876" y="8172"/>
                    <a:pt x="2922" y="8081"/>
                    <a:pt x="2968" y="7989"/>
                  </a:cubicBezTo>
                  <a:cubicBezTo>
                    <a:pt x="3059" y="7830"/>
                    <a:pt x="3150" y="7670"/>
                    <a:pt x="3242" y="7487"/>
                  </a:cubicBezTo>
                  <a:cubicBezTo>
                    <a:pt x="3310" y="7350"/>
                    <a:pt x="3401" y="7190"/>
                    <a:pt x="3470" y="7031"/>
                  </a:cubicBezTo>
                  <a:lnTo>
                    <a:pt x="3493" y="7031"/>
                  </a:lnTo>
                  <a:cubicBezTo>
                    <a:pt x="3516" y="7008"/>
                    <a:pt x="3516" y="6985"/>
                    <a:pt x="3538" y="6962"/>
                  </a:cubicBezTo>
                  <a:cubicBezTo>
                    <a:pt x="3561" y="6939"/>
                    <a:pt x="3561" y="6917"/>
                    <a:pt x="3561" y="6894"/>
                  </a:cubicBezTo>
                  <a:cubicBezTo>
                    <a:pt x="3584" y="6871"/>
                    <a:pt x="3584" y="6848"/>
                    <a:pt x="3584" y="6848"/>
                  </a:cubicBezTo>
                  <a:cubicBezTo>
                    <a:pt x="3630" y="6780"/>
                    <a:pt x="3653" y="6734"/>
                    <a:pt x="3675" y="6688"/>
                  </a:cubicBezTo>
                  <a:cubicBezTo>
                    <a:pt x="3721" y="6620"/>
                    <a:pt x="3744" y="6551"/>
                    <a:pt x="3789" y="6483"/>
                  </a:cubicBezTo>
                  <a:cubicBezTo>
                    <a:pt x="3881" y="6300"/>
                    <a:pt x="3972" y="6141"/>
                    <a:pt x="4086" y="5981"/>
                  </a:cubicBezTo>
                  <a:cubicBezTo>
                    <a:pt x="4178" y="5844"/>
                    <a:pt x="4269" y="5684"/>
                    <a:pt x="4337" y="5524"/>
                  </a:cubicBezTo>
                  <a:cubicBezTo>
                    <a:pt x="4451" y="5364"/>
                    <a:pt x="4543" y="5205"/>
                    <a:pt x="4634" y="5068"/>
                  </a:cubicBezTo>
                  <a:cubicBezTo>
                    <a:pt x="4725" y="4908"/>
                    <a:pt x="4817" y="4748"/>
                    <a:pt x="4908" y="4588"/>
                  </a:cubicBezTo>
                  <a:cubicBezTo>
                    <a:pt x="5022" y="4406"/>
                    <a:pt x="5136" y="4223"/>
                    <a:pt x="5227" y="4018"/>
                  </a:cubicBezTo>
                  <a:cubicBezTo>
                    <a:pt x="5227" y="3972"/>
                    <a:pt x="5227" y="3926"/>
                    <a:pt x="5205" y="3904"/>
                  </a:cubicBezTo>
                  <a:cubicBezTo>
                    <a:pt x="5205" y="3881"/>
                    <a:pt x="5227" y="3858"/>
                    <a:pt x="5205" y="3835"/>
                  </a:cubicBezTo>
                  <a:cubicBezTo>
                    <a:pt x="5364" y="3516"/>
                    <a:pt x="5547" y="3196"/>
                    <a:pt x="5752" y="2876"/>
                  </a:cubicBezTo>
                  <a:cubicBezTo>
                    <a:pt x="5844" y="2717"/>
                    <a:pt x="5935" y="2557"/>
                    <a:pt x="6049" y="2397"/>
                  </a:cubicBezTo>
                  <a:cubicBezTo>
                    <a:pt x="6141" y="2237"/>
                    <a:pt x="6232" y="2078"/>
                    <a:pt x="6346" y="1918"/>
                  </a:cubicBezTo>
                  <a:cubicBezTo>
                    <a:pt x="6346" y="1895"/>
                    <a:pt x="6369" y="1872"/>
                    <a:pt x="6369" y="1849"/>
                  </a:cubicBezTo>
                  <a:cubicBezTo>
                    <a:pt x="6414" y="1849"/>
                    <a:pt x="6437" y="1827"/>
                    <a:pt x="6460" y="1804"/>
                  </a:cubicBezTo>
                  <a:cubicBezTo>
                    <a:pt x="6529" y="1690"/>
                    <a:pt x="6597" y="1575"/>
                    <a:pt x="6665" y="1461"/>
                  </a:cubicBezTo>
                  <a:cubicBezTo>
                    <a:pt x="6734" y="1347"/>
                    <a:pt x="6802" y="1256"/>
                    <a:pt x="6848" y="1142"/>
                  </a:cubicBezTo>
                  <a:cubicBezTo>
                    <a:pt x="6917" y="1028"/>
                    <a:pt x="6985" y="914"/>
                    <a:pt x="7076" y="799"/>
                  </a:cubicBezTo>
                  <a:cubicBezTo>
                    <a:pt x="7122" y="708"/>
                    <a:pt x="7190" y="594"/>
                    <a:pt x="7236" y="503"/>
                  </a:cubicBezTo>
                  <a:cubicBezTo>
                    <a:pt x="7259" y="457"/>
                    <a:pt x="7259" y="411"/>
                    <a:pt x="7236" y="389"/>
                  </a:cubicBezTo>
                  <a:cubicBezTo>
                    <a:pt x="7259" y="366"/>
                    <a:pt x="7259" y="366"/>
                    <a:pt x="7259" y="366"/>
                  </a:cubicBezTo>
                  <a:cubicBezTo>
                    <a:pt x="7282" y="343"/>
                    <a:pt x="7305" y="297"/>
                    <a:pt x="7305" y="274"/>
                  </a:cubicBezTo>
                  <a:cubicBezTo>
                    <a:pt x="7305" y="274"/>
                    <a:pt x="7305" y="252"/>
                    <a:pt x="7305" y="229"/>
                  </a:cubicBezTo>
                  <a:cubicBezTo>
                    <a:pt x="7350" y="229"/>
                    <a:pt x="7419" y="206"/>
                    <a:pt x="7419" y="137"/>
                  </a:cubicBezTo>
                  <a:cubicBezTo>
                    <a:pt x="7442" y="92"/>
                    <a:pt x="7396" y="23"/>
                    <a:pt x="7327" y="23"/>
                  </a:cubicBezTo>
                  <a:cubicBezTo>
                    <a:pt x="7259" y="1"/>
                    <a:pt x="7168" y="1"/>
                    <a:pt x="709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8"/>
            <p:cNvSpPr/>
            <p:nvPr/>
          </p:nvSpPr>
          <p:spPr>
            <a:xfrm>
              <a:off x="-693656" y="2538269"/>
              <a:ext cx="195425" cy="338482"/>
            </a:xfrm>
            <a:custGeom>
              <a:avLst/>
              <a:gdLst/>
              <a:ahLst/>
              <a:cxnLst/>
              <a:rect l="l" t="t" r="r" b="b"/>
              <a:pathLst>
                <a:path w="3493" h="6050" extrusionOk="0">
                  <a:moveTo>
                    <a:pt x="3401" y="1"/>
                  </a:moveTo>
                  <a:cubicBezTo>
                    <a:pt x="3333" y="92"/>
                    <a:pt x="3264" y="161"/>
                    <a:pt x="3219" y="252"/>
                  </a:cubicBezTo>
                  <a:cubicBezTo>
                    <a:pt x="3196" y="298"/>
                    <a:pt x="3173" y="343"/>
                    <a:pt x="3127" y="389"/>
                  </a:cubicBezTo>
                  <a:cubicBezTo>
                    <a:pt x="3105" y="435"/>
                    <a:pt x="3082" y="503"/>
                    <a:pt x="3036" y="549"/>
                  </a:cubicBezTo>
                  <a:cubicBezTo>
                    <a:pt x="3036" y="549"/>
                    <a:pt x="3013" y="526"/>
                    <a:pt x="3013" y="526"/>
                  </a:cubicBezTo>
                  <a:cubicBezTo>
                    <a:pt x="3007" y="519"/>
                    <a:pt x="2998" y="516"/>
                    <a:pt x="2989" y="516"/>
                  </a:cubicBezTo>
                  <a:cubicBezTo>
                    <a:pt x="2966" y="516"/>
                    <a:pt x="2938" y="533"/>
                    <a:pt x="2922" y="549"/>
                  </a:cubicBezTo>
                  <a:cubicBezTo>
                    <a:pt x="2854" y="640"/>
                    <a:pt x="2785" y="731"/>
                    <a:pt x="2717" y="823"/>
                  </a:cubicBezTo>
                  <a:cubicBezTo>
                    <a:pt x="2717" y="845"/>
                    <a:pt x="2694" y="868"/>
                    <a:pt x="2671" y="914"/>
                  </a:cubicBezTo>
                  <a:cubicBezTo>
                    <a:pt x="2648" y="914"/>
                    <a:pt x="2625" y="914"/>
                    <a:pt x="2602" y="937"/>
                  </a:cubicBezTo>
                  <a:cubicBezTo>
                    <a:pt x="2534" y="1005"/>
                    <a:pt x="2488" y="1096"/>
                    <a:pt x="2420" y="1188"/>
                  </a:cubicBezTo>
                  <a:cubicBezTo>
                    <a:pt x="2397" y="1233"/>
                    <a:pt x="2374" y="1279"/>
                    <a:pt x="2351" y="1325"/>
                  </a:cubicBezTo>
                  <a:cubicBezTo>
                    <a:pt x="2306" y="1393"/>
                    <a:pt x="2260" y="1462"/>
                    <a:pt x="2214" y="1553"/>
                  </a:cubicBezTo>
                  <a:cubicBezTo>
                    <a:pt x="2169" y="1621"/>
                    <a:pt x="2123" y="1713"/>
                    <a:pt x="2078" y="1781"/>
                  </a:cubicBezTo>
                  <a:lnTo>
                    <a:pt x="1941" y="2032"/>
                  </a:lnTo>
                  <a:cubicBezTo>
                    <a:pt x="1826" y="2215"/>
                    <a:pt x="1735" y="2375"/>
                    <a:pt x="1644" y="2557"/>
                  </a:cubicBezTo>
                  <a:cubicBezTo>
                    <a:pt x="1575" y="2694"/>
                    <a:pt x="1484" y="2854"/>
                    <a:pt x="1393" y="3014"/>
                  </a:cubicBezTo>
                  <a:cubicBezTo>
                    <a:pt x="1301" y="3196"/>
                    <a:pt x="1210" y="3356"/>
                    <a:pt x="1119" y="3539"/>
                  </a:cubicBezTo>
                  <a:cubicBezTo>
                    <a:pt x="1073" y="3630"/>
                    <a:pt x="1028" y="3699"/>
                    <a:pt x="982" y="3790"/>
                  </a:cubicBezTo>
                  <a:cubicBezTo>
                    <a:pt x="936" y="3881"/>
                    <a:pt x="891" y="3972"/>
                    <a:pt x="845" y="4041"/>
                  </a:cubicBezTo>
                  <a:cubicBezTo>
                    <a:pt x="845" y="4064"/>
                    <a:pt x="845" y="4087"/>
                    <a:pt x="845" y="4109"/>
                  </a:cubicBezTo>
                  <a:cubicBezTo>
                    <a:pt x="822" y="4132"/>
                    <a:pt x="799" y="4155"/>
                    <a:pt x="776" y="4155"/>
                  </a:cubicBezTo>
                  <a:cubicBezTo>
                    <a:pt x="754" y="4178"/>
                    <a:pt x="731" y="4201"/>
                    <a:pt x="708" y="4246"/>
                  </a:cubicBezTo>
                  <a:cubicBezTo>
                    <a:pt x="708" y="4269"/>
                    <a:pt x="685" y="4292"/>
                    <a:pt x="662" y="4292"/>
                  </a:cubicBezTo>
                  <a:cubicBezTo>
                    <a:pt x="640" y="4338"/>
                    <a:pt x="617" y="4383"/>
                    <a:pt x="571" y="4429"/>
                  </a:cubicBezTo>
                  <a:cubicBezTo>
                    <a:pt x="503" y="4520"/>
                    <a:pt x="457" y="4612"/>
                    <a:pt x="388" y="4726"/>
                  </a:cubicBezTo>
                  <a:cubicBezTo>
                    <a:pt x="343" y="4794"/>
                    <a:pt x="297" y="4885"/>
                    <a:pt x="251" y="4977"/>
                  </a:cubicBezTo>
                  <a:cubicBezTo>
                    <a:pt x="229" y="5000"/>
                    <a:pt x="206" y="5045"/>
                    <a:pt x="183" y="5091"/>
                  </a:cubicBezTo>
                  <a:cubicBezTo>
                    <a:pt x="160" y="5137"/>
                    <a:pt x="137" y="5205"/>
                    <a:pt x="137" y="5273"/>
                  </a:cubicBezTo>
                  <a:cubicBezTo>
                    <a:pt x="115" y="5296"/>
                    <a:pt x="92" y="5342"/>
                    <a:pt x="69" y="5388"/>
                  </a:cubicBezTo>
                  <a:cubicBezTo>
                    <a:pt x="69" y="5388"/>
                    <a:pt x="88" y="5368"/>
                    <a:pt x="91" y="5365"/>
                  </a:cubicBezTo>
                  <a:lnTo>
                    <a:pt x="91" y="5365"/>
                  </a:lnTo>
                  <a:cubicBezTo>
                    <a:pt x="69" y="5388"/>
                    <a:pt x="46" y="5411"/>
                    <a:pt x="46" y="5456"/>
                  </a:cubicBezTo>
                  <a:cubicBezTo>
                    <a:pt x="23" y="5456"/>
                    <a:pt x="23" y="5479"/>
                    <a:pt x="23" y="5502"/>
                  </a:cubicBezTo>
                  <a:cubicBezTo>
                    <a:pt x="0" y="5525"/>
                    <a:pt x="0" y="5525"/>
                    <a:pt x="0" y="5547"/>
                  </a:cubicBezTo>
                  <a:cubicBezTo>
                    <a:pt x="23" y="5570"/>
                    <a:pt x="23" y="5593"/>
                    <a:pt x="46" y="5616"/>
                  </a:cubicBezTo>
                  <a:cubicBezTo>
                    <a:pt x="46" y="5639"/>
                    <a:pt x="69" y="5662"/>
                    <a:pt x="92" y="5684"/>
                  </a:cubicBezTo>
                  <a:cubicBezTo>
                    <a:pt x="92" y="5707"/>
                    <a:pt x="115" y="5707"/>
                    <a:pt x="115" y="5730"/>
                  </a:cubicBezTo>
                  <a:cubicBezTo>
                    <a:pt x="137" y="5730"/>
                    <a:pt x="137" y="5753"/>
                    <a:pt x="160" y="5753"/>
                  </a:cubicBezTo>
                  <a:cubicBezTo>
                    <a:pt x="160" y="5776"/>
                    <a:pt x="160" y="5776"/>
                    <a:pt x="160" y="5776"/>
                  </a:cubicBezTo>
                  <a:cubicBezTo>
                    <a:pt x="183" y="5821"/>
                    <a:pt x="229" y="5867"/>
                    <a:pt x="274" y="5867"/>
                  </a:cubicBezTo>
                  <a:cubicBezTo>
                    <a:pt x="297" y="5890"/>
                    <a:pt x="320" y="5913"/>
                    <a:pt x="343" y="5935"/>
                  </a:cubicBezTo>
                  <a:cubicBezTo>
                    <a:pt x="366" y="5958"/>
                    <a:pt x="388" y="5981"/>
                    <a:pt x="411" y="6004"/>
                  </a:cubicBezTo>
                  <a:cubicBezTo>
                    <a:pt x="434" y="6050"/>
                    <a:pt x="480" y="6050"/>
                    <a:pt x="525" y="6050"/>
                  </a:cubicBezTo>
                  <a:cubicBezTo>
                    <a:pt x="571" y="6050"/>
                    <a:pt x="594" y="6027"/>
                    <a:pt x="640" y="6004"/>
                  </a:cubicBezTo>
                  <a:cubicBezTo>
                    <a:pt x="662" y="5981"/>
                    <a:pt x="662" y="5935"/>
                    <a:pt x="685" y="5913"/>
                  </a:cubicBezTo>
                  <a:cubicBezTo>
                    <a:pt x="685" y="5867"/>
                    <a:pt x="708" y="5821"/>
                    <a:pt x="708" y="5776"/>
                  </a:cubicBezTo>
                  <a:cubicBezTo>
                    <a:pt x="731" y="5753"/>
                    <a:pt x="731" y="5753"/>
                    <a:pt x="754" y="5753"/>
                  </a:cubicBezTo>
                  <a:cubicBezTo>
                    <a:pt x="754" y="5730"/>
                    <a:pt x="776" y="5730"/>
                    <a:pt x="799" y="5707"/>
                  </a:cubicBezTo>
                  <a:cubicBezTo>
                    <a:pt x="822" y="5684"/>
                    <a:pt x="845" y="5662"/>
                    <a:pt x="845" y="5639"/>
                  </a:cubicBezTo>
                  <a:lnTo>
                    <a:pt x="913" y="5525"/>
                  </a:lnTo>
                  <a:cubicBezTo>
                    <a:pt x="959" y="5479"/>
                    <a:pt x="982" y="5410"/>
                    <a:pt x="1005" y="5365"/>
                  </a:cubicBezTo>
                  <a:cubicBezTo>
                    <a:pt x="1073" y="5251"/>
                    <a:pt x="1119" y="5114"/>
                    <a:pt x="1187" y="5000"/>
                  </a:cubicBezTo>
                  <a:cubicBezTo>
                    <a:pt x="1187" y="5000"/>
                    <a:pt x="1187" y="4977"/>
                    <a:pt x="1187" y="4977"/>
                  </a:cubicBezTo>
                  <a:cubicBezTo>
                    <a:pt x="1210" y="4931"/>
                    <a:pt x="1233" y="4908"/>
                    <a:pt x="1233" y="4885"/>
                  </a:cubicBezTo>
                  <a:cubicBezTo>
                    <a:pt x="1279" y="4794"/>
                    <a:pt x="1324" y="4726"/>
                    <a:pt x="1347" y="4634"/>
                  </a:cubicBezTo>
                  <a:cubicBezTo>
                    <a:pt x="1370" y="4612"/>
                    <a:pt x="1393" y="4566"/>
                    <a:pt x="1416" y="4520"/>
                  </a:cubicBezTo>
                  <a:cubicBezTo>
                    <a:pt x="1484" y="4406"/>
                    <a:pt x="1553" y="4269"/>
                    <a:pt x="1621" y="4132"/>
                  </a:cubicBezTo>
                  <a:cubicBezTo>
                    <a:pt x="1689" y="4041"/>
                    <a:pt x="1735" y="3950"/>
                    <a:pt x="1804" y="3836"/>
                  </a:cubicBezTo>
                  <a:cubicBezTo>
                    <a:pt x="1849" y="3744"/>
                    <a:pt x="1895" y="3653"/>
                    <a:pt x="1963" y="3562"/>
                  </a:cubicBezTo>
                  <a:cubicBezTo>
                    <a:pt x="2146" y="3242"/>
                    <a:pt x="2329" y="2922"/>
                    <a:pt x="2534" y="2603"/>
                  </a:cubicBezTo>
                  <a:cubicBezTo>
                    <a:pt x="2625" y="2443"/>
                    <a:pt x="2694" y="2306"/>
                    <a:pt x="2785" y="2146"/>
                  </a:cubicBezTo>
                  <a:cubicBezTo>
                    <a:pt x="2876" y="2009"/>
                    <a:pt x="2968" y="1873"/>
                    <a:pt x="3059" y="1713"/>
                  </a:cubicBezTo>
                  <a:cubicBezTo>
                    <a:pt x="3082" y="1667"/>
                    <a:pt x="3082" y="1621"/>
                    <a:pt x="3036" y="1576"/>
                  </a:cubicBezTo>
                  <a:cubicBezTo>
                    <a:pt x="3059" y="1530"/>
                    <a:pt x="3082" y="1507"/>
                    <a:pt x="3105" y="1462"/>
                  </a:cubicBezTo>
                  <a:cubicBezTo>
                    <a:pt x="3173" y="1370"/>
                    <a:pt x="3242" y="1279"/>
                    <a:pt x="3287" y="1165"/>
                  </a:cubicBezTo>
                  <a:cubicBezTo>
                    <a:pt x="3310" y="1119"/>
                    <a:pt x="3287" y="1051"/>
                    <a:pt x="3242" y="1005"/>
                  </a:cubicBezTo>
                  <a:cubicBezTo>
                    <a:pt x="3242" y="1005"/>
                    <a:pt x="3242" y="1005"/>
                    <a:pt x="3219" y="982"/>
                  </a:cubicBezTo>
                  <a:cubicBezTo>
                    <a:pt x="3242" y="937"/>
                    <a:pt x="3264" y="891"/>
                    <a:pt x="3310" y="845"/>
                  </a:cubicBezTo>
                  <a:cubicBezTo>
                    <a:pt x="3333" y="800"/>
                    <a:pt x="3310" y="731"/>
                    <a:pt x="3264" y="686"/>
                  </a:cubicBezTo>
                  <a:cubicBezTo>
                    <a:pt x="3242" y="663"/>
                    <a:pt x="3196" y="663"/>
                    <a:pt x="3173" y="663"/>
                  </a:cubicBezTo>
                  <a:cubicBezTo>
                    <a:pt x="3127" y="663"/>
                    <a:pt x="3105" y="686"/>
                    <a:pt x="3082" y="708"/>
                  </a:cubicBezTo>
                  <a:cubicBezTo>
                    <a:pt x="3059" y="731"/>
                    <a:pt x="3036" y="777"/>
                    <a:pt x="3013" y="800"/>
                  </a:cubicBezTo>
                  <a:cubicBezTo>
                    <a:pt x="3036" y="731"/>
                    <a:pt x="3082" y="686"/>
                    <a:pt x="3105" y="617"/>
                  </a:cubicBezTo>
                  <a:cubicBezTo>
                    <a:pt x="3173" y="503"/>
                    <a:pt x="3242" y="389"/>
                    <a:pt x="3310" y="298"/>
                  </a:cubicBezTo>
                  <a:lnTo>
                    <a:pt x="3287" y="298"/>
                  </a:lnTo>
                  <a:cubicBezTo>
                    <a:pt x="3310" y="252"/>
                    <a:pt x="3356" y="229"/>
                    <a:pt x="3379" y="183"/>
                  </a:cubicBezTo>
                  <a:cubicBezTo>
                    <a:pt x="3401" y="138"/>
                    <a:pt x="3447" y="115"/>
                    <a:pt x="3470" y="69"/>
                  </a:cubicBezTo>
                  <a:cubicBezTo>
                    <a:pt x="3493" y="47"/>
                    <a:pt x="3493" y="24"/>
                    <a:pt x="347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8"/>
            <p:cNvSpPr/>
            <p:nvPr/>
          </p:nvSpPr>
          <p:spPr>
            <a:xfrm>
              <a:off x="-591494" y="2456584"/>
              <a:ext cx="209467" cy="371324"/>
            </a:xfrm>
            <a:custGeom>
              <a:avLst/>
              <a:gdLst/>
              <a:ahLst/>
              <a:cxnLst/>
              <a:rect l="l" t="t" r="r" b="b"/>
              <a:pathLst>
                <a:path w="3744" h="6637" extrusionOk="0">
                  <a:moveTo>
                    <a:pt x="3698" y="0"/>
                  </a:moveTo>
                  <a:cubicBezTo>
                    <a:pt x="3698" y="0"/>
                    <a:pt x="3675" y="0"/>
                    <a:pt x="3675" y="23"/>
                  </a:cubicBezTo>
                  <a:cubicBezTo>
                    <a:pt x="3630" y="69"/>
                    <a:pt x="3607" y="114"/>
                    <a:pt x="3561" y="183"/>
                  </a:cubicBezTo>
                  <a:cubicBezTo>
                    <a:pt x="3538" y="228"/>
                    <a:pt x="3516" y="274"/>
                    <a:pt x="3493" y="320"/>
                  </a:cubicBezTo>
                  <a:cubicBezTo>
                    <a:pt x="3424" y="434"/>
                    <a:pt x="3356" y="548"/>
                    <a:pt x="3287" y="662"/>
                  </a:cubicBezTo>
                  <a:cubicBezTo>
                    <a:pt x="3150" y="890"/>
                    <a:pt x="3013" y="1118"/>
                    <a:pt x="2876" y="1347"/>
                  </a:cubicBezTo>
                  <a:cubicBezTo>
                    <a:pt x="2762" y="1484"/>
                    <a:pt x="2671" y="1643"/>
                    <a:pt x="2580" y="1780"/>
                  </a:cubicBezTo>
                  <a:cubicBezTo>
                    <a:pt x="2534" y="1872"/>
                    <a:pt x="2488" y="1940"/>
                    <a:pt x="2443" y="2009"/>
                  </a:cubicBezTo>
                  <a:cubicBezTo>
                    <a:pt x="2397" y="2077"/>
                    <a:pt x="2351" y="2168"/>
                    <a:pt x="2306" y="2237"/>
                  </a:cubicBezTo>
                  <a:cubicBezTo>
                    <a:pt x="2214" y="2374"/>
                    <a:pt x="2123" y="2534"/>
                    <a:pt x="2032" y="2693"/>
                  </a:cubicBezTo>
                  <a:cubicBezTo>
                    <a:pt x="1963" y="2830"/>
                    <a:pt x="1872" y="2990"/>
                    <a:pt x="1781" y="3127"/>
                  </a:cubicBezTo>
                  <a:cubicBezTo>
                    <a:pt x="1621" y="3424"/>
                    <a:pt x="1438" y="3721"/>
                    <a:pt x="1279" y="4017"/>
                  </a:cubicBezTo>
                  <a:cubicBezTo>
                    <a:pt x="1142" y="4291"/>
                    <a:pt x="982" y="4565"/>
                    <a:pt x="845" y="4862"/>
                  </a:cubicBezTo>
                  <a:cubicBezTo>
                    <a:pt x="776" y="4976"/>
                    <a:pt x="708" y="5090"/>
                    <a:pt x="662" y="5227"/>
                  </a:cubicBezTo>
                  <a:cubicBezTo>
                    <a:pt x="617" y="5296"/>
                    <a:pt x="571" y="5341"/>
                    <a:pt x="548" y="5410"/>
                  </a:cubicBezTo>
                  <a:cubicBezTo>
                    <a:pt x="503" y="5478"/>
                    <a:pt x="457" y="5547"/>
                    <a:pt x="434" y="5615"/>
                  </a:cubicBezTo>
                  <a:cubicBezTo>
                    <a:pt x="343" y="5752"/>
                    <a:pt x="274" y="5889"/>
                    <a:pt x="206" y="6003"/>
                  </a:cubicBezTo>
                  <a:cubicBezTo>
                    <a:pt x="183" y="6072"/>
                    <a:pt x="137" y="6140"/>
                    <a:pt x="115" y="6209"/>
                  </a:cubicBezTo>
                  <a:cubicBezTo>
                    <a:pt x="92" y="6254"/>
                    <a:pt x="69" y="6277"/>
                    <a:pt x="46" y="6300"/>
                  </a:cubicBezTo>
                  <a:cubicBezTo>
                    <a:pt x="46" y="6345"/>
                    <a:pt x="23" y="6368"/>
                    <a:pt x="23" y="6414"/>
                  </a:cubicBezTo>
                  <a:cubicBezTo>
                    <a:pt x="0" y="6414"/>
                    <a:pt x="0" y="6437"/>
                    <a:pt x="0" y="6437"/>
                  </a:cubicBezTo>
                  <a:cubicBezTo>
                    <a:pt x="0" y="6482"/>
                    <a:pt x="0" y="6505"/>
                    <a:pt x="0" y="6528"/>
                  </a:cubicBezTo>
                  <a:cubicBezTo>
                    <a:pt x="23" y="6574"/>
                    <a:pt x="46" y="6597"/>
                    <a:pt x="92" y="6619"/>
                  </a:cubicBezTo>
                  <a:cubicBezTo>
                    <a:pt x="115" y="6631"/>
                    <a:pt x="137" y="6636"/>
                    <a:pt x="157" y="6636"/>
                  </a:cubicBezTo>
                  <a:cubicBezTo>
                    <a:pt x="177" y="6636"/>
                    <a:pt x="194" y="6631"/>
                    <a:pt x="206" y="6619"/>
                  </a:cubicBezTo>
                  <a:cubicBezTo>
                    <a:pt x="252" y="6619"/>
                    <a:pt x="297" y="6574"/>
                    <a:pt x="320" y="6551"/>
                  </a:cubicBezTo>
                  <a:cubicBezTo>
                    <a:pt x="320" y="6528"/>
                    <a:pt x="320" y="6528"/>
                    <a:pt x="320" y="6505"/>
                  </a:cubicBezTo>
                  <a:cubicBezTo>
                    <a:pt x="343" y="6482"/>
                    <a:pt x="366" y="6460"/>
                    <a:pt x="388" y="6437"/>
                  </a:cubicBezTo>
                  <a:cubicBezTo>
                    <a:pt x="411" y="6391"/>
                    <a:pt x="411" y="6345"/>
                    <a:pt x="434" y="6300"/>
                  </a:cubicBezTo>
                  <a:cubicBezTo>
                    <a:pt x="480" y="6231"/>
                    <a:pt x="525" y="6163"/>
                    <a:pt x="571" y="6094"/>
                  </a:cubicBezTo>
                  <a:cubicBezTo>
                    <a:pt x="640" y="5935"/>
                    <a:pt x="731" y="5775"/>
                    <a:pt x="799" y="5638"/>
                  </a:cubicBezTo>
                  <a:cubicBezTo>
                    <a:pt x="845" y="5569"/>
                    <a:pt x="891" y="5478"/>
                    <a:pt x="936" y="5410"/>
                  </a:cubicBezTo>
                  <a:cubicBezTo>
                    <a:pt x="959" y="5341"/>
                    <a:pt x="1005" y="5250"/>
                    <a:pt x="1050" y="5181"/>
                  </a:cubicBezTo>
                  <a:cubicBezTo>
                    <a:pt x="1119" y="5044"/>
                    <a:pt x="1187" y="4907"/>
                    <a:pt x="1256" y="4771"/>
                  </a:cubicBezTo>
                  <a:cubicBezTo>
                    <a:pt x="1393" y="4497"/>
                    <a:pt x="1553" y="4200"/>
                    <a:pt x="1690" y="3926"/>
                  </a:cubicBezTo>
                  <a:cubicBezTo>
                    <a:pt x="1781" y="3766"/>
                    <a:pt x="1849" y="3606"/>
                    <a:pt x="1941" y="3469"/>
                  </a:cubicBezTo>
                  <a:cubicBezTo>
                    <a:pt x="2009" y="3310"/>
                    <a:pt x="2078" y="3150"/>
                    <a:pt x="2169" y="3013"/>
                  </a:cubicBezTo>
                  <a:cubicBezTo>
                    <a:pt x="2237" y="2853"/>
                    <a:pt x="2329" y="2693"/>
                    <a:pt x="2420" y="2556"/>
                  </a:cubicBezTo>
                  <a:cubicBezTo>
                    <a:pt x="2488" y="2397"/>
                    <a:pt x="2580" y="2237"/>
                    <a:pt x="2648" y="2100"/>
                  </a:cubicBezTo>
                  <a:cubicBezTo>
                    <a:pt x="2694" y="2009"/>
                    <a:pt x="2739" y="1940"/>
                    <a:pt x="2785" y="1872"/>
                  </a:cubicBezTo>
                  <a:cubicBezTo>
                    <a:pt x="2831" y="1780"/>
                    <a:pt x="2854" y="1712"/>
                    <a:pt x="2899" y="1643"/>
                  </a:cubicBezTo>
                  <a:cubicBezTo>
                    <a:pt x="2991" y="1484"/>
                    <a:pt x="3059" y="1347"/>
                    <a:pt x="3128" y="1187"/>
                  </a:cubicBezTo>
                  <a:cubicBezTo>
                    <a:pt x="3173" y="1096"/>
                    <a:pt x="3219" y="1004"/>
                    <a:pt x="3264" y="913"/>
                  </a:cubicBezTo>
                  <a:cubicBezTo>
                    <a:pt x="3310" y="845"/>
                    <a:pt x="3333" y="799"/>
                    <a:pt x="3356" y="753"/>
                  </a:cubicBezTo>
                  <a:cubicBezTo>
                    <a:pt x="3379" y="708"/>
                    <a:pt x="3401" y="662"/>
                    <a:pt x="3424" y="616"/>
                  </a:cubicBezTo>
                  <a:cubicBezTo>
                    <a:pt x="3493" y="525"/>
                    <a:pt x="3538" y="434"/>
                    <a:pt x="3584" y="342"/>
                  </a:cubicBezTo>
                  <a:cubicBezTo>
                    <a:pt x="3630" y="274"/>
                    <a:pt x="3675" y="183"/>
                    <a:pt x="3721" y="91"/>
                  </a:cubicBezTo>
                  <a:cubicBezTo>
                    <a:pt x="3721" y="91"/>
                    <a:pt x="3721" y="91"/>
                    <a:pt x="3744" y="69"/>
                  </a:cubicBezTo>
                  <a:cubicBezTo>
                    <a:pt x="3744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8"/>
            <p:cNvSpPr/>
            <p:nvPr/>
          </p:nvSpPr>
          <p:spPr>
            <a:xfrm>
              <a:off x="-609398" y="2851188"/>
              <a:ext cx="19246" cy="17903"/>
            </a:xfrm>
            <a:custGeom>
              <a:avLst/>
              <a:gdLst/>
              <a:ahLst/>
              <a:cxnLst/>
              <a:rect l="l" t="t" r="r" b="b"/>
              <a:pathLst>
                <a:path w="344" h="320" extrusionOk="0">
                  <a:moveTo>
                    <a:pt x="161" y="0"/>
                  </a:moveTo>
                  <a:cubicBezTo>
                    <a:pt x="69" y="0"/>
                    <a:pt x="1" y="91"/>
                    <a:pt x="1" y="160"/>
                  </a:cubicBezTo>
                  <a:cubicBezTo>
                    <a:pt x="24" y="205"/>
                    <a:pt x="47" y="251"/>
                    <a:pt x="69" y="274"/>
                  </a:cubicBezTo>
                  <a:cubicBezTo>
                    <a:pt x="92" y="297"/>
                    <a:pt x="138" y="320"/>
                    <a:pt x="183" y="320"/>
                  </a:cubicBezTo>
                  <a:cubicBezTo>
                    <a:pt x="275" y="320"/>
                    <a:pt x="343" y="228"/>
                    <a:pt x="320" y="137"/>
                  </a:cubicBezTo>
                  <a:cubicBezTo>
                    <a:pt x="320" y="91"/>
                    <a:pt x="298" y="69"/>
                    <a:pt x="275" y="23"/>
                  </a:cubicBezTo>
                  <a:cubicBezTo>
                    <a:pt x="252" y="0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8"/>
            <p:cNvSpPr/>
            <p:nvPr/>
          </p:nvSpPr>
          <p:spPr>
            <a:xfrm>
              <a:off x="-387170" y="2376130"/>
              <a:ext cx="86886" cy="154247"/>
            </a:xfrm>
            <a:custGeom>
              <a:avLst/>
              <a:gdLst/>
              <a:ahLst/>
              <a:cxnLst/>
              <a:rect l="l" t="t" r="r" b="b"/>
              <a:pathLst>
                <a:path w="1553" h="2757" extrusionOk="0">
                  <a:moveTo>
                    <a:pt x="1461" y="0"/>
                  </a:moveTo>
                  <a:cubicBezTo>
                    <a:pt x="1438" y="0"/>
                    <a:pt x="1393" y="23"/>
                    <a:pt x="1393" y="46"/>
                  </a:cubicBezTo>
                  <a:cubicBezTo>
                    <a:pt x="1302" y="205"/>
                    <a:pt x="1210" y="365"/>
                    <a:pt x="1119" y="525"/>
                  </a:cubicBezTo>
                  <a:cubicBezTo>
                    <a:pt x="1050" y="685"/>
                    <a:pt x="982" y="822"/>
                    <a:pt x="891" y="982"/>
                  </a:cubicBezTo>
                  <a:cubicBezTo>
                    <a:pt x="731" y="1278"/>
                    <a:pt x="571" y="1575"/>
                    <a:pt x="411" y="1872"/>
                  </a:cubicBezTo>
                  <a:cubicBezTo>
                    <a:pt x="343" y="1963"/>
                    <a:pt x="297" y="2077"/>
                    <a:pt x="229" y="2191"/>
                  </a:cubicBezTo>
                  <a:cubicBezTo>
                    <a:pt x="160" y="2283"/>
                    <a:pt x="92" y="2397"/>
                    <a:pt x="23" y="2511"/>
                  </a:cubicBezTo>
                  <a:cubicBezTo>
                    <a:pt x="0" y="2556"/>
                    <a:pt x="23" y="2602"/>
                    <a:pt x="23" y="2648"/>
                  </a:cubicBezTo>
                  <a:cubicBezTo>
                    <a:pt x="46" y="2693"/>
                    <a:pt x="69" y="2716"/>
                    <a:pt x="115" y="2739"/>
                  </a:cubicBezTo>
                  <a:cubicBezTo>
                    <a:pt x="126" y="2750"/>
                    <a:pt x="143" y="2756"/>
                    <a:pt x="163" y="2756"/>
                  </a:cubicBezTo>
                  <a:cubicBezTo>
                    <a:pt x="183" y="2756"/>
                    <a:pt x="206" y="2750"/>
                    <a:pt x="229" y="2739"/>
                  </a:cubicBezTo>
                  <a:cubicBezTo>
                    <a:pt x="274" y="2716"/>
                    <a:pt x="297" y="2693"/>
                    <a:pt x="320" y="2648"/>
                  </a:cubicBezTo>
                  <a:cubicBezTo>
                    <a:pt x="366" y="2579"/>
                    <a:pt x="411" y="2511"/>
                    <a:pt x="457" y="2442"/>
                  </a:cubicBezTo>
                  <a:cubicBezTo>
                    <a:pt x="480" y="2374"/>
                    <a:pt x="525" y="2283"/>
                    <a:pt x="571" y="2214"/>
                  </a:cubicBezTo>
                  <a:cubicBezTo>
                    <a:pt x="640" y="2077"/>
                    <a:pt x="708" y="1917"/>
                    <a:pt x="777" y="1780"/>
                  </a:cubicBezTo>
                  <a:cubicBezTo>
                    <a:pt x="845" y="1621"/>
                    <a:pt x="913" y="1484"/>
                    <a:pt x="982" y="1324"/>
                  </a:cubicBezTo>
                  <a:cubicBezTo>
                    <a:pt x="1005" y="1255"/>
                    <a:pt x="1028" y="1164"/>
                    <a:pt x="1073" y="1096"/>
                  </a:cubicBezTo>
                  <a:cubicBezTo>
                    <a:pt x="1096" y="1004"/>
                    <a:pt x="1142" y="936"/>
                    <a:pt x="1165" y="867"/>
                  </a:cubicBezTo>
                  <a:cubicBezTo>
                    <a:pt x="1279" y="616"/>
                    <a:pt x="1416" y="365"/>
                    <a:pt x="1530" y="114"/>
                  </a:cubicBezTo>
                  <a:cubicBezTo>
                    <a:pt x="1553" y="69"/>
                    <a:pt x="1530" y="23"/>
                    <a:pt x="150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8"/>
            <p:cNvSpPr/>
            <p:nvPr/>
          </p:nvSpPr>
          <p:spPr>
            <a:xfrm>
              <a:off x="-279917" y="2083688"/>
              <a:ext cx="187816" cy="277164"/>
            </a:xfrm>
            <a:custGeom>
              <a:avLst/>
              <a:gdLst/>
              <a:ahLst/>
              <a:cxnLst/>
              <a:rect l="l" t="t" r="r" b="b"/>
              <a:pathLst>
                <a:path w="3357" h="4954" extrusionOk="0">
                  <a:moveTo>
                    <a:pt x="2306" y="0"/>
                  </a:moveTo>
                  <a:cubicBezTo>
                    <a:pt x="2261" y="0"/>
                    <a:pt x="2215" y="0"/>
                    <a:pt x="2192" y="23"/>
                  </a:cubicBezTo>
                  <a:cubicBezTo>
                    <a:pt x="2169" y="46"/>
                    <a:pt x="2146" y="69"/>
                    <a:pt x="2146" y="91"/>
                  </a:cubicBezTo>
                  <a:cubicBezTo>
                    <a:pt x="2124" y="114"/>
                    <a:pt x="2124" y="137"/>
                    <a:pt x="2101" y="160"/>
                  </a:cubicBezTo>
                  <a:cubicBezTo>
                    <a:pt x="2078" y="205"/>
                    <a:pt x="2055" y="274"/>
                    <a:pt x="2032" y="320"/>
                  </a:cubicBezTo>
                  <a:lnTo>
                    <a:pt x="2009" y="342"/>
                  </a:lnTo>
                  <a:cubicBezTo>
                    <a:pt x="1987" y="411"/>
                    <a:pt x="1987" y="457"/>
                    <a:pt x="1964" y="502"/>
                  </a:cubicBezTo>
                  <a:cubicBezTo>
                    <a:pt x="1941" y="548"/>
                    <a:pt x="1918" y="594"/>
                    <a:pt x="1895" y="639"/>
                  </a:cubicBezTo>
                  <a:lnTo>
                    <a:pt x="1872" y="685"/>
                  </a:lnTo>
                  <a:cubicBezTo>
                    <a:pt x="1804" y="822"/>
                    <a:pt x="1736" y="982"/>
                    <a:pt x="1644" y="1119"/>
                  </a:cubicBezTo>
                  <a:cubicBezTo>
                    <a:pt x="1576" y="1255"/>
                    <a:pt x="1507" y="1392"/>
                    <a:pt x="1416" y="1529"/>
                  </a:cubicBezTo>
                  <a:cubicBezTo>
                    <a:pt x="1393" y="1598"/>
                    <a:pt x="1348" y="1666"/>
                    <a:pt x="1325" y="1735"/>
                  </a:cubicBezTo>
                  <a:cubicBezTo>
                    <a:pt x="1279" y="1803"/>
                    <a:pt x="1256" y="1872"/>
                    <a:pt x="1211" y="1917"/>
                  </a:cubicBezTo>
                  <a:cubicBezTo>
                    <a:pt x="1119" y="2100"/>
                    <a:pt x="1028" y="2237"/>
                    <a:pt x="959" y="2374"/>
                  </a:cubicBezTo>
                  <a:cubicBezTo>
                    <a:pt x="937" y="2442"/>
                    <a:pt x="891" y="2511"/>
                    <a:pt x="868" y="2579"/>
                  </a:cubicBezTo>
                  <a:cubicBezTo>
                    <a:pt x="823" y="2648"/>
                    <a:pt x="777" y="2716"/>
                    <a:pt x="731" y="2808"/>
                  </a:cubicBezTo>
                  <a:cubicBezTo>
                    <a:pt x="640" y="2990"/>
                    <a:pt x="549" y="3173"/>
                    <a:pt x="457" y="3378"/>
                  </a:cubicBezTo>
                  <a:cubicBezTo>
                    <a:pt x="412" y="3470"/>
                    <a:pt x="366" y="3584"/>
                    <a:pt x="298" y="3698"/>
                  </a:cubicBezTo>
                  <a:cubicBezTo>
                    <a:pt x="275" y="3789"/>
                    <a:pt x="229" y="3858"/>
                    <a:pt x="183" y="3949"/>
                  </a:cubicBezTo>
                  <a:cubicBezTo>
                    <a:pt x="183" y="3972"/>
                    <a:pt x="161" y="3994"/>
                    <a:pt x="138" y="4040"/>
                  </a:cubicBezTo>
                  <a:cubicBezTo>
                    <a:pt x="115" y="4086"/>
                    <a:pt x="92" y="4131"/>
                    <a:pt x="69" y="4177"/>
                  </a:cubicBezTo>
                  <a:cubicBezTo>
                    <a:pt x="46" y="4200"/>
                    <a:pt x="46" y="4223"/>
                    <a:pt x="46" y="4246"/>
                  </a:cubicBezTo>
                  <a:cubicBezTo>
                    <a:pt x="24" y="4291"/>
                    <a:pt x="1" y="4337"/>
                    <a:pt x="24" y="4383"/>
                  </a:cubicBezTo>
                  <a:cubicBezTo>
                    <a:pt x="24" y="4474"/>
                    <a:pt x="69" y="4542"/>
                    <a:pt x="161" y="4588"/>
                  </a:cubicBezTo>
                  <a:cubicBezTo>
                    <a:pt x="183" y="4611"/>
                    <a:pt x="206" y="4611"/>
                    <a:pt x="252" y="4634"/>
                  </a:cubicBezTo>
                  <a:lnTo>
                    <a:pt x="298" y="4634"/>
                  </a:lnTo>
                  <a:lnTo>
                    <a:pt x="389" y="4679"/>
                  </a:lnTo>
                  <a:cubicBezTo>
                    <a:pt x="434" y="4702"/>
                    <a:pt x="480" y="4725"/>
                    <a:pt x="549" y="4748"/>
                  </a:cubicBezTo>
                  <a:cubicBezTo>
                    <a:pt x="617" y="4771"/>
                    <a:pt x="708" y="4816"/>
                    <a:pt x="777" y="4862"/>
                  </a:cubicBezTo>
                  <a:cubicBezTo>
                    <a:pt x="777" y="4862"/>
                    <a:pt x="800" y="4885"/>
                    <a:pt x="800" y="4885"/>
                  </a:cubicBezTo>
                  <a:lnTo>
                    <a:pt x="823" y="4907"/>
                  </a:lnTo>
                  <a:cubicBezTo>
                    <a:pt x="868" y="4930"/>
                    <a:pt x="891" y="4930"/>
                    <a:pt x="937" y="4953"/>
                  </a:cubicBezTo>
                  <a:lnTo>
                    <a:pt x="959" y="4953"/>
                  </a:lnTo>
                  <a:cubicBezTo>
                    <a:pt x="982" y="4953"/>
                    <a:pt x="1028" y="4930"/>
                    <a:pt x="1051" y="4930"/>
                  </a:cubicBezTo>
                  <a:cubicBezTo>
                    <a:pt x="1096" y="4907"/>
                    <a:pt x="1096" y="4885"/>
                    <a:pt x="1119" y="4839"/>
                  </a:cubicBezTo>
                  <a:cubicBezTo>
                    <a:pt x="1119" y="4839"/>
                    <a:pt x="1142" y="4816"/>
                    <a:pt x="1142" y="4816"/>
                  </a:cubicBezTo>
                  <a:cubicBezTo>
                    <a:pt x="1188" y="4725"/>
                    <a:pt x="1233" y="4634"/>
                    <a:pt x="1279" y="4542"/>
                  </a:cubicBezTo>
                  <a:lnTo>
                    <a:pt x="1279" y="4519"/>
                  </a:lnTo>
                  <a:cubicBezTo>
                    <a:pt x="1439" y="4246"/>
                    <a:pt x="1599" y="3949"/>
                    <a:pt x="1758" y="3675"/>
                  </a:cubicBezTo>
                  <a:cubicBezTo>
                    <a:pt x="1827" y="3538"/>
                    <a:pt x="1918" y="3401"/>
                    <a:pt x="1987" y="3264"/>
                  </a:cubicBezTo>
                  <a:cubicBezTo>
                    <a:pt x="2032" y="3150"/>
                    <a:pt x="2101" y="3059"/>
                    <a:pt x="2146" y="2967"/>
                  </a:cubicBezTo>
                  <a:lnTo>
                    <a:pt x="2215" y="2830"/>
                  </a:lnTo>
                  <a:lnTo>
                    <a:pt x="2375" y="2556"/>
                  </a:lnTo>
                  <a:lnTo>
                    <a:pt x="2443" y="2442"/>
                  </a:lnTo>
                  <a:cubicBezTo>
                    <a:pt x="2466" y="2374"/>
                    <a:pt x="2512" y="2305"/>
                    <a:pt x="2534" y="2260"/>
                  </a:cubicBezTo>
                  <a:cubicBezTo>
                    <a:pt x="2580" y="2191"/>
                    <a:pt x="2626" y="2100"/>
                    <a:pt x="2671" y="2032"/>
                  </a:cubicBezTo>
                  <a:lnTo>
                    <a:pt x="2671" y="2009"/>
                  </a:lnTo>
                  <a:cubicBezTo>
                    <a:pt x="2740" y="1917"/>
                    <a:pt x="2785" y="1803"/>
                    <a:pt x="2831" y="1712"/>
                  </a:cubicBezTo>
                  <a:lnTo>
                    <a:pt x="2854" y="1666"/>
                  </a:lnTo>
                  <a:cubicBezTo>
                    <a:pt x="2900" y="1575"/>
                    <a:pt x="2945" y="1461"/>
                    <a:pt x="3014" y="1370"/>
                  </a:cubicBezTo>
                  <a:cubicBezTo>
                    <a:pt x="3037" y="1324"/>
                    <a:pt x="3059" y="1255"/>
                    <a:pt x="3082" y="1210"/>
                  </a:cubicBezTo>
                  <a:cubicBezTo>
                    <a:pt x="3105" y="1141"/>
                    <a:pt x="3151" y="1073"/>
                    <a:pt x="3196" y="1004"/>
                  </a:cubicBezTo>
                  <a:cubicBezTo>
                    <a:pt x="3242" y="890"/>
                    <a:pt x="3288" y="776"/>
                    <a:pt x="3333" y="639"/>
                  </a:cubicBezTo>
                  <a:cubicBezTo>
                    <a:pt x="3356" y="594"/>
                    <a:pt x="3356" y="525"/>
                    <a:pt x="3288" y="502"/>
                  </a:cubicBezTo>
                  <a:lnTo>
                    <a:pt x="3219" y="502"/>
                  </a:lnTo>
                  <a:cubicBezTo>
                    <a:pt x="3196" y="479"/>
                    <a:pt x="3196" y="479"/>
                    <a:pt x="3174" y="457"/>
                  </a:cubicBezTo>
                  <a:cubicBezTo>
                    <a:pt x="3151" y="434"/>
                    <a:pt x="3128" y="434"/>
                    <a:pt x="3128" y="434"/>
                  </a:cubicBezTo>
                  <a:cubicBezTo>
                    <a:pt x="3105" y="411"/>
                    <a:pt x="3082" y="411"/>
                    <a:pt x="3059" y="411"/>
                  </a:cubicBezTo>
                  <a:cubicBezTo>
                    <a:pt x="3037" y="411"/>
                    <a:pt x="3014" y="411"/>
                    <a:pt x="2991" y="388"/>
                  </a:cubicBezTo>
                  <a:cubicBezTo>
                    <a:pt x="2945" y="388"/>
                    <a:pt x="2900" y="365"/>
                    <a:pt x="2854" y="320"/>
                  </a:cubicBezTo>
                  <a:cubicBezTo>
                    <a:pt x="2808" y="297"/>
                    <a:pt x="2763" y="251"/>
                    <a:pt x="2717" y="205"/>
                  </a:cubicBezTo>
                  <a:lnTo>
                    <a:pt x="2671" y="183"/>
                  </a:lnTo>
                  <a:cubicBezTo>
                    <a:pt x="2603" y="137"/>
                    <a:pt x="2534" y="69"/>
                    <a:pt x="2443" y="46"/>
                  </a:cubicBezTo>
                  <a:cubicBezTo>
                    <a:pt x="2420" y="23"/>
                    <a:pt x="2375" y="0"/>
                    <a:pt x="235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8"/>
            <p:cNvSpPr/>
            <p:nvPr/>
          </p:nvSpPr>
          <p:spPr>
            <a:xfrm>
              <a:off x="-222457" y="2118152"/>
              <a:ext cx="131589" cy="244547"/>
            </a:xfrm>
            <a:custGeom>
              <a:avLst/>
              <a:gdLst/>
              <a:ahLst/>
              <a:cxnLst/>
              <a:rect l="l" t="t" r="r" b="b"/>
              <a:pathLst>
                <a:path w="2352" h="4371" extrusionOk="0">
                  <a:moveTo>
                    <a:pt x="2283" y="0"/>
                  </a:moveTo>
                  <a:cubicBezTo>
                    <a:pt x="2261" y="0"/>
                    <a:pt x="2238" y="0"/>
                    <a:pt x="2215" y="23"/>
                  </a:cubicBezTo>
                  <a:cubicBezTo>
                    <a:pt x="2192" y="69"/>
                    <a:pt x="2169" y="114"/>
                    <a:pt x="2147" y="137"/>
                  </a:cubicBezTo>
                  <a:cubicBezTo>
                    <a:pt x="2124" y="160"/>
                    <a:pt x="2124" y="206"/>
                    <a:pt x="2101" y="229"/>
                  </a:cubicBezTo>
                  <a:cubicBezTo>
                    <a:pt x="2078" y="297"/>
                    <a:pt x="2032" y="388"/>
                    <a:pt x="1987" y="457"/>
                  </a:cubicBezTo>
                  <a:cubicBezTo>
                    <a:pt x="1964" y="525"/>
                    <a:pt x="1918" y="594"/>
                    <a:pt x="1873" y="662"/>
                  </a:cubicBezTo>
                  <a:cubicBezTo>
                    <a:pt x="1850" y="731"/>
                    <a:pt x="1804" y="799"/>
                    <a:pt x="1758" y="868"/>
                  </a:cubicBezTo>
                  <a:cubicBezTo>
                    <a:pt x="1690" y="1005"/>
                    <a:pt x="1599" y="1119"/>
                    <a:pt x="1530" y="1233"/>
                  </a:cubicBezTo>
                  <a:cubicBezTo>
                    <a:pt x="1485" y="1301"/>
                    <a:pt x="1462" y="1370"/>
                    <a:pt x="1416" y="1461"/>
                  </a:cubicBezTo>
                  <a:cubicBezTo>
                    <a:pt x="1370" y="1530"/>
                    <a:pt x="1348" y="1598"/>
                    <a:pt x="1302" y="1667"/>
                  </a:cubicBezTo>
                  <a:cubicBezTo>
                    <a:pt x="1234" y="1804"/>
                    <a:pt x="1142" y="1940"/>
                    <a:pt x="1074" y="2077"/>
                  </a:cubicBezTo>
                  <a:cubicBezTo>
                    <a:pt x="1028" y="2146"/>
                    <a:pt x="1005" y="2214"/>
                    <a:pt x="960" y="2283"/>
                  </a:cubicBezTo>
                  <a:cubicBezTo>
                    <a:pt x="914" y="2351"/>
                    <a:pt x="891" y="2420"/>
                    <a:pt x="845" y="2488"/>
                  </a:cubicBezTo>
                  <a:cubicBezTo>
                    <a:pt x="800" y="2557"/>
                    <a:pt x="777" y="2625"/>
                    <a:pt x="731" y="2694"/>
                  </a:cubicBezTo>
                  <a:cubicBezTo>
                    <a:pt x="709" y="2762"/>
                    <a:pt x="663" y="2831"/>
                    <a:pt x="640" y="2899"/>
                  </a:cubicBezTo>
                  <a:cubicBezTo>
                    <a:pt x="549" y="3036"/>
                    <a:pt x="480" y="3173"/>
                    <a:pt x="412" y="3310"/>
                  </a:cubicBezTo>
                  <a:cubicBezTo>
                    <a:pt x="366" y="3401"/>
                    <a:pt x="321" y="3493"/>
                    <a:pt x="275" y="3584"/>
                  </a:cubicBezTo>
                  <a:cubicBezTo>
                    <a:pt x="229" y="3675"/>
                    <a:pt x="184" y="3744"/>
                    <a:pt x="161" y="3835"/>
                  </a:cubicBezTo>
                  <a:cubicBezTo>
                    <a:pt x="115" y="3903"/>
                    <a:pt x="92" y="3972"/>
                    <a:pt x="69" y="4040"/>
                  </a:cubicBezTo>
                  <a:cubicBezTo>
                    <a:pt x="47" y="4063"/>
                    <a:pt x="47" y="4109"/>
                    <a:pt x="24" y="4155"/>
                  </a:cubicBezTo>
                  <a:cubicBezTo>
                    <a:pt x="24" y="4177"/>
                    <a:pt x="24" y="4200"/>
                    <a:pt x="1" y="4223"/>
                  </a:cubicBezTo>
                  <a:cubicBezTo>
                    <a:pt x="1" y="4291"/>
                    <a:pt x="24" y="4337"/>
                    <a:pt x="69" y="4360"/>
                  </a:cubicBezTo>
                  <a:cubicBezTo>
                    <a:pt x="85" y="4360"/>
                    <a:pt x="110" y="4370"/>
                    <a:pt x="132" y="4370"/>
                  </a:cubicBezTo>
                  <a:cubicBezTo>
                    <a:pt x="143" y="4370"/>
                    <a:pt x="153" y="4368"/>
                    <a:pt x="161" y="4360"/>
                  </a:cubicBezTo>
                  <a:cubicBezTo>
                    <a:pt x="184" y="4360"/>
                    <a:pt x="229" y="4337"/>
                    <a:pt x="229" y="4291"/>
                  </a:cubicBezTo>
                  <a:cubicBezTo>
                    <a:pt x="252" y="4269"/>
                    <a:pt x="252" y="4246"/>
                    <a:pt x="275" y="4223"/>
                  </a:cubicBezTo>
                  <a:cubicBezTo>
                    <a:pt x="298" y="4200"/>
                    <a:pt x="298" y="4177"/>
                    <a:pt x="298" y="4155"/>
                  </a:cubicBezTo>
                  <a:cubicBezTo>
                    <a:pt x="343" y="4109"/>
                    <a:pt x="366" y="4063"/>
                    <a:pt x="389" y="4018"/>
                  </a:cubicBezTo>
                  <a:cubicBezTo>
                    <a:pt x="457" y="3881"/>
                    <a:pt x="526" y="3744"/>
                    <a:pt x="594" y="3607"/>
                  </a:cubicBezTo>
                  <a:cubicBezTo>
                    <a:pt x="663" y="3470"/>
                    <a:pt x="731" y="3333"/>
                    <a:pt x="800" y="3196"/>
                  </a:cubicBezTo>
                  <a:cubicBezTo>
                    <a:pt x="868" y="3059"/>
                    <a:pt x="960" y="2922"/>
                    <a:pt x="1028" y="2785"/>
                  </a:cubicBezTo>
                  <a:cubicBezTo>
                    <a:pt x="1097" y="2625"/>
                    <a:pt x="1165" y="2488"/>
                    <a:pt x="1234" y="2351"/>
                  </a:cubicBezTo>
                  <a:cubicBezTo>
                    <a:pt x="1302" y="2214"/>
                    <a:pt x="1370" y="2077"/>
                    <a:pt x="1462" y="1940"/>
                  </a:cubicBezTo>
                  <a:cubicBezTo>
                    <a:pt x="1485" y="1872"/>
                    <a:pt x="1530" y="1804"/>
                    <a:pt x="1553" y="1735"/>
                  </a:cubicBezTo>
                  <a:cubicBezTo>
                    <a:pt x="1599" y="1667"/>
                    <a:pt x="1622" y="1598"/>
                    <a:pt x="1667" y="1507"/>
                  </a:cubicBezTo>
                  <a:cubicBezTo>
                    <a:pt x="1736" y="1370"/>
                    <a:pt x="1781" y="1256"/>
                    <a:pt x="1850" y="1119"/>
                  </a:cubicBezTo>
                  <a:cubicBezTo>
                    <a:pt x="1941" y="936"/>
                    <a:pt x="2032" y="776"/>
                    <a:pt x="2101" y="594"/>
                  </a:cubicBezTo>
                  <a:cubicBezTo>
                    <a:pt x="2147" y="503"/>
                    <a:pt x="2169" y="434"/>
                    <a:pt x="2215" y="343"/>
                  </a:cubicBezTo>
                  <a:cubicBezTo>
                    <a:pt x="2238" y="297"/>
                    <a:pt x="2238" y="251"/>
                    <a:pt x="2261" y="229"/>
                  </a:cubicBezTo>
                  <a:cubicBezTo>
                    <a:pt x="2283" y="183"/>
                    <a:pt x="2306" y="137"/>
                    <a:pt x="2352" y="92"/>
                  </a:cubicBezTo>
                  <a:cubicBezTo>
                    <a:pt x="2352" y="69"/>
                    <a:pt x="2352" y="23"/>
                    <a:pt x="230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8"/>
            <p:cNvSpPr/>
            <p:nvPr/>
          </p:nvSpPr>
          <p:spPr>
            <a:xfrm>
              <a:off x="-173894" y="2164142"/>
              <a:ext cx="97125" cy="171143"/>
            </a:xfrm>
            <a:custGeom>
              <a:avLst/>
              <a:gdLst/>
              <a:ahLst/>
              <a:cxnLst/>
              <a:rect l="l" t="t" r="r" b="b"/>
              <a:pathLst>
                <a:path w="1736" h="3059" extrusionOk="0">
                  <a:moveTo>
                    <a:pt x="1667" y="0"/>
                  </a:moveTo>
                  <a:cubicBezTo>
                    <a:pt x="1644" y="0"/>
                    <a:pt x="1621" y="0"/>
                    <a:pt x="1621" y="23"/>
                  </a:cubicBezTo>
                  <a:cubicBezTo>
                    <a:pt x="1575" y="91"/>
                    <a:pt x="1530" y="160"/>
                    <a:pt x="1507" y="228"/>
                  </a:cubicBezTo>
                  <a:cubicBezTo>
                    <a:pt x="1461" y="297"/>
                    <a:pt x="1415" y="365"/>
                    <a:pt x="1370" y="434"/>
                  </a:cubicBezTo>
                  <a:cubicBezTo>
                    <a:pt x="1324" y="502"/>
                    <a:pt x="1301" y="571"/>
                    <a:pt x="1256" y="639"/>
                  </a:cubicBezTo>
                  <a:cubicBezTo>
                    <a:pt x="1210" y="708"/>
                    <a:pt x="1164" y="776"/>
                    <a:pt x="1142" y="845"/>
                  </a:cubicBezTo>
                  <a:cubicBezTo>
                    <a:pt x="1073" y="936"/>
                    <a:pt x="1027" y="1004"/>
                    <a:pt x="1005" y="1073"/>
                  </a:cubicBezTo>
                  <a:cubicBezTo>
                    <a:pt x="959" y="1141"/>
                    <a:pt x="936" y="1210"/>
                    <a:pt x="890" y="1255"/>
                  </a:cubicBezTo>
                  <a:cubicBezTo>
                    <a:pt x="822" y="1392"/>
                    <a:pt x="754" y="1507"/>
                    <a:pt x="685" y="1643"/>
                  </a:cubicBezTo>
                  <a:cubicBezTo>
                    <a:pt x="617" y="1735"/>
                    <a:pt x="571" y="1826"/>
                    <a:pt x="502" y="1940"/>
                  </a:cubicBezTo>
                  <a:cubicBezTo>
                    <a:pt x="480" y="1986"/>
                    <a:pt x="457" y="2032"/>
                    <a:pt x="434" y="2077"/>
                  </a:cubicBezTo>
                  <a:cubicBezTo>
                    <a:pt x="411" y="2123"/>
                    <a:pt x="366" y="2191"/>
                    <a:pt x="343" y="2237"/>
                  </a:cubicBezTo>
                  <a:cubicBezTo>
                    <a:pt x="274" y="2351"/>
                    <a:pt x="229" y="2465"/>
                    <a:pt x="160" y="2556"/>
                  </a:cubicBezTo>
                  <a:cubicBezTo>
                    <a:pt x="137" y="2625"/>
                    <a:pt x="114" y="2671"/>
                    <a:pt x="69" y="2716"/>
                  </a:cubicBezTo>
                  <a:cubicBezTo>
                    <a:pt x="46" y="2785"/>
                    <a:pt x="23" y="2830"/>
                    <a:pt x="0" y="2899"/>
                  </a:cubicBezTo>
                  <a:cubicBezTo>
                    <a:pt x="0" y="2967"/>
                    <a:pt x="23" y="3013"/>
                    <a:pt x="92" y="3059"/>
                  </a:cubicBezTo>
                  <a:lnTo>
                    <a:pt x="183" y="3059"/>
                  </a:lnTo>
                  <a:cubicBezTo>
                    <a:pt x="229" y="3036"/>
                    <a:pt x="251" y="3013"/>
                    <a:pt x="274" y="2990"/>
                  </a:cubicBezTo>
                  <a:cubicBezTo>
                    <a:pt x="274" y="2990"/>
                    <a:pt x="274" y="2967"/>
                    <a:pt x="274" y="2967"/>
                  </a:cubicBezTo>
                  <a:cubicBezTo>
                    <a:pt x="320" y="2922"/>
                    <a:pt x="343" y="2853"/>
                    <a:pt x="388" y="2785"/>
                  </a:cubicBezTo>
                  <a:cubicBezTo>
                    <a:pt x="411" y="2716"/>
                    <a:pt x="457" y="2648"/>
                    <a:pt x="480" y="2602"/>
                  </a:cubicBezTo>
                  <a:cubicBezTo>
                    <a:pt x="525" y="2511"/>
                    <a:pt x="548" y="2442"/>
                    <a:pt x="594" y="2374"/>
                  </a:cubicBezTo>
                  <a:cubicBezTo>
                    <a:pt x="639" y="2305"/>
                    <a:pt x="662" y="2237"/>
                    <a:pt x="685" y="2168"/>
                  </a:cubicBezTo>
                  <a:cubicBezTo>
                    <a:pt x="754" y="2032"/>
                    <a:pt x="822" y="1917"/>
                    <a:pt x="890" y="1780"/>
                  </a:cubicBezTo>
                  <a:cubicBezTo>
                    <a:pt x="959" y="1643"/>
                    <a:pt x="1027" y="1507"/>
                    <a:pt x="1073" y="1392"/>
                  </a:cubicBezTo>
                  <a:cubicBezTo>
                    <a:pt x="1119" y="1278"/>
                    <a:pt x="1164" y="1187"/>
                    <a:pt x="1210" y="1096"/>
                  </a:cubicBezTo>
                  <a:cubicBezTo>
                    <a:pt x="1256" y="959"/>
                    <a:pt x="1324" y="845"/>
                    <a:pt x="1370" y="708"/>
                  </a:cubicBezTo>
                  <a:cubicBezTo>
                    <a:pt x="1438" y="616"/>
                    <a:pt x="1484" y="502"/>
                    <a:pt x="1530" y="388"/>
                  </a:cubicBezTo>
                  <a:cubicBezTo>
                    <a:pt x="1552" y="342"/>
                    <a:pt x="1598" y="297"/>
                    <a:pt x="1621" y="251"/>
                  </a:cubicBezTo>
                  <a:cubicBezTo>
                    <a:pt x="1644" y="183"/>
                    <a:pt x="1667" y="114"/>
                    <a:pt x="1712" y="69"/>
                  </a:cubicBezTo>
                  <a:cubicBezTo>
                    <a:pt x="1735" y="46"/>
                    <a:pt x="1712" y="0"/>
                    <a:pt x="168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8"/>
            <p:cNvSpPr/>
            <p:nvPr/>
          </p:nvSpPr>
          <p:spPr>
            <a:xfrm>
              <a:off x="-181559" y="2351849"/>
              <a:ext cx="9008" cy="10238"/>
            </a:xfrm>
            <a:custGeom>
              <a:avLst/>
              <a:gdLst/>
              <a:ahLst/>
              <a:cxnLst/>
              <a:rect l="l" t="t" r="r" b="b"/>
              <a:pathLst>
                <a:path w="161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46" y="160"/>
                    <a:pt x="69" y="183"/>
                    <a:pt x="92" y="183"/>
                  </a:cubicBezTo>
                  <a:cubicBezTo>
                    <a:pt x="137" y="183"/>
                    <a:pt x="160" y="137"/>
                    <a:pt x="160" y="92"/>
                  </a:cubicBezTo>
                  <a:cubicBezTo>
                    <a:pt x="160" y="69"/>
                    <a:pt x="160" y="46"/>
                    <a:pt x="137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33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8"/>
            <p:cNvSpPr/>
            <p:nvPr/>
          </p:nvSpPr>
          <p:spPr>
            <a:xfrm>
              <a:off x="-115148" y="2155190"/>
              <a:ext cx="71557" cy="125211"/>
            </a:xfrm>
            <a:custGeom>
              <a:avLst/>
              <a:gdLst/>
              <a:ahLst/>
              <a:cxnLst/>
              <a:rect l="l" t="t" r="r" b="b"/>
              <a:pathLst>
                <a:path w="1279" h="2238" extrusionOk="0">
                  <a:moveTo>
                    <a:pt x="560" y="1053"/>
                  </a:moveTo>
                  <a:lnTo>
                    <a:pt x="560" y="1053"/>
                  </a:lnTo>
                  <a:cubicBezTo>
                    <a:pt x="548" y="1059"/>
                    <a:pt x="548" y="1073"/>
                    <a:pt x="548" y="1073"/>
                  </a:cubicBezTo>
                  <a:cubicBezTo>
                    <a:pt x="551" y="1066"/>
                    <a:pt x="555" y="1059"/>
                    <a:pt x="560" y="1053"/>
                  </a:cubicBezTo>
                  <a:close/>
                  <a:moveTo>
                    <a:pt x="1210" y="0"/>
                  </a:moveTo>
                  <a:cubicBezTo>
                    <a:pt x="1164" y="0"/>
                    <a:pt x="1164" y="46"/>
                    <a:pt x="1142" y="92"/>
                  </a:cubicBezTo>
                  <a:cubicBezTo>
                    <a:pt x="1119" y="137"/>
                    <a:pt x="1073" y="206"/>
                    <a:pt x="1050" y="251"/>
                  </a:cubicBezTo>
                  <a:cubicBezTo>
                    <a:pt x="1027" y="320"/>
                    <a:pt x="982" y="388"/>
                    <a:pt x="936" y="434"/>
                  </a:cubicBezTo>
                  <a:lnTo>
                    <a:pt x="959" y="434"/>
                  </a:lnTo>
                  <a:cubicBezTo>
                    <a:pt x="936" y="457"/>
                    <a:pt x="913" y="502"/>
                    <a:pt x="890" y="525"/>
                  </a:cubicBezTo>
                  <a:cubicBezTo>
                    <a:pt x="868" y="571"/>
                    <a:pt x="845" y="617"/>
                    <a:pt x="799" y="662"/>
                  </a:cubicBezTo>
                  <a:cubicBezTo>
                    <a:pt x="776" y="708"/>
                    <a:pt x="754" y="754"/>
                    <a:pt x="731" y="799"/>
                  </a:cubicBezTo>
                  <a:cubicBezTo>
                    <a:pt x="685" y="845"/>
                    <a:pt x="662" y="890"/>
                    <a:pt x="639" y="936"/>
                  </a:cubicBezTo>
                  <a:cubicBezTo>
                    <a:pt x="620" y="975"/>
                    <a:pt x="584" y="1014"/>
                    <a:pt x="560" y="1053"/>
                  </a:cubicBezTo>
                  <a:lnTo>
                    <a:pt x="560" y="1053"/>
                  </a:lnTo>
                  <a:cubicBezTo>
                    <a:pt x="563" y="1051"/>
                    <a:pt x="566" y="1050"/>
                    <a:pt x="571" y="1050"/>
                  </a:cubicBezTo>
                  <a:cubicBezTo>
                    <a:pt x="457" y="1210"/>
                    <a:pt x="365" y="1347"/>
                    <a:pt x="274" y="1507"/>
                  </a:cubicBezTo>
                  <a:cubicBezTo>
                    <a:pt x="229" y="1598"/>
                    <a:pt x="206" y="1689"/>
                    <a:pt x="137" y="1781"/>
                  </a:cubicBezTo>
                  <a:cubicBezTo>
                    <a:pt x="114" y="1826"/>
                    <a:pt x="92" y="1872"/>
                    <a:pt x="69" y="1918"/>
                  </a:cubicBezTo>
                  <a:cubicBezTo>
                    <a:pt x="46" y="1940"/>
                    <a:pt x="46" y="1963"/>
                    <a:pt x="23" y="1986"/>
                  </a:cubicBezTo>
                  <a:cubicBezTo>
                    <a:pt x="23" y="2032"/>
                    <a:pt x="0" y="2055"/>
                    <a:pt x="0" y="2100"/>
                  </a:cubicBezTo>
                  <a:cubicBezTo>
                    <a:pt x="0" y="2169"/>
                    <a:pt x="69" y="2214"/>
                    <a:pt x="114" y="2237"/>
                  </a:cubicBezTo>
                  <a:cubicBezTo>
                    <a:pt x="183" y="2237"/>
                    <a:pt x="251" y="2214"/>
                    <a:pt x="274" y="2146"/>
                  </a:cubicBezTo>
                  <a:cubicBezTo>
                    <a:pt x="297" y="2123"/>
                    <a:pt x="297" y="2077"/>
                    <a:pt x="320" y="2055"/>
                  </a:cubicBezTo>
                  <a:cubicBezTo>
                    <a:pt x="343" y="2009"/>
                    <a:pt x="365" y="1963"/>
                    <a:pt x="388" y="1940"/>
                  </a:cubicBezTo>
                  <a:cubicBezTo>
                    <a:pt x="411" y="1849"/>
                    <a:pt x="457" y="1781"/>
                    <a:pt x="480" y="1712"/>
                  </a:cubicBezTo>
                  <a:cubicBezTo>
                    <a:pt x="548" y="1575"/>
                    <a:pt x="594" y="1461"/>
                    <a:pt x="662" y="1347"/>
                  </a:cubicBezTo>
                  <a:cubicBezTo>
                    <a:pt x="708" y="1210"/>
                    <a:pt x="776" y="1073"/>
                    <a:pt x="845" y="936"/>
                  </a:cubicBezTo>
                  <a:cubicBezTo>
                    <a:pt x="913" y="776"/>
                    <a:pt x="982" y="639"/>
                    <a:pt x="1050" y="480"/>
                  </a:cubicBezTo>
                  <a:cubicBezTo>
                    <a:pt x="1073" y="411"/>
                    <a:pt x="1096" y="343"/>
                    <a:pt x="1142" y="297"/>
                  </a:cubicBezTo>
                  <a:cubicBezTo>
                    <a:pt x="1142" y="251"/>
                    <a:pt x="1164" y="229"/>
                    <a:pt x="1164" y="206"/>
                  </a:cubicBezTo>
                  <a:cubicBezTo>
                    <a:pt x="1187" y="206"/>
                    <a:pt x="1210" y="206"/>
                    <a:pt x="1210" y="183"/>
                  </a:cubicBezTo>
                  <a:cubicBezTo>
                    <a:pt x="1233" y="160"/>
                    <a:pt x="1233" y="137"/>
                    <a:pt x="1256" y="114"/>
                  </a:cubicBezTo>
                  <a:cubicBezTo>
                    <a:pt x="1256" y="92"/>
                    <a:pt x="1278" y="69"/>
                    <a:pt x="1278" y="46"/>
                  </a:cubicBezTo>
                  <a:cubicBezTo>
                    <a:pt x="1278" y="23"/>
                    <a:pt x="1278" y="0"/>
                    <a:pt x="125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8"/>
            <p:cNvSpPr/>
            <p:nvPr/>
          </p:nvSpPr>
          <p:spPr>
            <a:xfrm>
              <a:off x="-714077" y="2844754"/>
              <a:ext cx="48562" cy="192124"/>
            </a:xfrm>
            <a:custGeom>
              <a:avLst/>
              <a:gdLst/>
              <a:ahLst/>
              <a:cxnLst/>
              <a:rect l="l" t="t" r="r" b="b"/>
              <a:pathLst>
                <a:path w="868" h="3434" extrusionOk="0">
                  <a:moveTo>
                    <a:pt x="297" y="1"/>
                  </a:moveTo>
                  <a:cubicBezTo>
                    <a:pt x="274" y="1"/>
                    <a:pt x="251" y="24"/>
                    <a:pt x="251" y="47"/>
                  </a:cubicBezTo>
                  <a:cubicBezTo>
                    <a:pt x="183" y="161"/>
                    <a:pt x="137" y="298"/>
                    <a:pt x="114" y="435"/>
                  </a:cubicBezTo>
                  <a:cubicBezTo>
                    <a:pt x="69" y="572"/>
                    <a:pt x="46" y="731"/>
                    <a:pt x="23" y="868"/>
                  </a:cubicBezTo>
                  <a:cubicBezTo>
                    <a:pt x="0" y="1165"/>
                    <a:pt x="23" y="1439"/>
                    <a:pt x="69" y="1736"/>
                  </a:cubicBezTo>
                  <a:cubicBezTo>
                    <a:pt x="114" y="2032"/>
                    <a:pt x="206" y="2306"/>
                    <a:pt x="297" y="2580"/>
                  </a:cubicBezTo>
                  <a:cubicBezTo>
                    <a:pt x="411" y="2854"/>
                    <a:pt x="548" y="3128"/>
                    <a:pt x="685" y="3379"/>
                  </a:cubicBezTo>
                  <a:cubicBezTo>
                    <a:pt x="702" y="3412"/>
                    <a:pt x="743" y="3434"/>
                    <a:pt x="773" y="3434"/>
                  </a:cubicBezTo>
                  <a:cubicBezTo>
                    <a:pt x="784" y="3434"/>
                    <a:pt x="793" y="3431"/>
                    <a:pt x="799" y="3425"/>
                  </a:cubicBezTo>
                  <a:cubicBezTo>
                    <a:pt x="845" y="3402"/>
                    <a:pt x="868" y="3333"/>
                    <a:pt x="845" y="3288"/>
                  </a:cubicBezTo>
                  <a:cubicBezTo>
                    <a:pt x="731" y="3105"/>
                    <a:pt x="616" y="2900"/>
                    <a:pt x="525" y="2671"/>
                  </a:cubicBezTo>
                  <a:cubicBezTo>
                    <a:pt x="388" y="2329"/>
                    <a:pt x="274" y="1964"/>
                    <a:pt x="228" y="1576"/>
                  </a:cubicBezTo>
                  <a:cubicBezTo>
                    <a:pt x="228" y="1576"/>
                    <a:pt x="228" y="1599"/>
                    <a:pt x="228" y="1599"/>
                  </a:cubicBezTo>
                  <a:cubicBezTo>
                    <a:pt x="183" y="1325"/>
                    <a:pt x="183" y="1028"/>
                    <a:pt x="206" y="754"/>
                  </a:cubicBezTo>
                  <a:lnTo>
                    <a:pt x="206" y="754"/>
                  </a:lnTo>
                  <a:cubicBezTo>
                    <a:pt x="206" y="754"/>
                    <a:pt x="206" y="777"/>
                    <a:pt x="206" y="777"/>
                  </a:cubicBezTo>
                  <a:cubicBezTo>
                    <a:pt x="251" y="549"/>
                    <a:pt x="297" y="343"/>
                    <a:pt x="388" y="138"/>
                  </a:cubicBezTo>
                  <a:cubicBezTo>
                    <a:pt x="388" y="115"/>
                    <a:pt x="411" y="92"/>
                    <a:pt x="388" y="69"/>
                  </a:cubicBezTo>
                  <a:cubicBezTo>
                    <a:pt x="388" y="47"/>
                    <a:pt x="388" y="24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8"/>
            <p:cNvSpPr/>
            <p:nvPr/>
          </p:nvSpPr>
          <p:spPr>
            <a:xfrm>
              <a:off x="91694" y="2400356"/>
              <a:ext cx="561993" cy="973151"/>
            </a:xfrm>
            <a:custGeom>
              <a:avLst/>
              <a:gdLst/>
              <a:ahLst/>
              <a:cxnLst/>
              <a:rect l="l" t="t" r="r" b="b"/>
              <a:pathLst>
                <a:path w="10045" h="17394" extrusionOk="0">
                  <a:moveTo>
                    <a:pt x="9930" y="1"/>
                  </a:moveTo>
                  <a:cubicBezTo>
                    <a:pt x="9907" y="1"/>
                    <a:pt x="9884" y="1"/>
                    <a:pt x="9884" y="24"/>
                  </a:cubicBezTo>
                  <a:cubicBezTo>
                    <a:pt x="8857" y="1804"/>
                    <a:pt x="7830" y="3607"/>
                    <a:pt x="6803" y="5387"/>
                  </a:cubicBezTo>
                  <a:cubicBezTo>
                    <a:pt x="5753" y="7236"/>
                    <a:pt x="4703" y="9085"/>
                    <a:pt x="3653" y="10934"/>
                  </a:cubicBezTo>
                  <a:cubicBezTo>
                    <a:pt x="2649" y="12669"/>
                    <a:pt x="1644" y="14426"/>
                    <a:pt x="640" y="16184"/>
                  </a:cubicBezTo>
                  <a:cubicBezTo>
                    <a:pt x="435" y="16526"/>
                    <a:pt x="229" y="16891"/>
                    <a:pt x="24" y="17257"/>
                  </a:cubicBezTo>
                  <a:cubicBezTo>
                    <a:pt x="24" y="17279"/>
                    <a:pt x="1" y="17279"/>
                    <a:pt x="24" y="17302"/>
                  </a:cubicBezTo>
                  <a:cubicBezTo>
                    <a:pt x="24" y="17325"/>
                    <a:pt x="24" y="17348"/>
                    <a:pt x="47" y="17371"/>
                  </a:cubicBezTo>
                  <a:cubicBezTo>
                    <a:pt x="69" y="17371"/>
                    <a:pt x="92" y="17394"/>
                    <a:pt x="115" y="17394"/>
                  </a:cubicBezTo>
                  <a:cubicBezTo>
                    <a:pt x="138" y="17371"/>
                    <a:pt x="161" y="17371"/>
                    <a:pt x="161" y="17348"/>
                  </a:cubicBezTo>
                  <a:cubicBezTo>
                    <a:pt x="1005" y="15887"/>
                    <a:pt x="1850" y="14403"/>
                    <a:pt x="2694" y="12943"/>
                  </a:cubicBezTo>
                  <a:cubicBezTo>
                    <a:pt x="3744" y="11117"/>
                    <a:pt x="4794" y="9268"/>
                    <a:pt x="5844" y="7442"/>
                  </a:cubicBezTo>
                  <a:cubicBezTo>
                    <a:pt x="6871" y="5616"/>
                    <a:pt x="7899" y="3813"/>
                    <a:pt x="8948" y="2009"/>
                  </a:cubicBezTo>
                  <a:cubicBezTo>
                    <a:pt x="9291" y="1393"/>
                    <a:pt x="9656" y="754"/>
                    <a:pt x="10021" y="138"/>
                  </a:cubicBezTo>
                  <a:cubicBezTo>
                    <a:pt x="10021" y="115"/>
                    <a:pt x="10044" y="92"/>
                    <a:pt x="10044" y="69"/>
                  </a:cubicBezTo>
                  <a:cubicBezTo>
                    <a:pt x="10021" y="46"/>
                    <a:pt x="10021" y="24"/>
                    <a:pt x="9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8"/>
            <p:cNvSpPr/>
            <p:nvPr/>
          </p:nvSpPr>
          <p:spPr>
            <a:xfrm>
              <a:off x="-675808" y="3028656"/>
              <a:ext cx="773978" cy="347602"/>
            </a:xfrm>
            <a:custGeom>
              <a:avLst/>
              <a:gdLst/>
              <a:ahLst/>
              <a:cxnLst/>
              <a:rect l="l" t="t" r="r" b="b"/>
              <a:pathLst>
                <a:path w="13834" h="6213" extrusionOk="0">
                  <a:moveTo>
                    <a:pt x="2147" y="1393"/>
                  </a:moveTo>
                  <a:cubicBezTo>
                    <a:pt x="2153" y="1397"/>
                    <a:pt x="2160" y="1401"/>
                    <a:pt x="2167" y="1404"/>
                  </a:cubicBezTo>
                  <a:lnTo>
                    <a:pt x="2167" y="1404"/>
                  </a:lnTo>
                  <a:cubicBezTo>
                    <a:pt x="2161" y="1393"/>
                    <a:pt x="2147" y="1393"/>
                    <a:pt x="2147" y="1393"/>
                  </a:cubicBezTo>
                  <a:close/>
                  <a:moveTo>
                    <a:pt x="69" y="1"/>
                  </a:moveTo>
                  <a:cubicBezTo>
                    <a:pt x="47" y="1"/>
                    <a:pt x="24" y="1"/>
                    <a:pt x="24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4" y="138"/>
                    <a:pt x="47" y="138"/>
                  </a:cubicBezTo>
                  <a:cubicBezTo>
                    <a:pt x="754" y="822"/>
                    <a:pt x="1622" y="1302"/>
                    <a:pt x="2466" y="1758"/>
                  </a:cubicBezTo>
                  <a:cubicBezTo>
                    <a:pt x="2923" y="1987"/>
                    <a:pt x="3356" y="2215"/>
                    <a:pt x="3790" y="2443"/>
                  </a:cubicBezTo>
                  <a:cubicBezTo>
                    <a:pt x="4018" y="2557"/>
                    <a:pt x="4269" y="2671"/>
                    <a:pt x="4498" y="2785"/>
                  </a:cubicBezTo>
                  <a:cubicBezTo>
                    <a:pt x="4749" y="2922"/>
                    <a:pt x="5000" y="3037"/>
                    <a:pt x="5228" y="3151"/>
                  </a:cubicBezTo>
                  <a:cubicBezTo>
                    <a:pt x="6232" y="3653"/>
                    <a:pt x="7237" y="4109"/>
                    <a:pt x="8264" y="4566"/>
                  </a:cubicBezTo>
                  <a:cubicBezTo>
                    <a:pt x="8766" y="4771"/>
                    <a:pt x="9291" y="4977"/>
                    <a:pt x="9793" y="5182"/>
                  </a:cubicBezTo>
                  <a:cubicBezTo>
                    <a:pt x="10318" y="5388"/>
                    <a:pt x="10843" y="5570"/>
                    <a:pt x="11368" y="5707"/>
                  </a:cubicBezTo>
                  <a:cubicBezTo>
                    <a:pt x="11573" y="5776"/>
                    <a:pt x="11802" y="5844"/>
                    <a:pt x="12030" y="5890"/>
                  </a:cubicBezTo>
                  <a:cubicBezTo>
                    <a:pt x="12121" y="5935"/>
                    <a:pt x="12235" y="5958"/>
                    <a:pt x="12327" y="5981"/>
                  </a:cubicBezTo>
                  <a:cubicBezTo>
                    <a:pt x="12441" y="6004"/>
                    <a:pt x="12555" y="6027"/>
                    <a:pt x="12669" y="6049"/>
                  </a:cubicBezTo>
                  <a:lnTo>
                    <a:pt x="12646" y="6049"/>
                  </a:lnTo>
                  <a:cubicBezTo>
                    <a:pt x="12829" y="6095"/>
                    <a:pt x="13011" y="6141"/>
                    <a:pt x="13217" y="6186"/>
                  </a:cubicBezTo>
                  <a:cubicBezTo>
                    <a:pt x="13322" y="6200"/>
                    <a:pt x="13428" y="6213"/>
                    <a:pt x="13533" y="6213"/>
                  </a:cubicBezTo>
                  <a:cubicBezTo>
                    <a:pt x="13610" y="6213"/>
                    <a:pt x="13687" y="6206"/>
                    <a:pt x="13765" y="6186"/>
                  </a:cubicBezTo>
                  <a:cubicBezTo>
                    <a:pt x="13810" y="6186"/>
                    <a:pt x="13833" y="6141"/>
                    <a:pt x="13833" y="6095"/>
                  </a:cubicBezTo>
                  <a:cubicBezTo>
                    <a:pt x="13833" y="6058"/>
                    <a:pt x="13803" y="6021"/>
                    <a:pt x="13767" y="6021"/>
                  </a:cubicBezTo>
                  <a:cubicBezTo>
                    <a:pt x="13759" y="6021"/>
                    <a:pt x="13750" y="6022"/>
                    <a:pt x="13742" y="6027"/>
                  </a:cubicBezTo>
                  <a:cubicBezTo>
                    <a:pt x="13673" y="6027"/>
                    <a:pt x="13628" y="6049"/>
                    <a:pt x="13582" y="6049"/>
                  </a:cubicBezTo>
                  <a:cubicBezTo>
                    <a:pt x="13377" y="6049"/>
                    <a:pt x="13148" y="6004"/>
                    <a:pt x="12943" y="5935"/>
                  </a:cubicBezTo>
                  <a:cubicBezTo>
                    <a:pt x="12852" y="5913"/>
                    <a:pt x="12760" y="5890"/>
                    <a:pt x="12646" y="5867"/>
                  </a:cubicBezTo>
                  <a:cubicBezTo>
                    <a:pt x="12532" y="5844"/>
                    <a:pt x="12418" y="5821"/>
                    <a:pt x="12281" y="5798"/>
                  </a:cubicBezTo>
                  <a:lnTo>
                    <a:pt x="12304" y="5798"/>
                  </a:lnTo>
                  <a:cubicBezTo>
                    <a:pt x="11779" y="5661"/>
                    <a:pt x="11254" y="5502"/>
                    <a:pt x="10729" y="5342"/>
                  </a:cubicBezTo>
                  <a:cubicBezTo>
                    <a:pt x="10204" y="5159"/>
                    <a:pt x="9702" y="4954"/>
                    <a:pt x="9177" y="4748"/>
                  </a:cubicBezTo>
                  <a:cubicBezTo>
                    <a:pt x="8150" y="4338"/>
                    <a:pt x="7145" y="3881"/>
                    <a:pt x="6141" y="3402"/>
                  </a:cubicBezTo>
                  <a:cubicBezTo>
                    <a:pt x="5799" y="3242"/>
                    <a:pt x="5433" y="3059"/>
                    <a:pt x="5091" y="2900"/>
                  </a:cubicBezTo>
                  <a:cubicBezTo>
                    <a:pt x="4749" y="2717"/>
                    <a:pt x="4383" y="2534"/>
                    <a:pt x="4041" y="2352"/>
                  </a:cubicBezTo>
                  <a:cubicBezTo>
                    <a:pt x="3409" y="2036"/>
                    <a:pt x="2777" y="1742"/>
                    <a:pt x="2167" y="1404"/>
                  </a:cubicBezTo>
                  <a:lnTo>
                    <a:pt x="2167" y="1404"/>
                  </a:lnTo>
                  <a:cubicBezTo>
                    <a:pt x="2168" y="1407"/>
                    <a:pt x="2169" y="1411"/>
                    <a:pt x="2169" y="1416"/>
                  </a:cubicBezTo>
                  <a:cubicBezTo>
                    <a:pt x="1439" y="1005"/>
                    <a:pt x="754" y="571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8"/>
            <p:cNvSpPr/>
            <p:nvPr/>
          </p:nvSpPr>
          <p:spPr>
            <a:xfrm>
              <a:off x="80224" y="2383795"/>
              <a:ext cx="554272" cy="958269"/>
            </a:xfrm>
            <a:custGeom>
              <a:avLst/>
              <a:gdLst/>
              <a:ahLst/>
              <a:cxnLst/>
              <a:rect l="l" t="t" r="r" b="b"/>
              <a:pathLst>
                <a:path w="9907" h="17128" extrusionOk="0">
                  <a:moveTo>
                    <a:pt x="9793" y="0"/>
                  </a:moveTo>
                  <a:cubicBezTo>
                    <a:pt x="9770" y="0"/>
                    <a:pt x="9747" y="23"/>
                    <a:pt x="9724" y="46"/>
                  </a:cubicBezTo>
                  <a:cubicBezTo>
                    <a:pt x="8743" y="1758"/>
                    <a:pt x="7761" y="3469"/>
                    <a:pt x="6802" y="5159"/>
                  </a:cubicBezTo>
                  <a:cubicBezTo>
                    <a:pt x="5844" y="6825"/>
                    <a:pt x="4885" y="8491"/>
                    <a:pt x="3949" y="10157"/>
                  </a:cubicBezTo>
                  <a:cubicBezTo>
                    <a:pt x="3013" y="11778"/>
                    <a:pt x="2078" y="13398"/>
                    <a:pt x="1165" y="15019"/>
                  </a:cubicBezTo>
                  <a:cubicBezTo>
                    <a:pt x="777" y="15681"/>
                    <a:pt x="389" y="16343"/>
                    <a:pt x="23" y="17005"/>
                  </a:cubicBezTo>
                  <a:cubicBezTo>
                    <a:pt x="1" y="17050"/>
                    <a:pt x="23" y="17096"/>
                    <a:pt x="69" y="17119"/>
                  </a:cubicBezTo>
                  <a:cubicBezTo>
                    <a:pt x="75" y="17125"/>
                    <a:pt x="85" y="17128"/>
                    <a:pt x="95" y="17128"/>
                  </a:cubicBezTo>
                  <a:cubicBezTo>
                    <a:pt x="125" y="17128"/>
                    <a:pt x="166" y="17107"/>
                    <a:pt x="183" y="17073"/>
                  </a:cubicBezTo>
                  <a:cubicBezTo>
                    <a:pt x="891" y="15841"/>
                    <a:pt x="1598" y="14585"/>
                    <a:pt x="2306" y="13353"/>
                  </a:cubicBezTo>
                  <a:lnTo>
                    <a:pt x="5136" y="8400"/>
                  </a:lnTo>
                  <a:cubicBezTo>
                    <a:pt x="6118" y="6688"/>
                    <a:pt x="7099" y="4976"/>
                    <a:pt x="8081" y="3264"/>
                  </a:cubicBezTo>
                  <a:cubicBezTo>
                    <a:pt x="8674" y="2214"/>
                    <a:pt x="9268" y="1164"/>
                    <a:pt x="9884" y="137"/>
                  </a:cubicBezTo>
                  <a:cubicBezTo>
                    <a:pt x="9907" y="91"/>
                    <a:pt x="9884" y="46"/>
                    <a:pt x="9838" y="23"/>
                  </a:cubicBezTo>
                  <a:cubicBezTo>
                    <a:pt x="9815" y="0"/>
                    <a:pt x="9815" y="0"/>
                    <a:pt x="97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8"/>
            <p:cNvSpPr/>
            <p:nvPr/>
          </p:nvSpPr>
          <p:spPr>
            <a:xfrm>
              <a:off x="78937" y="3333855"/>
              <a:ext cx="19246" cy="38380"/>
            </a:xfrm>
            <a:custGeom>
              <a:avLst/>
              <a:gdLst/>
              <a:ahLst/>
              <a:cxnLst/>
              <a:rect l="l" t="t" r="r" b="b"/>
              <a:pathLst>
                <a:path w="344" h="686" extrusionOk="0">
                  <a:moveTo>
                    <a:pt x="92" y="1"/>
                  </a:moveTo>
                  <a:cubicBezTo>
                    <a:pt x="92" y="1"/>
                    <a:pt x="69" y="1"/>
                    <a:pt x="69" y="24"/>
                  </a:cubicBezTo>
                  <a:cubicBezTo>
                    <a:pt x="24" y="47"/>
                    <a:pt x="1" y="92"/>
                    <a:pt x="24" y="138"/>
                  </a:cubicBezTo>
                  <a:cubicBezTo>
                    <a:pt x="46" y="184"/>
                    <a:pt x="69" y="206"/>
                    <a:pt x="92" y="252"/>
                  </a:cubicBezTo>
                  <a:cubicBezTo>
                    <a:pt x="115" y="321"/>
                    <a:pt x="138" y="389"/>
                    <a:pt x="160" y="480"/>
                  </a:cubicBezTo>
                  <a:cubicBezTo>
                    <a:pt x="160" y="526"/>
                    <a:pt x="160" y="549"/>
                    <a:pt x="160" y="594"/>
                  </a:cubicBezTo>
                  <a:cubicBezTo>
                    <a:pt x="160" y="640"/>
                    <a:pt x="206" y="686"/>
                    <a:pt x="252" y="686"/>
                  </a:cubicBezTo>
                  <a:cubicBezTo>
                    <a:pt x="297" y="686"/>
                    <a:pt x="343" y="640"/>
                    <a:pt x="343" y="594"/>
                  </a:cubicBezTo>
                  <a:cubicBezTo>
                    <a:pt x="343" y="503"/>
                    <a:pt x="320" y="412"/>
                    <a:pt x="297" y="321"/>
                  </a:cubicBezTo>
                  <a:cubicBezTo>
                    <a:pt x="275" y="229"/>
                    <a:pt x="229" y="138"/>
                    <a:pt x="183" y="47"/>
                  </a:cubicBezTo>
                  <a:cubicBezTo>
                    <a:pt x="160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8"/>
            <p:cNvSpPr/>
            <p:nvPr/>
          </p:nvSpPr>
          <p:spPr>
            <a:xfrm>
              <a:off x="-687278" y="2999283"/>
              <a:ext cx="771404" cy="345364"/>
            </a:xfrm>
            <a:custGeom>
              <a:avLst/>
              <a:gdLst/>
              <a:ahLst/>
              <a:cxnLst/>
              <a:rect l="l" t="t" r="r" b="b"/>
              <a:pathLst>
                <a:path w="13788" h="6173" extrusionOk="0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3" y="138"/>
                    <a:pt x="23" y="138"/>
                  </a:cubicBezTo>
                  <a:cubicBezTo>
                    <a:pt x="891" y="754"/>
                    <a:pt x="1804" y="1325"/>
                    <a:pt x="2740" y="1827"/>
                  </a:cubicBezTo>
                  <a:cubicBezTo>
                    <a:pt x="3675" y="2352"/>
                    <a:pt x="4634" y="2831"/>
                    <a:pt x="5593" y="3310"/>
                  </a:cubicBezTo>
                  <a:cubicBezTo>
                    <a:pt x="7510" y="4292"/>
                    <a:pt x="9473" y="5205"/>
                    <a:pt x="11550" y="5776"/>
                  </a:cubicBezTo>
                  <a:cubicBezTo>
                    <a:pt x="11893" y="5867"/>
                    <a:pt x="12235" y="5958"/>
                    <a:pt x="12577" y="6027"/>
                  </a:cubicBezTo>
                  <a:cubicBezTo>
                    <a:pt x="12942" y="6072"/>
                    <a:pt x="13308" y="6118"/>
                    <a:pt x="13673" y="6164"/>
                  </a:cubicBezTo>
                  <a:cubicBezTo>
                    <a:pt x="13684" y="6169"/>
                    <a:pt x="13696" y="6172"/>
                    <a:pt x="13707" y="6172"/>
                  </a:cubicBezTo>
                  <a:cubicBezTo>
                    <a:pt x="13740" y="6172"/>
                    <a:pt x="13770" y="6146"/>
                    <a:pt x="13787" y="6095"/>
                  </a:cubicBezTo>
                  <a:cubicBezTo>
                    <a:pt x="13787" y="6049"/>
                    <a:pt x="13764" y="6004"/>
                    <a:pt x="13719" y="6004"/>
                  </a:cubicBezTo>
                  <a:cubicBezTo>
                    <a:pt x="13422" y="5958"/>
                    <a:pt x="13125" y="5935"/>
                    <a:pt x="12851" y="5890"/>
                  </a:cubicBezTo>
                  <a:cubicBezTo>
                    <a:pt x="12554" y="5844"/>
                    <a:pt x="12281" y="5776"/>
                    <a:pt x="11984" y="5707"/>
                  </a:cubicBezTo>
                  <a:cubicBezTo>
                    <a:pt x="11436" y="5593"/>
                    <a:pt x="10911" y="5410"/>
                    <a:pt x="10386" y="5228"/>
                  </a:cubicBezTo>
                  <a:lnTo>
                    <a:pt x="10363" y="5228"/>
                  </a:lnTo>
                  <a:cubicBezTo>
                    <a:pt x="9336" y="4885"/>
                    <a:pt x="8355" y="4452"/>
                    <a:pt x="7373" y="3995"/>
                  </a:cubicBezTo>
                  <a:cubicBezTo>
                    <a:pt x="6894" y="3767"/>
                    <a:pt x="6414" y="3539"/>
                    <a:pt x="5912" y="3288"/>
                  </a:cubicBezTo>
                  <a:cubicBezTo>
                    <a:pt x="5433" y="3059"/>
                    <a:pt x="4976" y="2808"/>
                    <a:pt x="4497" y="2580"/>
                  </a:cubicBezTo>
                  <a:cubicBezTo>
                    <a:pt x="3128" y="1872"/>
                    <a:pt x="1781" y="1142"/>
                    <a:pt x="526" y="275"/>
                  </a:cubicBezTo>
                  <a:cubicBezTo>
                    <a:pt x="389" y="183"/>
                    <a:pt x="274" y="115"/>
                    <a:pt x="137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8"/>
            <p:cNvSpPr/>
            <p:nvPr/>
          </p:nvSpPr>
          <p:spPr>
            <a:xfrm>
              <a:off x="-705181" y="2865231"/>
              <a:ext cx="767544" cy="368750"/>
            </a:xfrm>
            <a:custGeom>
              <a:avLst/>
              <a:gdLst/>
              <a:ahLst/>
              <a:cxnLst/>
              <a:rect l="l" t="t" r="r" b="b"/>
              <a:pathLst>
                <a:path w="13719" h="6591" extrusionOk="0">
                  <a:moveTo>
                    <a:pt x="92" y="0"/>
                  </a:moveTo>
                  <a:cubicBezTo>
                    <a:pt x="69" y="0"/>
                    <a:pt x="47" y="23"/>
                    <a:pt x="24" y="23"/>
                  </a:cubicBezTo>
                  <a:cubicBezTo>
                    <a:pt x="24" y="46"/>
                    <a:pt x="1" y="69"/>
                    <a:pt x="1" y="91"/>
                  </a:cubicBezTo>
                  <a:cubicBezTo>
                    <a:pt x="1" y="114"/>
                    <a:pt x="24" y="137"/>
                    <a:pt x="24" y="160"/>
                  </a:cubicBezTo>
                  <a:cubicBezTo>
                    <a:pt x="846" y="799"/>
                    <a:pt x="1667" y="1415"/>
                    <a:pt x="2535" y="1986"/>
                  </a:cubicBezTo>
                  <a:cubicBezTo>
                    <a:pt x="2968" y="2283"/>
                    <a:pt x="3425" y="2534"/>
                    <a:pt x="3881" y="2808"/>
                  </a:cubicBezTo>
                  <a:cubicBezTo>
                    <a:pt x="4338" y="3059"/>
                    <a:pt x="4794" y="3310"/>
                    <a:pt x="5251" y="3561"/>
                  </a:cubicBezTo>
                  <a:cubicBezTo>
                    <a:pt x="7191" y="4542"/>
                    <a:pt x="9131" y="5501"/>
                    <a:pt x="11208" y="6186"/>
                  </a:cubicBezTo>
                  <a:cubicBezTo>
                    <a:pt x="11596" y="6300"/>
                    <a:pt x="11984" y="6414"/>
                    <a:pt x="12395" y="6505"/>
                  </a:cubicBezTo>
                  <a:cubicBezTo>
                    <a:pt x="12601" y="6551"/>
                    <a:pt x="12806" y="6574"/>
                    <a:pt x="13011" y="6574"/>
                  </a:cubicBezTo>
                  <a:cubicBezTo>
                    <a:pt x="13114" y="6585"/>
                    <a:pt x="13217" y="6591"/>
                    <a:pt x="13322" y="6591"/>
                  </a:cubicBezTo>
                  <a:cubicBezTo>
                    <a:pt x="13428" y="6591"/>
                    <a:pt x="13536" y="6585"/>
                    <a:pt x="13651" y="6574"/>
                  </a:cubicBezTo>
                  <a:cubicBezTo>
                    <a:pt x="13673" y="6551"/>
                    <a:pt x="13673" y="6551"/>
                    <a:pt x="13696" y="6528"/>
                  </a:cubicBezTo>
                  <a:cubicBezTo>
                    <a:pt x="13696" y="6505"/>
                    <a:pt x="13719" y="6482"/>
                    <a:pt x="13696" y="6460"/>
                  </a:cubicBezTo>
                  <a:cubicBezTo>
                    <a:pt x="13696" y="6437"/>
                    <a:pt x="13673" y="6414"/>
                    <a:pt x="13673" y="6414"/>
                  </a:cubicBezTo>
                  <a:cubicBezTo>
                    <a:pt x="13651" y="6391"/>
                    <a:pt x="13628" y="6391"/>
                    <a:pt x="13605" y="6391"/>
                  </a:cubicBezTo>
                  <a:lnTo>
                    <a:pt x="13559" y="6391"/>
                  </a:lnTo>
                  <a:cubicBezTo>
                    <a:pt x="13446" y="6409"/>
                    <a:pt x="13329" y="6416"/>
                    <a:pt x="13212" y="6416"/>
                  </a:cubicBezTo>
                  <a:cubicBezTo>
                    <a:pt x="13022" y="6416"/>
                    <a:pt x="12830" y="6397"/>
                    <a:pt x="12646" y="6368"/>
                  </a:cubicBezTo>
                  <a:lnTo>
                    <a:pt x="12669" y="6368"/>
                  </a:lnTo>
                  <a:cubicBezTo>
                    <a:pt x="12327" y="6323"/>
                    <a:pt x="12007" y="6231"/>
                    <a:pt x="11688" y="6140"/>
                  </a:cubicBezTo>
                  <a:cubicBezTo>
                    <a:pt x="11345" y="6049"/>
                    <a:pt x="11026" y="5935"/>
                    <a:pt x="10706" y="5821"/>
                  </a:cubicBezTo>
                  <a:cubicBezTo>
                    <a:pt x="10044" y="5592"/>
                    <a:pt x="9382" y="5318"/>
                    <a:pt x="8743" y="5045"/>
                  </a:cubicBezTo>
                  <a:cubicBezTo>
                    <a:pt x="7762" y="4611"/>
                    <a:pt x="6780" y="4131"/>
                    <a:pt x="5821" y="3652"/>
                  </a:cubicBezTo>
                  <a:cubicBezTo>
                    <a:pt x="5342" y="3401"/>
                    <a:pt x="4863" y="3150"/>
                    <a:pt x="4406" y="2899"/>
                  </a:cubicBezTo>
                  <a:cubicBezTo>
                    <a:pt x="3950" y="2648"/>
                    <a:pt x="3493" y="2374"/>
                    <a:pt x="3060" y="2100"/>
                  </a:cubicBezTo>
                  <a:cubicBezTo>
                    <a:pt x="2078" y="1507"/>
                    <a:pt x="1142" y="845"/>
                    <a:pt x="252" y="114"/>
                  </a:cubicBezTo>
                  <a:lnTo>
                    <a:pt x="252" y="114"/>
                  </a:lnTo>
                  <a:cubicBezTo>
                    <a:pt x="220" y="82"/>
                    <a:pt x="198" y="60"/>
                    <a:pt x="161" y="23"/>
                  </a:cubicBez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8"/>
            <p:cNvSpPr/>
            <p:nvPr/>
          </p:nvSpPr>
          <p:spPr>
            <a:xfrm>
              <a:off x="47047" y="3202320"/>
              <a:ext cx="12812" cy="26911"/>
            </a:xfrm>
            <a:custGeom>
              <a:avLst/>
              <a:gdLst/>
              <a:ahLst/>
              <a:cxnLst/>
              <a:rect l="l" t="t" r="r" b="b"/>
              <a:pathLst>
                <a:path w="229" h="481" extrusionOk="0">
                  <a:moveTo>
                    <a:pt x="69" y="1"/>
                  </a:moveTo>
                  <a:cubicBezTo>
                    <a:pt x="23" y="24"/>
                    <a:pt x="0" y="69"/>
                    <a:pt x="0" y="115"/>
                  </a:cubicBezTo>
                  <a:cubicBezTo>
                    <a:pt x="23" y="138"/>
                    <a:pt x="23" y="184"/>
                    <a:pt x="46" y="229"/>
                  </a:cubicBezTo>
                  <a:cubicBezTo>
                    <a:pt x="46" y="275"/>
                    <a:pt x="69" y="343"/>
                    <a:pt x="69" y="389"/>
                  </a:cubicBezTo>
                  <a:cubicBezTo>
                    <a:pt x="69" y="435"/>
                    <a:pt x="114" y="480"/>
                    <a:pt x="160" y="480"/>
                  </a:cubicBezTo>
                  <a:cubicBezTo>
                    <a:pt x="206" y="457"/>
                    <a:pt x="228" y="435"/>
                    <a:pt x="228" y="366"/>
                  </a:cubicBezTo>
                  <a:cubicBezTo>
                    <a:pt x="228" y="275"/>
                    <a:pt x="206" y="161"/>
                    <a:pt x="160" y="47"/>
                  </a:cubicBezTo>
                  <a:cubicBezTo>
                    <a:pt x="160" y="24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8"/>
            <p:cNvSpPr/>
            <p:nvPr/>
          </p:nvSpPr>
          <p:spPr>
            <a:xfrm>
              <a:off x="-677039" y="2893317"/>
              <a:ext cx="35806" cy="138806"/>
            </a:xfrm>
            <a:custGeom>
              <a:avLst/>
              <a:gdLst/>
              <a:ahLst/>
              <a:cxnLst/>
              <a:rect l="l" t="t" r="r" b="b"/>
              <a:pathLst>
                <a:path w="640" h="2481" extrusionOk="0">
                  <a:moveTo>
                    <a:pt x="539" y="2219"/>
                  </a:moveTo>
                  <a:lnTo>
                    <a:pt x="539" y="2219"/>
                  </a:lnTo>
                  <a:cubicBezTo>
                    <a:pt x="542" y="2225"/>
                    <a:pt x="545" y="2231"/>
                    <a:pt x="548" y="2237"/>
                  </a:cubicBezTo>
                  <a:cubicBezTo>
                    <a:pt x="548" y="2237"/>
                    <a:pt x="548" y="2225"/>
                    <a:pt x="539" y="2219"/>
                  </a:cubicBezTo>
                  <a:close/>
                  <a:moveTo>
                    <a:pt x="160" y="0"/>
                  </a:moveTo>
                  <a:cubicBezTo>
                    <a:pt x="114" y="0"/>
                    <a:pt x="91" y="46"/>
                    <a:pt x="69" y="69"/>
                  </a:cubicBezTo>
                  <a:cubicBezTo>
                    <a:pt x="23" y="274"/>
                    <a:pt x="0" y="480"/>
                    <a:pt x="0" y="685"/>
                  </a:cubicBezTo>
                  <a:cubicBezTo>
                    <a:pt x="0" y="868"/>
                    <a:pt x="0" y="1073"/>
                    <a:pt x="46" y="1278"/>
                  </a:cubicBezTo>
                  <a:cubicBezTo>
                    <a:pt x="69" y="1484"/>
                    <a:pt x="137" y="1667"/>
                    <a:pt x="206" y="1872"/>
                  </a:cubicBezTo>
                  <a:cubicBezTo>
                    <a:pt x="228" y="1963"/>
                    <a:pt x="274" y="2055"/>
                    <a:pt x="320" y="2146"/>
                  </a:cubicBezTo>
                  <a:cubicBezTo>
                    <a:pt x="365" y="2237"/>
                    <a:pt x="411" y="2351"/>
                    <a:pt x="457" y="2443"/>
                  </a:cubicBezTo>
                  <a:cubicBezTo>
                    <a:pt x="470" y="2469"/>
                    <a:pt x="499" y="2480"/>
                    <a:pt x="530" y="2480"/>
                  </a:cubicBezTo>
                  <a:cubicBezTo>
                    <a:pt x="552" y="2480"/>
                    <a:pt x="575" y="2475"/>
                    <a:pt x="594" y="2465"/>
                  </a:cubicBezTo>
                  <a:cubicBezTo>
                    <a:pt x="616" y="2443"/>
                    <a:pt x="639" y="2374"/>
                    <a:pt x="616" y="2351"/>
                  </a:cubicBezTo>
                  <a:cubicBezTo>
                    <a:pt x="571" y="2306"/>
                    <a:pt x="548" y="2260"/>
                    <a:pt x="525" y="2214"/>
                  </a:cubicBezTo>
                  <a:cubicBezTo>
                    <a:pt x="532" y="2214"/>
                    <a:pt x="536" y="2216"/>
                    <a:pt x="539" y="2219"/>
                  </a:cubicBezTo>
                  <a:lnTo>
                    <a:pt x="539" y="2219"/>
                  </a:lnTo>
                  <a:cubicBezTo>
                    <a:pt x="406" y="1928"/>
                    <a:pt x="295" y="1637"/>
                    <a:pt x="228" y="1324"/>
                  </a:cubicBezTo>
                  <a:cubicBezTo>
                    <a:pt x="183" y="1073"/>
                    <a:pt x="160" y="822"/>
                    <a:pt x="183" y="548"/>
                  </a:cubicBezTo>
                  <a:lnTo>
                    <a:pt x="183" y="548"/>
                  </a:lnTo>
                  <a:cubicBezTo>
                    <a:pt x="183" y="548"/>
                    <a:pt x="183" y="571"/>
                    <a:pt x="183" y="571"/>
                  </a:cubicBezTo>
                  <a:cubicBezTo>
                    <a:pt x="183" y="411"/>
                    <a:pt x="206" y="251"/>
                    <a:pt x="251" y="114"/>
                  </a:cubicBezTo>
                  <a:cubicBezTo>
                    <a:pt x="251" y="69"/>
                    <a:pt x="228" y="23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8"/>
            <p:cNvSpPr/>
            <p:nvPr/>
          </p:nvSpPr>
          <p:spPr>
            <a:xfrm>
              <a:off x="73846" y="2405503"/>
              <a:ext cx="517235" cy="912672"/>
            </a:xfrm>
            <a:custGeom>
              <a:avLst/>
              <a:gdLst/>
              <a:ahLst/>
              <a:cxnLst/>
              <a:rect l="l" t="t" r="r" b="b"/>
              <a:pathLst>
                <a:path w="9245" h="16313" extrusionOk="0">
                  <a:moveTo>
                    <a:pt x="9153" y="0"/>
                  </a:moveTo>
                  <a:cubicBezTo>
                    <a:pt x="9131" y="0"/>
                    <a:pt x="9108" y="0"/>
                    <a:pt x="9085" y="46"/>
                  </a:cubicBezTo>
                  <a:cubicBezTo>
                    <a:pt x="8195" y="1621"/>
                    <a:pt x="7305" y="3196"/>
                    <a:pt x="6437" y="4771"/>
                  </a:cubicBezTo>
                  <a:lnTo>
                    <a:pt x="3584" y="9838"/>
                  </a:lnTo>
                  <a:cubicBezTo>
                    <a:pt x="2648" y="11504"/>
                    <a:pt x="1712" y="13170"/>
                    <a:pt x="776" y="14836"/>
                  </a:cubicBezTo>
                  <a:cubicBezTo>
                    <a:pt x="525" y="15293"/>
                    <a:pt x="274" y="15727"/>
                    <a:pt x="23" y="16183"/>
                  </a:cubicBezTo>
                  <a:cubicBezTo>
                    <a:pt x="0" y="16229"/>
                    <a:pt x="23" y="16274"/>
                    <a:pt x="69" y="16297"/>
                  </a:cubicBezTo>
                  <a:cubicBezTo>
                    <a:pt x="78" y="16307"/>
                    <a:pt x="96" y="16312"/>
                    <a:pt x="114" y="16312"/>
                  </a:cubicBezTo>
                  <a:cubicBezTo>
                    <a:pt x="141" y="16312"/>
                    <a:pt x="170" y="16301"/>
                    <a:pt x="183" y="16274"/>
                  </a:cubicBezTo>
                  <a:cubicBezTo>
                    <a:pt x="845" y="15088"/>
                    <a:pt x="1484" y="13923"/>
                    <a:pt x="2146" y="12759"/>
                  </a:cubicBezTo>
                  <a:cubicBezTo>
                    <a:pt x="3105" y="11047"/>
                    <a:pt x="4040" y="9358"/>
                    <a:pt x="4999" y="7669"/>
                  </a:cubicBezTo>
                  <a:cubicBezTo>
                    <a:pt x="5935" y="6026"/>
                    <a:pt x="6848" y="4360"/>
                    <a:pt x="7784" y="2716"/>
                  </a:cubicBezTo>
                  <a:cubicBezTo>
                    <a:pt x="8263" y="1849"/>
                    <a:pt x="8743" y="982"/>
                    <a:pt x="9222" y="114"/>
                  </a:cubicBezTo>
                  <a:cubicBezTo>
                    <a:pt x="9245" y="91"/>
                    <a:pt x="9245" y="23"/>
                    <a:pt x="9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8"/>
            <p:cNvSpPr/>
            <p:nvPr/>
          </p:nvSpPr>
          <p:spPr>
            <a:xfrm>
              <a:off x="-655331" y="2995479"/>
              <a:ext cx="736885" cy="323712"/>
            </a:xfrm>
            <a:custGeom>
              <a:avLst/>
              <a:gdLst/>
              <a:ahLst/>
              <a:cxnLst/>
              <a:rect l="l" t="t" r="r" b="b"/>
              <a:pathLst>
                <a:path w="13171" h="5786" extrusionOk="0">
                  <a:moveTo>
                    <a:pt x="10180" y="5022"/>
                  </a:moveTo>
                  <a:cubicBezTo>
                    <a:pt x="10185" y="5024"/>
                    <a:pt x="10190" y="5025"/>
                    <a:pt x="10195" y="5027"/>
                  </a:cubicBezTo>
                  <a:lnTo>
                    <a:pt x="10195" y="5027"/>
                  </a:lnTo>
                  <a:cubicBezTo>
                    <a:pt x="10188" y="5022"/>
                    <a:pt x="10180" y="5022"/>
                    <a:pt x="10180" y="5022"/>
                  </a:cubicBezTo>
                  <a:close/>
                  <a:moveTo>
                    <a:pt x="0" y="0"/>
                  </a:moveTo>
                  <a:cubicBezTo>
                    <a:pt x="23" y="92"/>
                    <a:pt x="46" y="160"/>
                    <a:pt x="69" y="251"/>
                  </a:cubicBezTo>
                  <a:cubicBezTo>
                    <a:pt x="913" y="822"/>
                    <a:pt x="1758" y="1324"/>
                    <a:pt x="2648" y="1826"/>
                  </a:cubicBezTo>
                  <a:cubicBezTo>
                    <a:pt x="3561" y="2328"/>
                    <a:pt x="4520" y="2808"/>
                    <a:pt x="5478" y="3241"/>
                  </a:cubicBezTo>
                  <a:cubicBezTo>
                    <a:pt x="5958" y="3470"/>
                    <a:pt x="6437" y="3675"/>
                    <a:pt x="6939" y="3881"/>
                  </a:cubicBezTo>
                  <a:cubicBezTo>
                    <a:pt x="7167" y="3995"/>
                    <a:pt x="7418" y="4086"/>
                    <a:pt x="7647" y="4200"/>
                  </a:cubicBezTo>
                  <a:cubicBezTo>
                    <a:pt x="7898" y="4291"/>
                    <a:pt x="8149" y="4406"/>
                    <a:pt x="8377" y="4497"/>
                  </a:cubicBezTo>
                  <a:cubicBezTo>
                    <a:pt x="9359" y="4931"/>
                    <a:pt x="10363" y="5319"/>
                    <a:pt x="11413" y="5570"/>
                  </a:cubicBezTo>
                  <a:cubicBezTo>
                    <a:pt x="11687" y="5638"/>
                    <a:pt x="11983" y="5684"/>
                    <a:pt x="12257" y="5729"/>
                  </a:cubicBezTo>
                  <a:cubicBezTo>
                    <a:pt x="12394" y="5752"/>
                    <a:pt x="12508" y="5775"/>
                    <a:pt x="12645" y="5775"/>
                  </a:cubicBezTo>
                  <a:cubicBezTo>
                    <a:pt x="12699" y="5783"/>
                    <a:pt x="12749" y="5785"/>
                    <a:pt x="12798" y="5785"/>
                  </a:cubicBezTo>
                  <a:cubicBezTo>
                    <a:pt x="12896" y="5785"/>
                    <a:pt x="12988" y="5775"/>
                    <a:pt x="13079" y="5775"/>
                  </a:cubicBezTo>
                  <a:cubicBezTo>
                    <a:pt x="13125" y="5775"/>
                    <a:pt x="13170" y="5729"/>
                    <a:pt x="13170" y="5684"/>
                  </a:cubicBezTo>
                  <a:cubicBezTo>
                    <a:pt x="13170" y="5638"/>
                    <a:pt x="13125" y="5615"/>
                    <a:pt x="13079" y="5615"/>
                  </a:cubicBezTo>
                  <a:lnTo>
                    <a:pt x="12668" y="5615"/>
                  </a:lnTo>
                  <a:cubicBezTo>
                    <a:pt x="12463" y="5592"/>
                    <a:pt x="12235" y="5570"/>
                    <a:pt x="12029" y="5524"/>
                  </a:cubicBezTo>
                  <a:cubicBezTo>
                    <a:pt x="11824" y="5478"/>
                    <a:pt x="11618" y="5433"/>
                    <a:pt x="11413" y="5387"/>
                  </a:cubicBezTo>
                  <a:cubicBezTo>
                    <a:pt x="11007" y="5297"/>
                    <a:pt x="10601" y="5162"/>
                    <a:pt x="10195" y="5027"/>
                  </a:cubicBezTo>
                  <a:lnTo>
                    <a:pt x="10195" y="5027"/>
                  </a:lnTo>
                  <a:cubicBezTo>
                    <a:pt x="10199" y="5030"/>
                    <a:pt x="10203" y="5036"/>
                    <a:pt x="10203" y="5045"/>
                  </a:cubicBezTo>
                  <a:cubicBezTo>
                    <a:pt x="9701" y="4862"/>
                    <a:pt x="9199" y="4657"/>
                    <a:pt x="8697" y="4451"/>
                  </a:cubicBezTo>
                  <a:cubicBezTo>
                    <a:pt x="8217" y="4246"/>
                    <a:pt x="7715" y="4040"/>
                    <a:pt x="7236" y="3835"/>
                  </a:cubicBezTo>
                  <a:cubicBezTo>
                    <a:pt x="6277" y="3424"/>
                    <a:pt x="5296" y="2990"/>
                    <a:pt x="4360" y="2511"/>
                  </a:cubicBezTo>
                  <a:cubicBezTo>
                    <a:pt x="2922" y="1803"/>
                    <a:pt x="1507" y="1027"/>
                    <a:pt x="183" y="114"/>
                  </a:cubicBezTo>
                  <a:cubicBezTo>
                    <a:pt x="137" y="92"/>
                    <a:pt x="114" y="46"/>
                    <a:pt x="69" y="23"/>
                  </a:cubicBezTo>
                  <a:cubicBezTo>
                    <a:pt x="46" y="0"/>
                    <a:pt x="2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-645149" y="3000570"/>
              <a:ext cx="56" cy="1343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1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57229" y="3235553"/>
              <a:ext cx="24337" cy="77935"/>
            </a:xfrm>
            <a:custGeom>
              <a:avLst/>
              <a:gdLst/>
              <a:ahLst/>
              <a:cxnLst/>
              <a:rect l="l" t="t" r="r" b="b"/>
              <a:pathLst>
                <a:path w="435" h="1393" extrusionOk="0">
                  <a:moveTo>
                    <a:pt x="92" y="0"/>
                  </a:moveTo>
                  <a:cubicBezTo>
                    <a:pt x="46" y="0"/>
                    <a:pt x="24" y="23"/>
                    <a:pt x="24" y="69"/>
                  </a:cubicBezTo>
                  <a:cubicBezTo>
                    <a:pt x="1" y="297"/>
                    <a:pt x="24" y="503"/>
                    <a:pt x="69" y="708"/>
                  </a:cubicBezTo>
                  <a:cubicBezTo>
                    <a:pt x="115" y="913"/>
                    <a:pt x="160" y="1119"/>
                    <a:pt x="252" y="1324"/>
                  </a:cubicBezTo>
                  <a:cubicBezTo>
                    <a:pt x="252" y="1347"/>
                    <a:pt x="252" y="1370"/>
                    <a:pt x="275" y="1370"/>
                  </a:cubicBezTo>
                  <a:cubicBezTo>
                    <a:pt x="297" y="1393"/>
                    <a:pt x="320" y="1393"/>
                    <a:pt x="343" y="1393"/>
                  </a:cubicBezTo>
                  <a:cubicBezTo>
                    <a:pt x="389" y="1370"/>
                    <a:pt x="434" y="1324"/>
                    <a:pt x="412" y="1279"/>
                  </a:cubicBezTo>
                  <a:cubicBezTo>
                    <a:pt x="320" y="1028"/>
                    <a:pt x="252" y="777"/>
                    <a:pt x="206" y="525"/>
                  </a:cubicBezTo>
                  <a:cubicBezTo>
                    <a:pt x="183" y="366"/>
                    <a:pt x="183" y="229"/>
                    <a:pt x="183" y="69"/>
                  </a:cubicBezTo>
                  <a:cubicBezTo>
                    <a:pt x="183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-641288" y="2977575"/>
              <a:ext cx="464868" cy="241413"/>
            </a:xfrm>
            <a:custGeom>
              <a:avLst/>
              <a:gdLst/>
              <a:ahLst/>
              <a:cxnLst/>
              <a:rect l="l" t="t" r="r" b="b"/>
              <a:pathLst>
                <a:path w="8309" h="4315" extrusionOk="0">
                  <a:moveTo>
                    <a:pt x="114" y="1"/>
                  </a:moveTo>
                  <a:cubicBezTo>
                    <a:pt x="92" y="1"/>
                    <a:pt x="46" y="24"/>
                    <a:pt x="46" y="46"/>
                  </a:cubicBezTo>
                  <a:cubicBezTo>
                    <a:pt x="0" y="92"/>
                    <a:pt x="23" y="138"/>
                    <a:pt x="69" y="161"/>
                  </a:cubicBezTo>
                  <a:cubicBezTo>
                    <a:pt x="1735" y="1370"/>
                    <a:pt x="3584" y="2306"/>
                    <a:pt x="5455" y="3151"/>
                  </a:cubicBezTo>
                  <a:cubicBezTo>
                    <a:pt x="6369" y="3561"/>
                    <a:pt x="7259" y="3927"/>
                    <a:pt x="8172" y="4315"/>
                  </a:cubicBezTo>
                  <a:cubicBezTo>
                    <a:pt x="8217" y="4315"/>
                    <a:pt x="8286" y="4292"/>
                    <a:pt x="8286" y="4246"/>
                  </a:cubicBezTo>
                  <a:cubicBezTo>
                    <a:pt x="8309" y="4201"/>
                    <a:pt x="8286" y="4155"/>
                    <a:pt x="8240" y="4132"/>
                  </a:cubicBezTo>
                  <a:cubicBezTo>
                    <a:pt x="6437" y="3425"/>
                    <a:pt x="4657" y="2648"/>
                    <a:pt x="2945" y="1735"/>
                  </a:cubicBezTo>
                  <a:cubicBezTo>
                    <a:pt x="1986" y="1233"/>
                    <a:pt x="1050" y="663"/>
                    <a:pt x="160" y="24"/>
                  </a:cubicBezTo>
                  <a:cubicBezTo>
                    <a:pt x="137" y="24"/>
                    <a:pt x="114" y="1"/>
                    <a:pt x="11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-287582" y="3138483"/>
              <a:ext cx="323153" cy="118105"/>
            </a:xfrm>
            <a:custGeom>
              <a:avLst/>
              <a:gdLst/>
              <a:ahLst/>
              <a:cxnLst/>
              <a:rect l="l" t="t" r="r" b="b"/>
              <a:pathLst>
                <a:path w="5776" h="2111" extrusionOk="0">
                  <a:moveTo>
                    <a:pt x="92" y="1"/>
                  </a:moveTo>
                  <a:cubicBezTo>
                    <a:pt x="69" y="24"/>
                    <a:pt x="47" y="24"/>
                    <a:pt x="24" y="46"/>
                  </a:cubicBezTo>
                  <a:cubicBezTo>
                    <a:pt x="1" y="92"/>
                    <a:pt x="24" y="138"/>
                    <a:pt x="47" y="161"/>
                  </a:cubicBezTo>
                  <a:cubicBezTo>
                    <a:pt x="480" y="434"/>
                    <a:pt x="914" y="640"/>
                    <a:pt x="1370" y="845"/>
                  </a:cubicBezTo>
                  <a:cubicBezTo>
                    <a:pt x="1850" y="1051"/>
                    <a:pt x="2306" y="1210"/>
                    <a:pt x="2786" y="1370"/>
                  </a:cubicBezTo>
                  <a:cubicBezTo>
                    <a:pt x="3744" y="1667"/>
                    <a:pt x="4703" y="1895"/>
                    <a:pt x="5684" y="2101"/>
                  </a:cubicBezTo>
                  <a:cubicBezTo>
                    <a:pt x="5692" y="2108"/>
                    <a:pt x="5700" y="2111"/>
                    <a:pt x="5707" y="2111"/>
                  </a:cubicBezTo>
                  <a:cubicBezTo>
                    <a:pt x="5722" y="2111"/>
                    <a:pt x="5738" y="2101"/>
                    <a:pt x="5753" y="2101"/>
                  </a:cubicBezTo>
                  <a:cubicBezTo>
                    <a:pt x="5776" y="2078"/>
                    <a:pt x="5776" y="2055"/>
                    <a:pt x="5776" y="2032"/>
                  </a:cubicBezTo>
                  <a:cubicBezTo>
                    <a:pt x="5776" y="2009"/>
                    <a:pt x="5776" y="1987"/>
                    <a:pt x="5753" y="1964"/>
                  </a:cubicBezTo>
                  <a:cubicBezTo>
                    <a:pt x="5753" y="1941"/>
                    <a:pt x="5730" y="1941"/>
                    <a:pt x="5707" y="1941"/>
                  </a:cubicBezTo>
                  <a:cubicBezTo>
                    <a:pt x="5342" y="1850"/>
                    <a:pt x="4977" y="1781"/>
                    <a:pt x="4612" y="1690"/>
                  </a:cubicBezTo>
                  <a:lnTo>
                    <a:pt x="4634" y="1690"/>
                  </a:lnTo>
                  <a:cubicBezTo>
                    <a:pt x="3242" y="1370"/>
                    <a:pt x="1873" y="959"/>
                    <a:pt x="640" y="297"/>
                  </a:cubicBezTo>
                  <a:cubicBezTo>
                    <a:pt x="480" y="206"/>
                    <a:pt x="320" y="115"/>
                    <a:pt x="161" y="24"/>
                  </a:cubicBezTo>
                  <a:cubicBezTo>
                    <a:pt x="138" y="24"/>
                    <a:pt x="115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-46220" y="3262353"/>
              <a:ext cx="94551" cy="25624"/>
            </a:xfrm>
            <a:custGeom>
              <a:avLst/>
              <a:gdLst/>
              <a:ahLst/>
              <a:cxnLst/>
              <a:rect l="l" t="t" r="r" b="b"/>
              <a:pathLst>
                <a:path w="1690" h="458" extrusionOk="0">
                  <a:moveTo>
                    <a:pt x="92" y="1"/>
                  </a:moveTo>
                  <a:cubicBezTo>
                    <a:pt x="69" y="1"/>
                    <a:pt x="24" y="1"/>
                    <a:pt x="1" y="46"/>
                  </a:cubicBezTo>
                  <a:cubicBezTo>
                    <a:pt x="1" y="92"/>
                    <a:pt x="24" y="138"/>
                    <a:pt x="69" y="161"/>
                  </a:cubicBezTo>
                  <a:cubicBezTo>
                    <a:pt x="549" y="343"/>
                    <a:pt x="1074" y="412"/>
                    <a:pt x="1599" y="457"/>
                  </a:cubicBezTo>
                  <a:cubicBezTo>
                    <a:pt x="1644" y="457"/>
                    <a:pt x="1690" y="412"/>
                    <a:pt x="1690" y="366"/>
                  </a:cubicBezTo>
                  <a:cubicBezTo>
                    <a:pt x="1690" y="320"/>
                    <a:pt x="1667" y="275"/>
                    <a:pt x="1621" y="275"/>
                  </a:cubicBezTo>
                  <a:cubicBezTo>
                    <a:pt x="1256" y="252"/>
                    <a:pt x="914" y="206"/>
                    <a:pt x="571" y="138"/>
                  </a:cubicBezTo>
                  <a:lnTo>
                    <a:pt x="594" y="138"/>
                  </a:lnTo>
                  <a:cubicBezTo>
                    <a:pt x="435" y="92"/>
                    <a:pt x="275" y="46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311348" y="2429729"/>
              <a:ext cx="232518" cy="410822"/>
            </a:xfrm>
            <a:custGeom>
              <a:avLst/>
              <a:gdLst/>
              <a:ahLst/>
              <a:cxnLst/>
              <a:rect l="l" t="t" r="r" b="b"/>
              <a:pathLst>
                <a:path w="4156" h="7343" extrusionOk="0">
                  <a:moveTo>
                    <a:pt x="3825" y="369"/>
                  </a:moveTo>
                  <a:cubicBezTo>
                    <a:pt x="3819" y="371"/>
                    <a:pt x="3813" y="377"/>
                    <a:pt x="3813" y="389"/>
                  </a:cubicBezTo>
                  <a:cubicBezTo>
                    <a:pt x="3817" y="382"/>
                    <a:pt x="3821" y="375"/>
                    <a:pt x="3825" y="369"/>
                  </a:cubicBezTo>
                  <a:close/>
                  <a:moveTo>
                    <a:pt x="4018" y="1"/>
                  </a:moveTo>
                  <a:cubicBezTo>
                    <a:pt x="3995" y="24"/>
                    <a:pt x="3995" y="46"/>
                    <a:pt x="3973" y="46"/>
                  </a:cubicBezTo>
                  <a:cubicBezTo>
                    <a:pt x="3930" y="154"/>
                    <a:pt x="3887" y="261"/>
                    <a:pt x="3825" y="369"/>
                  </a:cubicBezTo>
                  <a:lnTo>
                    <a:pt x="3825" y="369"/>
                  </a:lnTo>
                  <a:cubicBezTo>
                    <a:pt x="3830" y="366"/>
                    <a:pt x="3836" y="366"/>
                    <a:pt x="3836" y="366"/>
                  </a:cubicBezTo>
                  <a:lnTo>
                    <a:pt x="3836" y="366"/>
                  </a:lnTo>
                  <a:cubicBezTo>
                    <a:pt x="2854" y="2375"/>
                    <a:pt x="1736" y="4292"/>
                    <a:pt x="617" y="6209"/>
                  </a:cubicBezTo>
                  <a:cubicBezTo>
                    <a:pt x="412" y="6552"/>
                    <a:pt x="229" y="6871"/>
                    <a:pt x="24" y="7213"/>
                  </a:cubicBezTo>
                  <a:cubicBezTo>
                    <a:pt x="1" y="7259"/>
                    <a:pt x="1" y="7305"/>
                    <a:pt x="47" y="7328"/>
                  </a:cubicBezTo>
                  <a:cubicBezTo>
                    <a:pt x="65" y="7337"/>
                    <a:pt x="84" y="7343"/>
                    <a:pt x="102" y="7343"/>
                  </a:cubicBezTo>
                  <a:cubicBezTo>
                    <a:pt x="126" y="7343"/>
                    <a:pt x="147" y="7332"/>
                    <a:pt x="161" y="7305"/>
                  </a:cubicBezTo>
                  <a:cubicBezTo>
                    <a:pt x="1302" y="5387"/>
                    <a:pt x="2443" y="3470"/>
                    <a:pt x="3448" y="1507"/>
                  </a:cubicBezTo>
                  <a:cubicBezTo>
                    <a:pt x="3699" y="1051"/>
                    <a:pt x="3927" y="571"/>
                    <a:pt x="4132" y="115"/>
                  </a:cubicBezTo>
                  <a:cubicBezTo>
                    <a:pt x="4155" y="92"/>
                    <a:pt x="4155" y="69"/>
                    <a:pt x="4132" y="46"/>
                  </a:cubicBezTo>
                  <a:cubicBezTo>
                    <a:pt x="4132" y="24"/>
                    <a:pt x="4109" y="1"/>
                    <a:pt x="408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182386" y="2861371"/>
              <a:ext cx="123924" cy="213831"/>
            </a:xfrm>
            <a:custGeom>
              <a:avLst/>
              <a:gdLst/>
              <a:ahLst/>
              <a:cxnLst/>
              <a:rect l="l" t="t" r="r" b="b"/>
              <a:pathLst>
                <a:path w="2215" h="3822" extrusionOk="0">
                  <a:moveTo>
                    <a:pt x="2123" y="1"/>
                  </a:moveTo>
                  <a:cubicBezTo>
                    <a:pt x="2100" y="1"/>
                    <a:pt x="2078" y="1"/>
                    <a:pt x="2055" y="23"/>
                  </a:cubicBezTo>
                  <a:cubicBezTo>
                    <a:pt x="1347" y="1233"/>
                    <a:pt x="731" y="2489"/>
                    <a:pt x="23" y="3676"/>
                  </a:cubicBezTo>
                  <a:cubicBezTo>
                    <a:pt x="1" y="3721"/>
                    <a:pt x="1" y="3767"/>
                    <a:pt x="46" y="3812"/>
                  </a:cubicBezTo>
                  <a:cubicBezTo>
                    <a:pt x="60" y="3819"/>
                    <a:pt x="73" y="3822"/>
                    <a:pt x="86" y="3822"/>
                  </a:cubicBezTo>
                  <a:cubicBezTo>
                    <a:pt x="117" y="3822"/>
                    <a:pt x="144" y="3806"/>
                    <a:pt x="160" y="3790"/>
                  </a:cubicBezTo>
                  <a:cubicBezTo>
                    <a:pt x="868" y="2580"/>
                    <a:pt x="1484" y="1325"/>
                    <a:pt x="2192" y="115"/>
                  </a:cubicBezTo>
                  <a:cubicBezTo>
                    <a:pt x="2215" y="92"/>
                    <a:pt x="2215" y="23"/>
                    <a:pt x="2169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86602" y="3024852"/>
              <a:ext cx="111168" cy="189606"/>
            </a:xfrm>
            <a:custGeom>
              <a:avLst/>
              <a:gdLst/>
              <a:ahLst/>
              <a:cxnLst/>
              <a:rect l="l" t="t" r="r" b="b"/>
              <a:pathLst>
                <a:path w="1987" h="3389" extrusionOk="0">
                  <a:moveTo>
                    <a:pt x="1895" y="0"/>
                  </a:moveTo>
                  <a:cubicBezTo>
                    <a:pt x="1872" y="0"/>
                    <a:pt x="1850" y="0"/>
                    <a:pt x="1827" y="23"/>
                  </a:cubicBezTo>
                  <a:cubicBezTo>
                    <a:pt x="1188" y="1096"/>
                    <a:pt x="526" y="2146"/>
                    <a:pt x="1" y="3264"/>
                  </a:cubicBezTo>
                  <a:cubicBezTo>
                    <a:pt x="1" y="3287"/>
                    <a:pt x="1" y="3310"/>
                    <a:pt x="1" y="3333"/>
                  </a:cubicBezTo>
                  <a:cubicBezTo>
                    <a:pt x="23" y="3356"/>
                    <a:pt x="46" y="3378"/>
                    <a:pt x="69" y="3378"/>
                  </a:cubicBezTo>
                  <a:cubicBezTo>
                    <a:pt x="77" y="3386"/>
                    <a:pt x="84" y="3389"/>
                    <a:pt x="91" y="3389"/>
                  </a:cubicBezTo>
                  <a:cubicBezTo>
                    <a:pt x="105" y="3389"/>
                    <a:pt x="115" y="3378"/>
                    <a:pt x="115" y="3378"/>
                  </a:cubicBezTo>
                  <a:cubicBezTo>
                    <a:pt x="138" y="3356"/>
                    <a:pt x="160" y="3356"/>
                    <a:pt x="160" y="3333"/>
                  </a:cubicBezTo>
                  <a:cubicBezTo>
                    <a:pt x="206" y="3264"/>
                    <a:pt x="229" y="3196"/>
                    <a:pt x="252" y="3150"/>
                  </a:cubicBezTo>
                  <a:cubicBezTo>
                    <a:pt x="252" y="3127"/>
                    <a:pt x="275" y="3127"/>
                    <a:pt x="275" y="3127"/>
                  </a:cubicBezTo>
                  <a:cubicBezTo>
                    <a:pt x="777" y="2100"/>
                    <a:pt x="1370" y="1119"/>
                    <a:pt x="1964" y="137"/>
                  </a:cubicBezTo>
                  <a:cubicBezTo>
                    <a:pt x="1986" y="92"/>
                    <a:pt x="1986" y="23"/>
                    <a:pt x="1941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82798" y="3180612"/>
              <a:ext cx="48562" cy="80508"/>
            </a:xfrm>
            <a:custGeom>
              <a:avLst/>
              <a:gdLst/>
              <a:ahLst/>
              <a:cxnLst/>
              <a:rect l="l" t="t" r="r" b="b"/>
              <a:pathLst>
                <a:path w="868" h="1439" extrusionOk="0">
                  <a:moveTo>
                    <a:pt x="776" y="1"/>
                  </a:moveTo>
                  <a:cubicBezTo>
                    <a:pt x="731" y="1"/>
                    <a:pt x="708" y="24"/>
                    <a:pt x="708" y="47"/>
                  </a:cubicBezTo>
                  <a:cubicBezTo>
                    <a:pt x="457" y="457"/>
                    <a:pt x="228" y="868"/>
                    <a:pt x="0" y="1302"/>
                  </a:cubicBezTo>
                  <a:cubicBezTo>
                    <a:pt x="0" y="1325"/>
                    <a:pt x="0" y="1348"/>
                    <a:pt x="0" y="1370"/>
                  </a:cubicBezTo>
                  <a:cubicBezTo>
                    <a:pt x="0" y="1393"/>
                    <a:pt x="23" y="1416"/>
                    <a:pt x="23" y="1416"/>
                  </a:cubicBezTo>
                  <a:cubicBezTo>
                    <a:pt x="46" y="1439"/>
                    <a:pt x="69" y="1439"/>
                    <a:pt x="91" y="1439"/>
                  </a:cubicBezTo>
                  <a:cubicBezTo>
                    <a:pt x="114" y="1439"/>
                    <a:pt x="137" y="1416"/>
                    <a:pt x="160" y="1393"/>
                  </a:cubicBezTo>
                  <a:cubicBezTo>
                    <a:pt x="365" y="982"/>
                    <a:pt x="616" y="549"/>
                    <a:pt x="845" y="138"/>
                  </a:cubicBezTo>
                  <a:cubicBezTo>
                    <a:pt x="845" y="115"/>
                    <a:pt x="868" y="92"/>
                    <a:pt x="845" y="69"/>
                  </a:cubicBezTo>
                  <a:cubicBezTo>
                    <a:pt x="845" y="47"/>
                    <a:pt x="845" y="24"/>
                    <a:pt x="822" y="24"/>
                  </a:cubicBezTo>
                  <a:cubicBezTo>
                    <a:pt x="799" y="1"/>
                    <a:pt x="776" y="1"/>
                    <a:pt x="77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-288812" y="2077254"/>
              <a:ext cx="676853" cy="532620"/>
            </a:xfrm>
            <a:custGeom>
              <a:avLst/>
              <a:gdLst/>
              <a:ahLst/>
              <a:cxnLst/>
              <a:rect l="l" t="t" r="r" b="b"/>
              <a:pathLst>
                <a:path w="12098" h="9520" extrusionOk="0">
                  <a:moveTo>
                    <a:pt x="2374" y="206"/>
                  </a:moveTo>
                  <a:cubicBezTo>
                    <a:pt x="2420" y="229"/>
                    <a:pt x="2465" y="252"/>
                    <a:pt x="2511" y="275"/>
                  </a:cubicBezTo>
                  <a:cubicBezTo>
                    <a:pt x="2556" y="298"/>
                    <a:pt x="2602" y="320"/>
                    <a:pt x="2648" y="343"/>
                  </a:cubicBezTo>
                  <a:cubicBezTo>
                    <a:pt x="4474" y="1256"/>
                    <a:pt x="6277" y="2169"/>
                    <a:pt x="8080" y="3082"/>
                  </a:cubicBezTo>
                  <a:cubicBezTo>
                    <a:pt x="9336" y="3721"/>
                    <a:pt x="10614" y="4361"/>
                    <a:pt x="11892" y="5000"/>
                  </a:cubicBezTo>
                  <a:cubicBezTo>
                    <a:pt x="11162" y="6438"/>
                    <a:pt x="10431" y="7876"/>
                    <a:pt x="9724" y="9314"/>
                  </a:cubicBezTo>
                  <a:cubicBezTo>
                    <a:pt x="9199" y="9063"/>
                    <a:pt x="8696" y="8811"/>
                    <a:pt x="8171" y="8538"/>
                  </a:cubicBezTo>
                  <a:cubicBezTo>
                    <a:pt x="6437" y="7670"/>
                    <a:pt x="4679" y="6780"/>
                    <a:pt x="2922" y="5913"/>
                  </a:cubicBezTo>
                  <a:cubicBezTo>
                    <a:pt x="2009" y="5456"/>
                    <a:pt x="1118" y="5000"/>
                    <a:pt x="205" y="4543"/>
                  </a:cubicBezTo>
                  <a:cubicBezTo>
                    <a:pt x="936" y="3105"/>
                    <a:pt x="1643" y="1644"/>
                    <a:pt x="2374" y="206"/>
                  </a:cubicBezTo>
                  <a:close/>
                  <a:moveTo>
                    <a:pt x="2328" y="1"/>
                  </a:moveTo>
                  <a:cubicBezTo>
                    <a:pt x="2328" y="1"/>
                    <a:pt x="2328" y="24"/>
                    <a:pt x="2328" y="24"/>
                  </a:cubicBezTo>
                  <a:cubicBezTo>
                    <a:pt x="2305" y="24"/>
                    <a:pt x="2283" y="24"/>
                    <a:pt x="2260" y="47"/>
                  </a:cubicBezTo>
                  <a:cubicBezTo>
                    <a:pt x="1507" y="1553"/>
                    <a:pt x="753" y="3037"/>
                    <a:pt x="23" y="4543"/>
                  </a:cubicBezTo>
                  <a:cubicBezTo>
                    <a:pt x="0" y="4543"/>
                    <a:pt x="0" y="4566"/>
                    <a:pt x="0" y="4566"/>
                  </a:cubicBezTo>
                  <a:cubicBezTo>
                    <a:pt x="0" y="4589"/>
                    <a:pt x="0" y="4589"/>
                    <a:pt x="0" y="4589"/>
                  </a:cubicBezTo>
                  <a:cubicBezTo>
                    <a:pt x="0" y="4612"/>
                    <a:pt x="23" y="4634"/>
                    <a:pt x="46" y="4657"/>
                  </a:cubicBezTo>
                  <a:cubicBezTo>
                    <a:pt x="1986" y="5639"/>
                    <a:pt x="3926" y="6597"/>
                    <a:pt x="5889" y="7579"/>
                  </a:cubicBezTo>
                  <a:cubicBezTo>
                    <a:pt x="7167" y="8218"/>
                    <a:pt x="8423" y="8857"/>
                    <a:pt x="9701" y="9519"/>
                  </a:cubicBezTo>
                  <a:lnTo>
                    <a:pt x="9769" y="9519"/>
                  </a:lnTo>
                  <a:cubicBezTo>
                    <a:pt x="9792" y="9519"/>
                    <a:pt x="9815" y="9496"/>
                    <a:pt x="9815" y="9473"/>
                  </a:cubicBezTo>
                  <a:cubicBezTo>
                    <a:pt x="10568" y="7990"/>
                    <a:pt x="11321" y="6483"/>
                    <a:pt x="12075" y="5000"/>
                  </a:cubicBezTo>
                  <a:cubicBezTo>
                    <a:pt x="12097" y="4977"/>
                    <a:pt x="12097" y="4954"/>
                    <a:pt x="12075" y="4931"/>
                  </a:cubicBezTo>
                  <a:cubicBezTo>
                    <a:pt x="12075" y="4908"/>
                    <a:pt x="12075" y="4886"/>
                    <a:pt x="12052" y="4886"/>
                  </a:cubicBezTo>
                  <a:lnTo>
                    <a:pt x="6323" y="2010"/>
                  </a:lnTo>
                  <a:cubicBezTo>
                    <a:pt x="5136" y="1416"/>
                    <a:pt x="3972" y="823"/>
                    <a:pt x="2785" y="229"/>
                  </a:cubicBezTo>
                  <a:cubicBezTo>
                    <a:pt x="2648" y="161"/>
                    <a:pt x="2511" y="92"/>
                    <a:pt x="2374" y="24"/>
                  </a:cubicBezTo>
                  <a:cubicBezTo>
                    <a:pt x="2374" y="24"/>
                    <a:pt x="2351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-333515" y="2731123"/>
              <a:ext cx="250309" cy="204376"/>
            </a:xfrm>
            <a:custGeom>
              <a:avLst/>
              <a:gdLst/>
              <a:ahLst/>
              <a:cxnLst/>
              <a:rect l="l" t="t" r="r" b="b"/>
              <a:pathLst>
                <a:path w="4474" h="3653" extrusionOk="0">
                  <a:moveTo>
                    <a:pt x="1004" y="1986"/>
                  </a:moveTo>
                  <a:cubicBezTo>
                    <a:pt x="1187" y="2032"/>
                    <a:pt x="1370" y="2078"/>
                    <a:pt x="1552" y="2146"/>
                  </a:cubicBezTo>
                  <a:cubicBezTo>
                    <a:pt x="1781" y="2237"/>
                    <a:pt x="1986" y="2374"/>
                    <a:pt x="2191" y="2511"/>
                  </a:cubicBezTo>
                  <a:cubicBezTo>
                    <a:pt x="2328" y="2625"/>
                    <a:pt x="2465" y="2762"/>
                    <a:pt x="2579" y="2899"/>
                  </a:cubicBezTo>
                  <a:cubicBezTo>
                    <a:pt x="2648" y="3013"/>
                    <a:pt x="2694" y="3105"/>
                    <a:pt x="2739" y="3196"/>
                  </a:cubicBezTo>
                  <a:cubicBezTo>
                    <a:pt x="2762" y="3287"/>
                    <a:pt x="2785" y="3356"/>
                    <a:pt x="2808" y="3447"/>
                  </a:cubicBezTo>
                  <a:lnTo>
                    <a:pt x="2808" y="3470"/>
                  </a:lnTo>
                  <a:lnTo>
                    <a:pt x="2534" y="3470"/>
                  </a:lnTo>
                  <a:cubicBezTo>
                    <a:pt x="2420" y="3470"/>
                    <a:pt x="2283" y="3470"/>
                    <a:pt x="2169" y="3447"/>
                  </a:cubicBezTo>
                  <a:cubicBezTo>
                    <a:pt x="1940" y="3424"/>
                    <a:pt x="1735" y="3356"/>
                    <a:pt x="1529" y="3287"/>
                  </a:cubicBezTo>
                  <a:cubicBezTo>
                    <a:pt x="1301" y="3173"/>
                    <a:pt x="1073" y="3059"/>
                    <a:pt x="890" y="2899"/>
                  </a:cubicBezTo>
                  <a:cubicBezTo>
                    <a:pt x="753" y="2785"/>
                    <a:pt x="616" y="2648"/>
                    <a:pt x="525" y="2511"/>
                  </a:cubicBezTo>
                  <a:cubicBezTo>
                    <a:pt x="434" y="2397"/>
                    <a:pt x="365" y="2260"/>
                    <a:pt x="297" y="2123"/>
                  </a:cubicBezTo>
                  <a:lnTo>
                    <a:pt x="297" y="2100"/>
                  </a:lnTo>
                  <a:cubicBezTo>
                    <a:pt x="343" y="2078"/>
                    <a:pt x="365" y="2055"/>
                    <a:pt x="411" y="2055"/>
                  </a:cubicBezTo>
                  <a:cubicBezTo>
                    <a:pt x="479" y="2009"/>
                    <a:pt x="571" y="2009"/>
                    <a:pt x="639" y="1986"/>
                  </a:cubicBezTo>
                  <a:close/>
                  <a:moveTo>
                    <a:pt x="1164" y="0"/>
                  </a:moveTo>
                  <a:cubicBezTo>
                    <a:pt x="1096" y="0"/>
                    <a:pt x="1004" y="0"/>
                    <a:pt x="913" y="23"/>
                  </a:cubicBezTo>
                  <a:cubicBezTo>
                    <a:pt x="822" y="46"/>
                    <a:pt x="731" y="92"/>
                    <a:pt x="639" y="137"/>
                  </a:cubicBezTo>
                  <a:cubicBezTo>
                    <a:pt x="502" y="206"/>
                    <a:pt x="388" y="320"/>
                    <a:pt x="274" y="480"/>
                  </a:cubicBezTo>
                  <a:cubicBezTo>
                    <a:pt x="183" y="594"/>
                    <a:pt x="114" y="754"/>
                    <a:pt x="69" y="936"/>
                  </a:cubicBezTo>
                  <a:cubicBezTo>
                    <a:pt x="23" y="1096"/>
                    <a:pt x="0" y="1256"/>
                    <a:pt x="0" y="1461"/>
                  </a:cubicBezTo>
                  <a:cubicBezTo>
                    <a:pt x="0" y="1644"/>
                    <a:pt x="23" y="1826"/>
                    <a:pt x="69" y="2009"/>
                  </a:cubicBezTo>
                  <a:cubicBezTo>
                    <a:pt x="137" y="2192"/>
                    <a:pt x="206" y="2374"/>
                    <a:pt x="320" y="2557"/>
                  </a:cubicBezTo>
                  <a:cubicBezTo>
                    <a:pt x="525" y="2854"/>
                    <a:pt x="845" y="3128"/>
                    <a:pt x="1233" y="3333"/>
                  </a:cubicBezTo>
                  <a:cubicBezTo>
                    <a:pt x="1392" y="3401"/>
                    <a:pt x="1552" y="3470"/>
                    <a:pt x="1712" y="3538"/>
                  </a:cubicBezTo>
                  <a:cubicBezTo>
                    <a:pt x="1872" y="3584"/>
                    <a:pt x="2032" y="3607"/>
                    <a:pt x="2214" y="3630"/>
                  </a:cubicBezTo>
                  <a:cubicBezTo>
                    <a:pt x="2306" y="3653"/>
                    <a:pt x="2420" y="3653"/>
                    <a:pt x="2534" y="3653"/>
                  </a:cubicBezTo>
                  <a:cubicBezTo>
                    <a:pt x="2762" y="3653"/>
                    <a:pt x="2990" y="3630"/>
                    <a:pt x="3219" y="3561"/>
                  </a:cubicBezTo>
                  <a:cubicBezTo>
                    <a:pt x="3561" y="3470"/>
                    <a:pt x="3858" y="3310"/>
                    <a:pt x="4063" y="3082"/>
                  </a:cubicBezTo>
                  <a:cubicBezTo>
                    <a:pt x="4177" y="2968"/>
                    <a:pt x="4291" y="2831"/>
                    <a:pt x="4360" y="2671"/>
                  </a:cubicBezTo>
                  <a:cubicBezTo>
                    <a:pt x="4405" y="2603"/>
                    <a:pt x="4428" y="2511"/>
                    <a:pt x="4451" y="2420"/>
                  </a:cubicBezTo>
                  <a:cubicBezTo>
                    <a:pt x="4474" y="2329"/>
                    <a:pt x="4474" y="2237"/>
                    <a:pt x="4474" y="2123"/>
                  </a:cubicBezTo>
                  <a:cubicBezTo>
                    <a:pt x="4451" y="1941"/>
                    <a:pt x="4383" y="1758"/>
                    <a:pt x="4268" y="1598"/>
                  </a:cubicBezTo>
                  <a:cubicBezTo>
                    <a:pt x="4154" y="1461"/>
                    <a:pt x="3995" y="1324"/>
                    <a:pt x="3812" y="1233"/>
                  </a:cubicBezTo>
                  <a:cubicBezTo>
                    <a:pt x="3629" y="1142"/>
                    <a:pt x="3447" y="1096"/>
                    <a:pt x="3241" y="1073"/>
                  </a:cubicBezTo>
                  <a:lnTo>
                    <a:pt x="3173" y="1073"/>
                  </a:lnTo>
                  <a:cubicBezTo>
                    <a:pt x="3059" y="1073"/>
                    <a:pt x="2967" y="1096"/>
                    <a:pt x="2876" y="1096"/>
                  </a:cubicBezTo>
                  <a:cubicBezTo>
                    <a:pt x="2762" y="1119"/>
                    <a:pt x="2671" y="1142"/>
                    <a:pt x="2579" y="1165"/>
                  </a:cubicBezTo>
                  <a:lnTo>
                    <a:pt x="2465" y="1187"/>
                  </a:lnTo>
                  <a:cubicBezTo>
                    <a:pt x="2420" y="1187"/>
                    <a:pt x="2374" y="1187"/>
                    <a:pt x="2328" y="1210"/>
                  </a:cubicBezTo>
                  <a:cubicBezTo>
                    <a:pt x="2260" y="1165"/>
                    <a:pt x="2237" y="1119"/>
                    <a:pt x="2191" y="1073"/>
                  </a:cubicBezTo>
                  <a:cubicBezTo>
                    <a:pt x="2100" y="959"/>
                    <a:pt x="2054" y="822"/>
                    <a:pt x="1986" y="685"/>
                  </a:cubicBezTo>
                  <a:cubicBezTo>
                    <a:pt x="1940" y="571"/>
                    <a:pt x="1895" y="480"/>
                    <a:pt x="1849" y="389"/>
                  </a:cubicBezTo>
                  <a:cubicBezTo>
                    <a:pt x="1781" y="252"/>
                    <a:pt x="1689" y="160"/>
                    <a:pt x="1598" y="92"/>
                  </a:cubicBezTo>
                  <a:cubicBezTo>
                    <a:pt x="1484" y="23"/>
                    <a:pt x="1347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-6608" y="2841845"/>
              <a:ext cx="136680" cy="119000"/>
            </a:xfrm>
            <a:custGeom>
              <a:avLst/>
              <a:gdLst/>
              <a:ahLst/>
              <a:cxnLst/>
              <a:rect l="l" t="t" r="r" b="b"/>
              <a:pathLst>
                <a:path w="2443" h="2127" extrusionOk="0">
                  <a:moveTo>
                    <a:pt x="1210" y="1"/>
                  </a:moveTo>
                  <a:cubicBezTo>
                    <a:pt x="808" y="1"/>
                    <a:pt x="419" y="238"/>
                    <a:pt x="252" y="624"/>
                  </a:cubicBezTo>
                  <a:cubicBezTo>
                    <a:pt x="0" y="1171"/>
                    <a:pt x="252" y="1788"/>
                    <a:pt x="776" y="2039"/>
                  </a:cubicBezTo>
                  <a:cubicBezTo>
                    <a:pt x="919" y="2098"/>
                    <a:pt x="1066" y="2127"/>
                    <a:pt x="1210" y="2127"/>
                  </a:cubicBezTo>
                  <a:cubicBezTo>
                    <a:pt x="1620" y="2127"/>
                    <a:pt x="2006" y="1896"/>
                    <a:pt x="2192" y="1491"/>
                  </a:cubicBezTo>
                  <a:cubicBezTo>
                    <a:pt x="2443" y="966"/>
                    <a:pt x="2192" y="327"/>
                    <a:pt x="1644" y="99"/>
                  </a:cubicBezTo>
                  <a:cubicBezTo>
                    <a:pt x="1504" y="32"/>
                    <a:pt x="1356" y="1"/>
                    <a:pt x="1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-474002" y="2590860"/>
              <a:ext cx="136680" cy="119672"/>
            </a:xfrm>
            <a:custGeom>
              <a:avLst/>
              <a:gdLst/>
              <a:ahLst/>
              <a:cxnLst/>
              <a:rect l="l" t="t" r="r" b="b"/>
              <a:pathLst>
                <a:path w="2443" h="2139" extrusionOk="0">
                  <a:moveTo>
                    <a:pt x="1220" y="0"/>
                  </a:moveTo>
                  <a:cubicBezTo>
                    <a:pt x="814" y="0"/>
                    <a:pt x="420" y="231"/>
                    <a:pt x="251" y="636"/>
                  </a:cubicBezTo>
                  <a:cubicBezTo>
                    <a:pt x="0" y="1184"/>
                    <a:pt x="251" y="1800"/>
                    <a:pt x="776" y="2051"/>
                  </a:cubicBezTo>
                  <a:cubicBezTo>
                    <a:pt x="919" y="2110"/>
                    <a:pt x="1068" y="2139"/>
                    <a:pt x="1214" y="2139"/>
                  </a:cubicBezTo>
                  <a:cubicBezTo>
                    <a:pt x="1629" y="2139"/>
                    <a:pt x="2023" y="1908"/>
                    <a:pt x="2192" y="1503"/>
                  </a:cubicBezTo>
                  <a:cubicBezTo>
                    <a:pt x="2443" y="978"/>
                    <a:pt x="2192" y="339"/>
                    <a:pt x="1644" y="88"/>
                  </a:cubicBezTo>
                  <a:cubicBezTo>
                    <a:pt x="1507" y="29"/>
                    <a:pt x="1363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53425" y="2307146"/>
              <a:ext cx="529991" cy="922574"/>
            </a:xfrm>
            <a:custGeom>
              <a:avLst/>
              <a:gdLst/>
              <a:ahLst/>
              <a:cxnLst/>
              <a:rect l="l" t="t" r="r" b="b"/>
              <a:pathLst>
                <a:path w="9473" h="16490" extrusionOk="0">
                  <a:moveTo>
                    <a:pt x="9381" y="0"/>
                  </a:moveTo>
                  <a:cubicBezTo>
                    <a:pt x="9359" y="0"/>
                    <a:pt x="9336" y="23"/>
                    <a:pt x="9313" y="46"/>
                  </a:cubicBezTo>
                  <a:cubicBezTo>
                    <a:pt x="8468" y="1507"/>
                    <a:pt x="7647" y="2968"/>
                    <a:pt x="6802" y="4429"/>
                  </a:cubicBezTo>
                  <a:cubicBezTo>
                    <a:pt x="5752" y="6277"/>
                    <a:pt x="4702" y="8126"/>
                    <a:pt x="3652" y="9975"/>
                  </a:cubicBezTo>
                  <a:cubicBezTo>
                    <a:pt x="2739" y="11596"/>
                    <a:pt x="1803" y="13216"/>
                    <a:pt x="890" y="14837"/>
                  </a:cubicBezTo>
                  <a:cubicBezTo>
                    <a:pt x="594" y="15339"/>
                    <a:pt x="320" y="15841"/>
                    <a:pt x="23" y="16343"/>
                  </a:cubicBezTo>
                  <a:cubicBezTo>
                    <a:pt x="0" y="16389"/>
                    <a:pt x="0" y="16435"/>
                    <a:pt x="46" y="16480"/>
                  </a:cubicBezTo>
                  <a:cubicBezTo>
                    <a:pt x="58" y="16486"/>
                    <a:pt x="70" y="16489"/>
                    <a:pt x="82" y="16489"/>
                  </a:cubicBezTo>
                  <a:cubicBezTo>
                    <a:pt x="114" y="16489"/>
                    <a:pt x="143" y="16468"/>
                    <a:pt x="160" y="16435"/>
                  </a:cubicBezTo>
                  <a:cubicBezTo>
                    <a:pt x="776" y="15385"/>
                    <a:pt x="1370" y="14312"/>
                    <a:pt x="1986" y="13262"/>
                  </a:cubicBezTo>
                  <a:cubicBezTo>
                    <a:pt x="2968" y="11527"/>
                    <a:pt x="3949" y="9793"/>
                    <a:pt x="4930" y="8058"/>
                  </a:cubicBezTo>
                  <a:cubicBezTo>
                    <a:pt x="5958" y="6255"/>
                    <a:pt x="7008" y="4451"/>
                    <a:pt x="8035" y="2648"/>
                  </a:cubicBezTo>
                  <a:cubicBezTo>
                    <a:pt x="8514" y="1804"/>
                    <a:pt x="8971" y="982"/>
                    <a:pt x="9450" y="137"/>
                  </a:cubicBezTo>
                  <a:cubicBezTo>
                    <a:pt x="9473" y="92"/>
                    <a:pt x="9473" y="46"/>
                    <a:pt x="9427" y="23"/>
                  </a:cubicBezTo>
                  <a:cubicBezTo>
                    <a:pt x="9427" y="0"/>
                    <a:pt x="9404" y="0"/>
                    <a:pt x="9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-700034" y="1931676"/>
              <a:ext cx="524899" cy="916532"/>
            </a:xfrm>
            <a:custGeom>
              <a:avLst/>
              <a:gdLst/>
              <a:ahLst/>
              <a:cxnLst/>
              <a:rect l="l" t="t" r="r" b="b"/>
              <a:pathLst>
                <a:path w="9382" h="16382" extrusionOk="0">
                  <a:moveTo>
                    <a:pt x="9290" y="1"/>
                  </a:moveTo>
                  <a:cubicBezTo>
                    <a:pt x="9267" y="1"/>
                    <a:pt x="9222" y="1"/>
                    <a:pt x="9222" y="24"/>
                  </a:cubicBezTo>
                  <a:cubicBezTo>
                    <a:pt x="8195" y="1850"/>
                    <a:pt x="7167" y="3653"/>
                    <a:pt x="6140" y="5456"/>
                  </a:cubicBezTo>
                  <a:cubicBezTo>
                    <a:pt x="5090" y="7305"/>
                    <a:pt x="4063" y="9131"/>
                    <a:pt x="3013" y="10957"/>
                  </a:cubicBezTo>
                  <a:cubicBezTo>
                    <a:pt x="2100" y="12578"/>
                    <a:pt x="1187" y="14198"/>
                    <a:pt x="274" y="15819"/>
                  </a:cubicBezTo>
                  <a:cubicBezTo>
                    <a:pt x="183" y="15956"/>
                    <a:pt x="92" y="16115"/>
                    <a:pt x="23" y="16252"/>
                  </a:cubicBezTo>
                  <a:cubicBezTo>
                    <a:pt x="0" y="16298"/>
                    <a:pt x="0" y="16344"/>
                    <a:pt x="46" y="16367"/>
                  </a:cubicBezTo>
                  <a:cubicBezTo>
                    <a:pt x="65" y="16376"/>
                    <a:pt x="84" y="16382"/>
                    <a:pt x="101" y="16382"/>
                  </a:cubicBezTo>
                  <a:cubicBezTo>
                    <a:pt x="125" y="16382"/>
                    <a:pt x="147" y="16370"/>
                    <a:pt x="160" y="16344"/>
                  </a:cubicBezTo>
                  <a:cubicBezTo>
                    <a:pt x="936" y="14974"/>
                    <a:pt x="1712" y="13605"/>
                    <a:pt x="2488" y="12235"/>
                  </a:cubicBezTo>
                  <a:cubicBezTo>
                    <a:pt x="3515" y="10432"/>
                    <a:pt x="4543" y="8629"/>
                    <a:pt x="5570" y="6803"/>
                  </a:cubicBezTo>
                  <a:cubicBezTo>
                    <a:pt x="6620" y="4977"/>
                    <a:pt x="7670" y="3128"/>
                    <a:pt x="8697" y="1279"/>
                  </a:cubicBezTo>
                  <a:cubicBezTo>
                    <a:pt x="8925" y="891"/>
                    <a:pt x="9153" y="503"/>
                    <a:pt x="9359" y="115"/>
                  </a:cubicBezTo>
                  <a:cubicBezTo>
                    <a:pt x="9381" y="69"/>
                    <a:pt x="9381" y="24"/>
                    <a:pt x="9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45760" y="2280347"/>
              <a:ext cx="532564" cy="928001"/>
            </a:xfrm>
            <a:custGeom>
              <a:avLst/>
              <a:gdLst/>
              <a:ahLst/>
              <a:cxnLst/>
              <a:rect l="l" t="t" r="r" b="b"/>
              <a:pathLst>
                <a:path w="9519" h="16587" extrusionOk="0">
                  <a:moveTo>
                    <a:pt x="9404" y="0"/>
                  </a:moveTo>
                  <a:cubicBezTo>
                    <a:pt x="9381" y="0"/>
                    <a:pt x="9359" y="0"/>
                    <a:pt x="9336" y="23"/>
                  </a:cubicBezTo>
                  <a:lnTo>
                    <a:pt x="6277" y="5433"/>
                  </a:lnTo>
                  <a:cubicBezTo>
                    <a:pt x="5227" y="7259"/>
                    <a:pt x="4200" y="9107"/>
                    <a:pt x="3150" y="10933"/>
                  </a:cubicBezTo>
                  <a:cubicBezTo>
                    <a:pt x="2214" y="12623"/>
                    <a:pt x="1256" y="14312"/>
                    <a:pt x="297" y="16001"/>
                  </a:cubicBezTo>
                  <a:cubicBezTo>
                    <a:pt x="206" y="16138"/>
                    <a:pt x="114" y="16297"/>
                    <a:pt x="23" y="16457"/>
                  </a:cubicBezTo>
                  <a:cubicBezTo>
                    <a:pt x="0" y="16503"/>
                    <a:pt x="23" y="16548"/>
                    <a:pt x="46" y="16571"/>
                  </a:cubicBezTo>
                  <a:cubicBezTo>
                    <a:pt x="65" y="16581"/>
                    <a:pt x="88" y="16586"/>
                    <a:pt x="110" y="16586"/>
                  </a:cubicBezTo>
                  <a:cubicBezTo>
                    <a:pt x="140" y="16586"/>
                    <a:pt x="169" y="16575"/>
                    <a:pt x="183" y="16548"/>
                  </a:cubicBezTo>
                  <a:cubicBezTo>
                    <a:pt x="982" y="15110"/>
                    <a:pt x="1803" y="13672"/>
                    <a:pt x="2625" y="12234"/>
                  </a:cubicBezTo>
                  <a:cubicBezTo>
                    <a:pt x="3652" y="10408"/>
                    <a:pt x="4679" y="8605"/>
                    <a:pt x="5707" y="6802"/>
                  </a:cubicBezTo>
                  <a:cubicBezTo>
                    <a:pt x="6734" y="4953"/>
                    <a:pt x="7784" y="3127"/>
                    <a:pt x="8834" y="1301"/>
                  </a:cubicBezTo>
                  <a:cubicBezTo>
                    <a:pt x="9039" y="890"/>
                    <a:pt x="9267" y="502"/>
                    <a:pt x="9496" y="114"/>
                  </a:cubicBezTo>
                  <a:cubicBezTo>
                    <a:pt x="9518" y="91"/>
                    <a:pt x="9496" y="23"/>
                    <a:pt x="9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-701321" y="2842236"/>
              <a:ext cx="754788" cy="367799"/>
            </a:xfrm>
            <a:custGeom>
              <a:avLst/>
              <a:gdLst/>
              <a:ahLst/>
              <a:cxnLst/>
              <a:rect l="l" t="t" r="r" b="b"/>
              <a:pathLst>
                <a:path w="13491" h="6574" extrusionOk="0">
                  <a:moveTo>
                    <a:pt x="92" y="0"/>
                  </a:moveTo>
                  <a:cubicBezTo>
                    <a:pt x="69" y="0"/>
                    <a:pt x="46" y="0"/>
                    <a:pt x="46" y="23"/>
                  </a:cubicBezTo>
                  <a:cubicBezTo>
                    <a:pt x="23" y="46"/>
                    <a:pt x="23" y="69"/>
                    <a:pt x="0" y="92"/>
                  </a:cubicBezTo>
                  <a:cubicBezTo>
                    <a:pt x="0" y="92"/>
                    <a:pt x="23" y="137"/>
                    <a:pt x="23" y="137"/>
                  </a:cubicBezTo>
                  <a:cubicBezTo>
                    <a:pt x="1507" y="1461"/>
                    <a:pt x="3242" y="2465"/>
                    <a:pt x="4999" y="3378"/>
                  </a:cubicBezTo>
                  <a:cubicBezTo>
                    <a:pt x="5867" y="3835"/>
                    <a:pt x="6757" y="4246"/>
                    <a:pt x="7647" y="4679"/>
                  </a:cubicBezTo>
                  <a:cubicBezTo>
                    <a:pt x="8560" y="5136"/>
                    <a:pt x="9496" y="5570"/>
                    <a:pt x="10477" y="5935"/>
                  </a:cubicBezTo>
                  <a:cubicBezTo>
                    <a:pt x="10934" y="6095"/>
                    <a:pt x="11413" y="6254"/>
                    <a:pt x="11892" y="6369"/>
                  </a:cubicBezTo>
                  <a:cubicBezTo>
                    <a:pt x="12144" y="6414"/>
                    <a:pt x="12372" y="6460"/>
                    <a:pt x="12600" y="6505"/>
                  </a:cubicBezTo>
                  <a:cubicBezTo>
                    <a:pt x="12874" y="6551"/>
                    <a:pt x="13125" y="6574"/>
                    <a:pt x="13399" y="6574"/>
                  </a:cubicBezTo>
                  <a:cubicBezTo>
                    <a:pt x="13445" y="6574"/>
                    <a:pt x="13490" y="6551"/>
                    <a:pt x="13490" y="6505"/>
                  </a:cubicBezTo>
                  <a:cubicBezTo>
                    <a:pt x="13490" y="6460"/>
                    <a:pt x="13445" y="6414"/>
                    <a:pt x="13399" y="6414"/>
                  </a:cubicBezTo>
                  <a:cubicBezTo>
                    <a:pt x="13057" y="6391"/>
                    <a:pt x="12691" y="6346"/>
                    <a:pt x="12349" y="6277"/>
                  </a:cubicBezTo>
                  <a:lnTo>
                    <a:pt x="12372" y="6277"/>
                  </a:lnTo>
                  <a:cubicBezTo>
                    <a:pt x="11345" y="6095"/>
                    <a:pt x="10363" y="5729"/>
                    <a:pt x="9404" y="5319"/>
                  </a:cubicBezTo>
                  <a:cubicBezTo>
                    <a:pt x="8948" y="5113"/>
                    <a:pt x="8469" y="4885"/>
                    <a:pt x="8012" y="4679"/>
                  </a:cubicBezTo>
                  <a:cubicBezTo>
                    <a:pt x="7578" y="4451"/>
                    <a:pt x="7145" y="4246"/>
                    <a:pt x="6688" y="4040"/>
                  </a:cubicBezTo>
                  <a:cubicBezTo>
                    <a:pt x="6665" y="4018"/>
                    <a:pt x="6620" y="3995"/>
                    <a:pt x="6597" y="3972"/>
                  </a:cubicBezTo>
                  <a:lnTo>
                    <a:pt x="6597" y="3972"/>
                  </a:lnTo>
                  <a:cubicBezTo>
                    <a:pt x="6597" y="3977"/>
                    <a:pt x="6597" y="3981"/>
                    <a:pt x="6597" y="3984"/>
                  </a:cubicBezTo>
                  <a:lnTo>
                    <a:pt x="6597" y="3984"/>
                  </a:lnTo>
                  <a:cubicBezTo>
                    <a:pt x="4802" y="3120"/>
                    <a:pt x="3030" y="2209"/>
                    <a:pt x="1438" y="1050"/>
                  </a:cubicBezTo>
                  <a:cubicBezTo>
                    <a:pt x="1028" y="754"/>
                    <a:pt x="640" y="434"/>
                    <a:pt x="252" y="114"/>
                  </a:cubicBezTo>
                  <a:cubicBezTo>
                    <a:pt x="229" y="92"/>
                    <a:pt x="183" y="46"/>
                    <a:pt x="160" y="23"/>
                  </a:cubicBezTo>
                  <a:cubicBezTo>
                    <a:pt x="137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-181559" y="1927872"/>
              <a:ext cx="761166" cy="356330"/>
            </a:xfrm>
            <a:custGeom>
              <a:avLst/>
              <a:gdLst/>
              <a:ahLst/>
              <a:cxnLst/>
              <a:rect l="l" t="t" r="r" b="b"/>
              <a:pathLst>
                <a:path w="13605" h="6369" extrusionOk="0">
                  <a:moveTo>
                    <a:pt x="754" y="0"/>
                  </a:moveTo>
                  <a:cubicBezTo>
                    <a:pt x="525" y="0"/>
                    <a:pt x="297" y="23"/>
                    <a:pt x="69" y="69"/>
                  </a:cubicBezTo>
                  <a:cubicBezTo>
                    <a:pt x="46" y="69"/>
                    <a:pt x="23" y="69"/>
                    <a:pt x="23" y="92"/>
                  </a:cubicBezTo>
                  <a:cubicBezTo>
                    <a:pt x="0" y="115"/>
                    <a:pt x="0" y="137"/>
                    <a:pt x="0" y="160"/>
                  </a:cubicBezTo>
                  <a:cubicBezTo>
                    <a:pt x="0" y="183"/>
                    <a:pt x="0" y="183"/>
                    <a:pt x="23" y="206"/>
                  </a:cubicBezTo>
                  <a:cubicBezTo>
                    <a:pt x="23" y="229"/>
                    <a:pt x="69" y="229"/>
                    <a:pt x="69" y="229"/>
                  </a:cubicBezTo>
                  <a:cubicBezTo>
                    <a:pt x="310" y="202"/>
                    <a:pt x="542" y="191"/>
                    <a:pt x="777" y="191"/>
                  </a:cubicBezTo>
                  <a:cubicBezTo>
                    <a:pt x="942" y="191"/>
                    <a:pt x="1108" y="196"/>
                    <a:pt x="1279" y="206"/>
                  </a:cubicBezTo>
                  <a:cubicBezTo>
                    <a:pt x="2009" y="274"/>
                    <a:pt x="2717" y="457"/>
                    <a:pt x="3424" y="662"/>
                  </a:cubicBezTo>
                  <a:cubicBezTo>
                    <a:pt x="3767" y="776"/>
                    <a:pt x="4109" y="891"/>
                    <a:pt x="4451" y="1005"/>
                  </a:cubicBezTo>
                  <a:cubicBezTo>
                    <a:pt x="4794" y="1119"/>
                    <a:pt x="5113" y="1233"/>
                    <a:pt x="5456" y="1370"/>
                  </a:cubicBezTo>
                  <a:cubicBezTo>
                    <a:pt x="7350" y="2077"/>
                    <a:pt x="9130" y="3036"/>
                    <a:pt x="10797" y="4200"/>
                  </a:cubicBezTo>
                  <a:cubicBezTo>
                    <a:pt x="10888" y="4269"/>
                    <a:pt x="10979" y="4314"/>
                    <a:pt x="11071" y="4383"/>
                  </a:cubicBezTo>
                  <a:lnTo>
                    <a:pt x="11048" y="4383"/>
                  </a:lnTo>
                  <a:cubicBezTo>
                    <a:pt x="11276" y="4543"/>
                    <a:pt x="11481" y="4680"/>
                    <a:pt x="11687" y="4839"/>
                  </a:cubicBezTo>
                  <a:cubicBezTo>
                    <a:pt x="11892" y="4999"/>
                    <a:pt x="12075" y="5159"/>
                    <a:pt x="12280" y="5319"/>
                  </a:cubicBezTo>
                  <a:cubicBezTo>
                    <a:pt x="12691" y="5638"/>
                    <a:pt x="13102" y="5935"/>
                    <a:pt x="13444" y="6323"/>
                  </a:cubicBezTo>
                  <a:cubicBezTo>
                    <a:pt x="13444" y="6346"/>
                    <a:pt x="13467" y="6369"/>
                    <a:pt x="13490" y="6369"/>
                  </a:cubicBezTo>
                  <a:lnTo>
                    <a:pt x="13559" y="6369"/>
                  </a:lnTo>
                  <a:cubicBezTo>
                    <a:pt x="13581" y="6346"/>
                    <a:pt x="13581" y="6323"/>
                    <a:pt x="13604" y="6300"/>
                  </a:cubicBezTo>
                  <a:cubicBezTo>
                    <a:pt x="13604" y="6277"/>
                    <a:pt x="13604" y="6255"/>
                    <a:pt x="13581" y="6255"/>
                  </a:cubicBezTo>
                  <a:cubicBezTo>
                    <a:pt x="13513" y="6163"/>
                    <a:pt x="13444" y="6072"/>
                    <a:pt x="13353" y="5981"/>
                  </a:cubicBezTo>
                  <a:cubicBezTo>
                    <a:pt x="13285" y="5912"/>
                    <a:pt x="13193" y="5821"/>
                    <a:pt x="13079" y="5730"/>
                  </a:cubicBezTo>
                  <a:cubicBezTo>
                    <a:pt x="12897" y="5570"/>
                    <a:pt x="12714" y="5433"/>
                    <a:pt x="12509" y="5273"/>
                  </a:cubicBezTo>
                  <a:cubicBezTo>
                    <a:pt x="12417" y="5205"/>
                    <a:pt x="12326" y="5136"/>
                    <a:pt x="12235" y="5068"/>
                  </a:cubicBezTo>
                  <a:cubicBezTo>
                    <a:pt x="12143" y="4999"/>
                    <a:pt x="12052" y="4908"/>
                    <a:pt x="11938" y="4839"/>
                  </a:cubicBezTo>
                  <a:cubicBezTo>
                    <a:pt x="11733" y="4680"/>
                    <a:pt x="11550" y="4520"/>
                    <a:pt x="11345" y="4383"/>
                  </a:cubicBezTo>
                  <a:cubicBezTo>
                    <a:pt x="10523" y="3767"/>
                    <a:pt x="9678" y="3219"/>
                    <a:pt x="8788" y="2739"/>
                  </a:cubicBezTo>
                  <a:cubicBezTo>
                    <a:pt x="7921" y="2237"/>
                    <a:pt x="7008" y="1804"/>
                    <a:pt x="6072" y="1416"/>
                  </a:cubicBezTo>
                  <a:cubicBezTo>
                    <a:pt x="5844" y="1324"/>
                    <a:pt x="5593" y="1233"/>
                    <a:pt x="5364" y="1142"/>
                  </a:cubicBezTo>
                  <a:cubicBezTo>
                    <a:pt x="5136" y="1073"/>
                    <a:pt x="4908" y="982"/>
                    <a:pt x="4680" y="913"/>
                  </a:cubicBezTo>
                  <a:cubicBezTo>
                    <a:pt x="4246" y="754"/>
                    <a:pt x="3789" y="594"/>
                    <a:pt x="3333" y="480"/>
                  </a:cubicBezTo>
                  <a:cubicBezTo>
                    <a:pt x="2785" y="297"/>
                    <a:pt x="2237" y="160"/>
                    <a:pt x="1667" y="92"/>
                  </a:cubicBezTo>
                  <a:cubicBezTo>
                    <a:pt x="1370" y="46"/>
                    <a:pt x="1050" y="0"/>
                    <a:pt x="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-438251" y="2598301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80" y="1"/>
                  </a:moveTo>
                  <a:cubicBezTo>
                    <a:pt x="366" y="1"/>
                    <a:pt x="252" y="23"/>
                    <a:pt x="160" y="92"/>
                  </a:cubicBezTo>
                  <a:cubicBezTo>
                    <a:pt x="69" y="183"/>
                    <a:pt x="23" y="275"/>
                    <a:pt x="23" y="389"/>
                  </a:cubicBezTo>
                  <a:cubicBezTo>
                    <a:pt x="0" y="617"/>
                    <a:pt x="183" y="868"/>
                    <a:pt x="411" y="868"/>
                  </a:cubicBezTo>
                  <a:cubicBezTo>
                    <a:pt x="525" y="868"/>
                    <a:pt x="640" y="822"/>
                    <a:pt x="731" y="754"/>
                  </a:cubicBezTo>
                  <a:cubicBezTo>
                    <a:pt x="822" y="685"/>
                    <a:pt x="868" y="571"/>
                    <a:pt x="868" y="457"/>
                  </a:cubicBezTo>
                  <a:cubicBezTo>
                    <a:pt x="891" y="229"/>
                    <a:pt x="708" y="1"/>
                    <a:pt x="4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25339" y="2848614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79" y="0"/>
                  </a:moveTo>
                  <a:cubicBezTo>
                    <a:pt x="365" y="0"/>
                    <a:pt x="274" y="23"/>
                    <a:pt x="183" y="92"/>
                  </a:cubicBezTo>
                  <a:cubicBezTo>
                    <a:pt x="91" y="160"/>
                    <a:pt x="23" y="274"/>
                    <a:pt x="23" y="388"/>
                  </a:cubicBezTo>
                  <a:cubicBezTo>
                    <a:pt x="0" y="617"/>
                    <a:pt x="183" y="868"/>
                    <a:pt x="434" y="868"/>
                  </a:cubicBezTo>
                  <a:cubicBezTo>
                    <a:pt x="548" y="868"/>
                    <a:pt x="639" y="822"/>
                    <a:pt x="730" y="754"/>
                  </a:cubicBezTo>
                  <a:cubicBezTo>
                    <a:pt x="822" y="685"/>
                    <a:pt x="867" y="571"/>
                    <a:pt x="890" y="457"/>
                  </a:cubicBezTo>
                  <a:cubicBezTo>
                    <a:pt x="890" y="229"/>
                    <a:pt x="708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18905" y="2890743"/>
              <a:ext cx="10294" cy="9008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7" y="1"/>
                    <a:pt x="24" y="23"/>
                    <a:pt x="1" y="69"/>
                  </a:cubicBezTo>
                  <a:cubicBezTo>
                    <a:pt x="1" y="115"/>
                    <a:pt x="47" y="160"/>
                    <a:pt x="92" y="160"/>
                  </a:cubicBezTo>
                  <a:cubicBezTo>
                    <a:pt x="138" y="160"/>
                    <a:pt x="161" y="138"/>
                    <a:pt x="161" y="92"/>
                  </a:cubicBezTo>
                  <a:cubicBezTo>
                    <a:pt x="184" y="46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-447203" y="2637913"/>
              <a:ext cx="10294" cy="8952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2" y="0"/>
                  </a:moveTo>
                  <a:cubicBezTo>
                    <a:pt x="46" y="0"/>
                    <a:pt x="24" y="46"/>
                    <a:pt x="24" y="92"/>
                  </a:cubicBezTo>
                  <a:cubicBezTo>
                    <a:pt x="1" y="114"/>
                    <a:pt x="46" y="160"/>
                    <a:pt x="92" y="160"/>
                  </a:cubicBezTo>
                  <a:cubicBezTo>
                    <a:pt x="138" y="160"/>
                    <a:pt x="160" y="137"/>
                    <a:pt x="183" y="92"/>
                  </a:cubicBezTo>
                  <a:cubicBezTo>
                    <a:pt x="183" y="46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-536609" y="2661579"/>
              <a:ext cx="71613" cy="65067"/>
            </a:xfrm>
            <a:custGeom>
              <a:avLst/>
              <a:gdLst/>
              <a:ahLst/>
              <a:cxnLst/>
              <a:rect l="l" t="t" r="r" b="b"/>
              <a:pathLst>
                <a:path w="1280" h="1163" extrusionOk="0">
                  <a:moveTo>
                    <a:pt x="410" y="1"/>
                  </a:moveTo>
                  <a:cubicBezTo>
                    <a:pt x="323" y="1"/>
                    <a:pt x="244" y="26"/>
                    <a:pt x="184" y="79"/>
                  </a:cubicBezTo>
                  <a:cubicBezTo>
                    <a:pt x="1" y="239"/>
                    <a:pt x="47" y="604"/>
                    <a:pt x="298" y="878"/>
                  </a:cubicBezTo>
                  <a:cubicBezTo>
                    <a:pt x="465" y="1061"/>
                    <a:pt x="683" y="1162"/>
                    <a:pt x="864" y="1162"/>
                  </a:cubicBezTo>
                  <a:cubicBezTo>
                    <a:pt x="955" y="1162"/>
                    <a:pt x="1036" y="1137"/>
                    <a:pt x="1097" y="1084"/>
                  </a:cubicBezTo>
                  <a:cubicBezTo>
                    <a:pt x="1279" y="901"/>
                    <a:pt x="1211" y="559"/>
                    <a:pt x="960" y="285"/>
                  </a:cubicBezTo>
                  <a:cubicBezTo>
                    <a:pt x="792" y="102"/>
                    <a:pt x="584" y="1"/>
                    <a:pt x="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49564" y="2965658"/>
              <a:ext cx="77991" cy="50744"/>
            </a:xfrm>
            <a:custGeom>
              <a:avLst/>
              <a:gdLst/>
              <a:ahLst/>
              <a:cxnLst/>
              <a:rect l="l" t="t" r="r" b="b"/>
              <a:pathLst>
                <a:path w="1394" h="907" extrusionOk="0">
                  <a:moveTo>
                    <a:pt x="630" y="1"/>
                  </a:moveTo>
                  <a:cubicBezTo>
                    <a:pt x="319" y="1"/>
                    <a:pt x="67" y="151"/>
                    <a:pt x="46" y="374"/>
                  </a:cubicBezTo>
                  <a:cubicBezTo>
                    <a:pt x="1" y="602"/>
                    <a:pt x="275" y="853"/>
                    <a:pt x="640" y="899"/>
                  </a:cubicBezTo>
                  <a:cubicBezTo>
                    <a:pt x="682" y="904"/>
                    <a:pt x="724" y="906"/>
                    <a:pt x="764" y="906"/>
                  </a:cubicBezTo>
                  <a:cubicBezTo>
                    <a:pt x="1075" y="906"/>
                    <a:pt x="1330" y="758"/>
                    <a:pt x="1370" y="556"/>
                  </a:cubicBezTo>
                  <a:cubicBezTo>
                    <a:pt x="1393" y="305"/>
                    <a:pt x="1119" y="77"/>
                    <a:pt x="754" y="8"/>
                  </a:cubicBezTo>
                  <a:cubicBezTo>
                    <a:pt x="712" y="3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1" name="Google Shape;1761;p8"/>
          <p:cNvGrpSpPr/>
          <p:nvPr/>
        </p:nvGrpSpPr>
        <p:grpSpPr>
          <a:xfrm rot="-10012868" flipH="1">
            <a:off x="357947" y="2320799"/>
            <a:ext cx="439516" cy="565108"/>
            <a:chOff x="3526675" y="707075"/>
            <a:chExt cx="187750" cy="241400"/>
          </a:xfrm>
        </p:grpSpPr>
        <p:sp>
          <p:nvSpPr>
            <p:cNvPr id="1762" name="Google Shape;1762;p8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5" name="Google Shape;1765;p8"/>
          <p:cNvGrpSpPr/>
          <p:nvPr/>
        </p:nvGrpSpPr>
        <p:grpSpPr>
          <a:xfrm>
            <a:off x="10684212" y="5293845"/>
            <a:ext cx="1458576" cy="1331051"/>
            <a:chOff x="4097300" y="529025"/>
            <a:chExt cx="796050" cy="726450"/>
          </a:xfrm>
        </p:grpSpPr>
        <p:sp>
          <p:nvSpPr>
            <p:cNvPr id="1766" name="Google Shape;1766;p8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8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8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8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8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8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8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8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8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8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8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8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8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8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8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8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8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5" name="Google Shape;1845;p8"/>
          <p:cNvGrpSpPr/>
          <p:nvPr/>
        </p:nvGrpSpPr>
        <p:grpSpPr>
          <a:xfrm rot="672145">
            <a:off x="11397727" y="4466589"/>
            <a:ext cx="439524" cy="565119"/>
            <a:chOff x="3526675" y="707075"/>
            <a:chExt cx="187750" cy="241400"/>
          </a:xfrm>
        </p:grpSpPr>
        <p:sp>
          <p:nvSpPr>
            <p:cNvPr id="1846" name="Google Shape;1846;p8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9" name="Google Shape;1849;p8"/>
          <p:cNvGrpSpPr/>
          <p:nvPr/>
        </p:nvGrpSpPr>
        <p:grpSpPr>
          <a:xfrm rot="-1377965">
            <a:off x="719461" y="5793865"/>
            <a:ext cx="462931" cy="680865"/>
            <a:chOff x="3716700" y="1378700"/>
            <a:chExt cx="135825" cy="199750"/>
          </a:xfrm>
        </p:grpSpPr>
        <p:sp>
          <p:nvSpPr>
            <p:cNvPr id="1850" name="Google Shape;1850;p8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8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8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4" name="Google Shape;1854;p8"/>
          <p:cNvGrpSpPr/>
          <p:nvPr/>
        </p:nvGrpSpPr>
        <p:grpSpPr>
          <a:xfrm rot="-1687898">
            <a:off x="10942703" y="543408"/>
            <a:ext cx="456072" cy="557843"/>
            <a:chOff x="2019050" y="1133325"/>
            <a:chExt cx="153525" cy="187750"/>
          </a:xfrm>
        </p:grpSpPr>
        <p:sp>
          <p:nvSpPr>
            <p:cNvPr id="1855" name="Google Shape;1855;p8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8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8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8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9" name="Google Shape;1859;p8"/>
          <p:cNvGrpSpPr/>
          <p:nvPr/>
        </p:nvGrpSpPr>
        <p:grpSpPr>
          <a:xfrm>
            <a:off x="5579252" y="5674322"/>
            <a:ext cx="1033573" cy="919945"/>
            <a:chOff x="4748225" y="4600750"/>
            <a:chExt cx="332125" cy="295625"/>
          </a:xfrm>
        </p:grpSpPr>
        <p:sp>
          <p:nvSpPr>
            <p:cNvPr id="1860" name="Google Shape;1860;p8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8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8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8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8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8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8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8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8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8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8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8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8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8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8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8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8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8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8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8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8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8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8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5" name="Google Shape;1925;p8"/>
          <p:cNvSpPr/>
          <p:nvPr/>
        </p:nvSpPr>
        <p:spPr>
          <a:xfrm>
            <a:off x="604981" y="40118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6" name="Google Shape;1926;p8"/>
          <p:cNvSpPr/>
          <p:nvPr/>
        </p:nvSpPr>
        <p:spPr>
          <a:xfrm rot="1258828">
            <a:off x="2766372" y="5885610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7" name="Google Shape;1927;p8"/>
          <p:cNvSpPr/>
          <p:nvPr/>
        </p:nvSpPr>
        <p:spPr>
          <a:xfrm>
            <a:off x="4765597" y="66786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8" name="Google Shape;1928;p8"/>
          <p:cNvSpPr/>
          <p:nvPr/>
        </p:nvSpPr>
        <p:spPr>
          <a:xfrm rot="-975912">
            <a:off x="11014856" y="2188148"/>
            <a:ext cx="452688" cy="147513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9" name="Google Shape;1929;p8"/>
          <p:cNvSpPr/>
          <p:nvPr/>
        </p:nvSpPr>
        <p:spPr>
          <a:xfrm>
            <a:off x="7972681" y="432817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0" name="Google Shape;1930;p8"/>
          <p:cNvSpPr/>
          <p:nvPr/>
        </p:nvSpPr>
        <p:spPr>
          <a:xfrm>
            <a:off x="9306697" y="5618898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1" name="Google Shape;1931;p8"/>
          <p:cNvSpPr txBox="1">
            <a:spLocks noGrp="1"/>
          </p:cNvSpPr>
          <p:nvPr>
            <p:ph type="title"/>
          </p:nvPr>
        </p:nvSpPr>
        <p:spPr>
          <a:xfrm>
            <a:off x="2025633" y="1742800"/>
            <a:ext cx="814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4403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09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3" y="1914401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2" y="1645879"/>
            <a:ext cx="3937628" cy="4096878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4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1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2F0645A-18B9-437F-8BCE-A8E56994CD1D}"/>
              </a:ext>
            </a:extLst>
          </p:cNvPr>
          <p:cNvSpPr/>
          <p:nvPr userDrawn="1"/>
        </p:nvSpPr>
        <p:spPr>
          <a:xfrm>
            <a:off x="2859717" y="2157826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0E2959-2275-4A63-94ED-2631360C9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72A700-1A0D-4070-ACFA-126C327B9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765F7B5-FF41-4AA3-A43C-389A51865F41}"/>
              </a:ext>
            </a:extLst>
          </p:cNvPr>
          <p:cNvSpPr/>
          <p:nvPr userDrawn="1"/>
        </p:nvSpPr>
        <p:spPr>
          <a:xfrm>
            <a:off x="2429417" y="1733396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B3A40FC9-0E13-4A27-88B0-D9226E3E16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126" y="3447899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1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F10E82C-BCA5-41DA-837F-4DBC4BAF139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016DAA2-C119-4DE8-8240-3C90EC999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25ABEE-41C3-4A5E-A073-CE8889D1C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A51F15F9-BA13-4460-8142-9C6FEEA7EF54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6E569E2-751C-463C-8A75-50ABCD6239F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84130DF-5256-41EA-9C12-071D06ED52D3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32EF5879-ECE7-4468-98E5-4BC081A6B4CC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10D593B2-9D37-4401-9C6B-1AEF9632F8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0FDC6A6-874D-4D2B-95AF-7BC7424C43FB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FECAF79D-C9F9-4FD5-BAE0-858E5D5296C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9D75DC75-44FF-450A-AFD0-EE1E1D19EC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5493F22F-265D-4EAA-958E-B9F157613B8F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4230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5982FBE-1C8A-40CB-935A-9ECFF77FB202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1676F0A-7FD5-4714-BA6B-22EE52425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B7F5AAC-CB42-41FD-9562-F142B6647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88DA1E-8532-41E4-826B-BC6E552CD37D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16AE8B10-5C3A-4604-9B2E-37FBA072957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B94BF722-B479-4702-BB30-417A26BC04FB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E5B5F2D1-364F-45A2-816B-A9C7AE715FF8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0C786428-846B-4280-AE92-FB2B3C5062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50DCD29A-3CF1-4415-8C1D-B387A2EB1980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17BE55E5-5514-49FC-8942-75BDC779AD33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B8B6B3AF-9B46-4555-9483-231493111B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C81ABF99-5387-4EF9-B39C-D7EFD6F4FB3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1191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59FFFEB-D577-46C2-83B6-E986266027B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896F24-1165-4292-AC1A-48F7D77E4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D913F4-5503-4A6A-AC87-6F4491D42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D082E6F-EC48-413E-BE38-D1AA8769D900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86A89F1-5537-4804-BF13-3E2E8CF6897C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8A9C95B-1DA7-47A3-96A3-343759102BE4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C78FFD77-09F1-4B70-85A6-08152CD00B82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D17C174F-2A54-44A8-9BCA-6C54FCAE7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5707558A-0E85-4828-8332-C0888E6B850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56E7A15D-08C8-49FE-A2F4-6ED4E1709CC7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8EAD2DED-C37A-4B33-AB12-1EA125863C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CE5F093-2CE0-4931-A94A-42FE3886186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5666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81CD00F-E9E0-AAB4-3B31-3F88EEAFC1A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89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808D8929-9113-B8CE-385B-1EED7F3FE50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57203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CC4646E-B2D5-9F4E-99CC-9D300443B7F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58516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1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2">
          <p15:clr>
            <a:srgbClr val="EA4335"/>
          </p15:clr>
        </p15:guide>
        <p15:guide id="2" pos="449">
          <p15:clr>
            <a:srgbClr val="EA4335"/>
          </p15:clr>
        </p15:guide>
        <p15:guide id="3" pos="5311">
          <p15:clr>
            <a:srgbClr val="EA4335"/>
          </p15:clr>
        </p15:guide>
        <p15:guide id="4" orient="horz" pos="2898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5.png"/><Relationship Id="rId5" Type="http://schemas.microsoft.com/office/2007/relationships/hdphoto" Target="../media/hdphoto3.wdp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1.png"/><Relationship Id="rId3" Type="http://schemas.openxmlformats.org/officeDocument/2006/relationships/audio" Target="NULL" TargetMode="External"/><Relationship Id="rId21" Type="http://schemas.openxmlformats.org/officeDocument/2006/relationships/image" Target="../media/image25.png"/><Relationship Id="rId7" Type="http://schemas.openxmlformats.org/officeDocument/2006/relationships/audio" Target="../media/audio1.wav"/><Relationship Id="rId12" Type="http://schemas.openxmlformats.org/officeDocument/2006/relationships/image" Target="../media/image18.png"/><Relationship Id="rId17" Type="http://schemas.openxmlformats.org/officeDocument/2006/relationships/image" Target="../media/image20.png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20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7.png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3.png"/><Relationship Id="rId23" Type="http://schemas.openxmlformats.org/officeDocument/2006/relationships/image" Target="../media/image26.png"/><Relationship Id="rId10" Type="http://schemas.openxmlformats.org/officeDocument/2006/relationships/image" Target="../media/image16.png"/><Relationship Id="rId19" Type="http://schemas.openxmlformats.org/officeDocument/2006/relationships/image" Target="../media/image22.png"/><Relationship Id="rId4" Type="http://schemas.microsoft.com/office/2007/relationships/media" Target="../media/media3.mp3"/><Relationship Id="rId9" Type="http://schemas.openxmlformats.org/officeDocument/2006/relationships/image" Target="../media/image15.png"/><Relationship Id="rId14" Type="http://schemas.openxmlformats.org/officeDocument/2006/relationships/image" Target="../media/image19.png"/><Relationship Id="rId22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18" Type="http://schemas.openxmlformats.org/officeDocument/2006/relationships/image" Target="../media/image22.png"/><Relationship Id="rId3" Type="http://schemas.openxmlformats.org/officeDocument/2006/relationships/audio" Target="NULL" TargetMode="External"/><Relationship Id="rId21" Type="http://schemas.microsoft.com/office/2007/relationships/hdphoto" Target="../media/hdphoto1.wdp"/><Relationship Id="rId7" Type="http://schemas.openxmlformats.org/officeDocument/2006/relationships/audio" Target="../media/audio1.wav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20" Type="http://schemas.openxmlformats.org/officeDocument/2006/relationships/image" Target="../media/image25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7.png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4.png"/><Relationship Id="rId23" Type="http://schemas.openxmlformats.org/officeDocument/2006/relationships/image" Target="../media/image30.png"/><Relationship Id="rId10" Type="http://schemas.openxmlformats.org/officeDocument/2006/relationships/slide" Target="slide5.xml"/><Relationship Id="rId19" Type="http://schemas.openxmlformats.org/officeDocument/2006/relationships/image" Target="../media/image13.png"/><Relationship Id="rId4" Type="http://schemas.microsoft.com/office/2007/relationships/media" Target="../media/media3.mp3"/><Relationship Id="rId9" Type="http://schemas.openxmlformats.org/officeDocument/2006/relationships/image" Target="../media/image16.png"/><Relationship Id="rId14" Type="http://schemas.openxmlformats.org/officeDocument/2006/relationships/image" Target="../media/image33.png"/><Relationship Id="rId2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9.png"/><Relationship Id="rId18" Type="http://schemas.openxmlformats.org/officeDocument/2006/relationships/image" Target="../media/image31.png"/><Relationship Id="rId3" Type="http://schemas.openxmlformats.org/officeDocument/2006/relationships/audio" Target="NULL" TargetMode="External"/><Relationship Id="rId21" Type="http://schemas.microsoft.com/office/2007/relationships/hdphoto" Target="../media/hdphoto2.wdp"/><Relationship Id="rId7" Type="http://schemas.openxmlformats.org/officeDocument/2006/relationships/audio" Target="../media/audio1.wav"/><Relationship Id="rId12" Type="http://schemas.openxmlformats.org/officeDocument/2006/relationships/image" Target="../media/image38.png"/><Relationship Id="rId17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1.png"/><Relationship Id="rId23" Type="http://schemas.openxmlformats.org/officeDocument/2006/relationships/image" Target="../media/image27.png"/><Relationship Id="rId10" Type="http://schemas.openxmlformats.org/officeDocument/2006/relationships/image" Target="../media/image18.png"/><Relationship Id="rId19" Type="http://schemas.openxmlformats.org/officeDocument/2006/relationships/image" Target="../media/image35.png"/><Relationship Id="rId4" Type="http://schemas.microsoft.com/office/2007/relationships/media" Target="../media/media3.mp3"/><Relationship Id="rId9" Type="http://schemas.openxmlformats.org/officeDocument/2006/relationships/image" Target="../media/image17.png"/><Relationship Id="rId14" Type="http://schemas.openxmlformats.org/officeDocument/2006/relationships/image" Target="../media/image20.png"/><Relationship Id="rId22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FF5B50-CB3D-4EB7-83C8-E3DB1BADD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494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47DF82-38E7-C6C2-6F41-CB99115BCD91}"/>
              </a:ext>
            </a:extLst>
          </p:cNvPr>
          <p:cNvSpPr txBox="1"/>
          <p:nvPr/>
        </p:nvSpPr>
        <p:spPr>
          <a:xfrm>
            <a:off x="568960" y="0"/>
            <a:ext cx="11440160" cy="699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598 600 – 101 500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khoảng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mấy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92E3EB-4CE7-7ED9-9125-878114D29C42}"/>
              </a:ext>
            </a:extLst>
          </p:cNvPr>
          <p:cNvSpPr/>
          <p:nvPr/>
        </p:nvSpPr>
        <p:spPr>
          <a:xfrm>
            <a:off x="1003444" y="865882"/>
            <a:ext cx="10507836" cy="2273558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 tròn số 598 600 và 101 500 đến hàng trăm nghìn được số 600 000 và 100 000.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 kết quả phép tính 598 600 – 101 500 khoảng: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600 000 – 100 000 = 500 000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351F13-4A14-7455-5E1E-A81252F34959}"/>
              </a:ext>
            </a:extLst>
          </p:cNvPr>
          <p:cNvSpPr txBox="1"/>
          <p:nvPr/>
        </p:nvSpPr>
        <p:spPr>
          <a:xfrm>
            <a:off x="213360" y="3261360"/>
            <a:ext cx="1197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d) Kết quả phép tính 4 180 300 + 3 990 700 khoảng mấy triệu?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713C44-0EA6-B197-78B8-8250164DE9A4}"/>
              </a:ext>
            </a:extLst>
          </p:cNvPr>
          <p:cNvSpPr/>
          <p:nvPr/>
        </p:nvSpPr>
        <p:spPr>
          <a:xfrm>
            <a:off x="922164" y="4208522"/>
            <a:ext cx="10507836" cy="2273558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 tròn số 4 180 300 và 3 900 700 đến hàng triệu được số 4 000 000 và 4 000 000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 kết quả phép tính 4 180 300 + 3 990 700 khoảng: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4 000 000 + 4 000 000 = 8 000 000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33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8E16718F-653F-72BF-F727-CA8FC6BC023B}"/>
              </a:ext>
            </a:extLst>
          </p:cNvPr>
          <p:cNvSpPr/>
          <p:nvPr/>
        </p:nvSpPr>
        <p:spPr>
          <a:xfrm>
            <a:off x="850244" y="196122"/>
            <a:ext cx="10772796" cy="1592038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2.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Trạng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Trình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Nguyễn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Bỉnh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Khiêm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sinh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năm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1491.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Hỏi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kể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từ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năm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nay,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còn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bao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nhiêu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năm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nữa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sẽ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kỉ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niệm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600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năm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năm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sinh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Trạng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Trình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Nguyễn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Bỉnh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Khiêm?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C600DE-0EC2-7408-D64D-1AD0DB9EB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48" y="2015560"/>
            <a:ext cx="5998984" cy="42492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BBD152-A217-1C0C-3F5F-CFD61D2DF487}"/>
              </a:ext>
            </a:extLst>
          </p:cNvPr>
          <p:cNvSpPr txBox="1"/>
          <p:nvPr/>
        </p:nvSpPr>
        <p:spPr>
          <a:xfrm>
            <a:off x="5638800" y="2082800"/>
            <a:ext cx="62382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u="sng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i="0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u="sng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i="0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2024.</a:t>
            </a:r>
          </a:p>
          <a:p>
            <a:pPr algn="ctr"/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600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Bỉnh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Khiêm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1491 + 600 = 2091</a:t>
            </a:r>
          </a:p>
          <a:p>
            <a:pPr algn="ctr"/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nay,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600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Bỉnh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Khiêm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2091 – 2024 = 67 (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67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endParaRPr lang="en-US" sz="24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219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145DBF-AADF-DD02-E2D9-19BC0821D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CAFE010D-FE5E-1C59-010A-C6A0F62EB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199" y="2875279"/>
            <a:ext cx="4145912" cy="333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BDFD09-C2B6-94D6-7057-E024BEC07F9A}"/>
              </a:ext>
            </a:extLst>
          </p:cNvPr>
          <p:cNvSpPr/>
          <p:nvPr/>
        </p:nvSpPr>
        <p:spPr>
          <a:xfrm>
            <a:off x="304800" y="419101"/>
            <a:ext cx="11582400" cy="61341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Nhóm 14">
            <a:extLst>
              <a:ext uri="{FF2B5EF4-FFF2-40B4-BE49-F238E27FC236}">
                <a16:creationId xmlns:a16="http://schemas.microsoft.com/office/drawing/2014/main" id="{12FCD603-6A8E-7460-E883-7AF4F2CB6687}"/>
              </a:ext>
            </a:extLst>
          </p:cNvPr>
          <p:cNvGrpSpPr/>
          <p:nvPr/>
        </p:nvGrpSpPr>
        <p:grpSpPr>
          <a:xfrm>
            <a:off x="749184" y="445845"/>
            <a:ext cx="10828969" cy="2037235"/>
            <a:chOff x="890133" y="603778"/>
            <a:chExt cx="10828969" cy="2037235"/>
          </a:xfrm>
        </p:grpSpPr>
        <p:grpSp>
          <p:nvGrpSpPr>
            <p:cNvPr id="7" name="Nhóm 15">
              <a:extLst>
                <a:ext uri="{FF2B5EF4-FFF2-40B4-BE49-F238E27FC236}">
                  <a16:creationId xmlns:a16="http://schemas.microsoft.com/office/drawing/2014/main" id="{A7810FD9-C3C0-C3A1-A903-610B5F10B121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75F09A1C-60DD-0146-3569-5A9F1F6322B0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324FB62F-8BAA-902C-157C-477A9F052849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16">
                  <a:extLst>
                    <a:ext uri="{FF2B5EF4-FFF2-40B4-BE49-F238E27FC236}">
                      <a16:creationId xmlns:a16="http://schemas.microsoft.com/office/drawing/2014/main" id="{764D7B10-2926-D457-E328-B0F3884E264E}"/>
                    </a:ext>
                  </a:extLst>
                </p:cNvPr>
                <p:cNvSpPr txBox="1"/>
                <p:nvPr/>
              </p:nvSpPr>
              <p:spPr>
                <a:xfrm>
                  <a:off x="1537852" y="606545"/>
                  <a:ext cx="10181250" cy="20344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vi-VN" sz="28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Cô Ba mang 120 quả trứng gà ra chợ bán. Lần thứ nhất, cô Ba bán được </a:t>
                  </a:r>
                  <a:r>
                    <a:rPr lang="en-US" sz="28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số trứng đó. Lần thứ hai, cô Ba bán được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28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số trứng còn lại sau lần bán thứ nhất. Hỏi cô Ba đã bán được tất cả bao nhiêu quả trứng gà?</a:t>
                  </a: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8" name="TextBox 16">
                  <a:extLst>
                    <a:ext uri="{FF2B5EF4-FFF2-40B4-BE49-F238E27FC236}">
                      <a16:creationId xmlns:a16="http://schemas.microsoft.com/office/drawing/2014/main" id="{764D7B10-2926-D457-E328-B0F3884E26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852" y="606545"/>
                  <a:ext cx="10181250" cy="2034468"/>
                </a:xfrm>
                <a:prstGeom prst="rect">
                  <a:avLst/>
                </a:prstGeom>
                <a:blipFill>
                  <a:blip r:embed="rId3"/>
                  <a:stretch>
                    <a:fillRect l="-1198" t="-3303" r="-1257" b="-63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26" name="Picture 2" descr="Hình ảnh giỏ rơm đựng trứng gà - PNG">
            <a:extLst>
              <a:ext uri="{FF2B5EF4-FFF2-40B4-BE49-F238E27FC236}">
                <a16:creationId xmlns:a16="http://schemas.microsoft.com/office/drawing/2014/main" id="{A75AC40C-29F6-8723-331B-425247C09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0" b="92661" l="2165" r="94372">
                        <a14:foregroundMark x1="15152" y1="25688" x2="6926" y2="51376"/>
                        <a14:foregroundMark x1="6926" y1="51376" x2="7792" y2="55963"/>
                        <a14:foregroundMark x1="3463" y1="44037" x2="4762" y2="34862"/>
                        <a14:foregroundMark x1="82684" y1="35780" x2="94805" y2="53211"/>
                        <a14:foregroundMark x1="94805" y1="53211" x2="94372" y2="60550"/>
                        <a14:foregroundMark x1="40693" y1="88991" x2="63636" y2="92661"/>
                        <a14:foregroundMark x1="46753" y1="17431" x2="54545" y2="3670"/>
                        <a14:foregroundMark x1="54545" y1="3670" x2="60173" y2="6881"/>
                        <a14:foregroundMark x1="17316" y1="25688" x2="18182" y2="24312"/>
                        <a14:foregroundMark x1="93074" y1="57798" x2="82251" y2="73853"/>
                        <a14:foregroundMark x1="94372" y1="54128" x2="89610" y2="63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2654935"/>
            <a:ext cx="3233737" cy="30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08026B-E09A-3B6F-5E58-7ADADCDD71A3}"/>
                  </a:ext>
                </a:extLst>
              </p:cNvPr>
              <p:cNvSpPr txBox="1"/>
              <p:nvPr/>
            </p:nvSpPr>
            <p:spPr>
              <a:xfrm>
                <a:off x="5201920" y="2621280"/>
                <a:ext cx="5425440" cy="2628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tắt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120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trứng</a:t>
                </a:r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trứng</a:t>
                </a:r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trứng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…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trứng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08026B-E09A-3B6F-5E58-7ADADCDD7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920" y="2621280"/>
                <a:ext cx="5425440" cy="2628155"/>
              </a:xfrm>
              <a:prstGeom prst="rect">
                <a:avLst/>
              </a:prstGeom>
              <a:blipFill>
                <a:blip r:embed="rId6"/>
                <a:stretch>
                  <a:fillRect l="-2247" t="-2320" b="-5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509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BDFD09-C2B6-94D6-7057-E024BEC07F9A}"/>
              </a:ext>
            </a:extLst>
          </p:cNvPr>
          <p:cNvSpPr/>
          <p:nvPr/>
        </p:nvSpPr>
        <p:spPr>
          <a:xfrm>
            <a:off x="304800" y="419101"/>
            <a:ext cx="11582400" cy="61341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08026B-E09A-3B6F-5E58-7ADADCDD71A3}"/>
                  </a:ext>
                </a:extLst>
              </p:cNvPr>
              <p:cNvSpPr txBox="1"/>
              <p:nvPr/>
            </p:nvSpPr>
            <p:spPr>
              <a:xfrm>
                <a:off x="1361440" y="619760"/>
                <a:ext cx="9093200" cy="5454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trứng lần thứ nhất bán được là: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120 ×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 15 (quả)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trứng còn lại sau lần bán thứ nhất là: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120 – 15 = 105 (quả)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trứng lần thứ hai bán được là: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105 ×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= 30 (quả)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Cả hai lần cô Ba bán được số quả trứng là: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15 + 30 = 45 (quả)</a:t>
                </a:r>
              </a:p>
              <a:p>
                <a:pPr algn="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45 quả trứng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08026B-E09A-3B6F-5E58-7ADADCDD7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440" y="619760"/>
                <a:ext cx="9093200" cy="5454827"/>
              </a:xfrm>
              <a:prstGeom prst="rect">
                <a:avLst/>
              </a:prstGeom>
              <a:blipFill>
                <a:blip r:embed="rId3"/>
                <a:stretch>
                  <a:fillRect t="-1454" r="-1676" b="-2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2875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A297A4-4A9B-4B8B-8F4C-8E241397A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22FA13-2E40-690F-33B6-36FD18F16475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7458B0-2F54-5EB2-E1AB-36ED0F74E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7BC3E23-B34D-E1EA-58C5-BD1E6D0795FF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09E003-CED6-77B8-0C0C-C2DA987A9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8654D5-7940-623C-B5ED-5319C973BD57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8BAE8B5-FD7C-7D75-C12A-A472FBDBB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44F070-CC57-AE85-172C-B82553E03FB0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24357EA-B5A1-435E-72D4-CE9D4C5BB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340C72-FEAC-F883-0DBB-0E79083F3A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8605" y="365403"/>
            <a:ext cx="5194242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1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3" grpId="0" uiExpand="1" build="p"/>
      <p:bldP spid="16" grpId="0" uiExpand="1" build="p"/>
      <p:bldP spid="1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2DF06F-C8D1-40EA-A236-34B0F0EEB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7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9855200" cy="393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0" y="1600200"/>
            <a:ext cx="5353679" cy="4978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35269" y="5068536"/>
            <a:ext cx="1336320" cy="149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oy Piano - Wayne J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3600" y="-4063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1165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3"/>
          <p:cNvSpPr/>
          <p:nvPr/>
        </p:nvSpPr>
        <p:spPr>
          <a:xfrm rot="5400000">
            <a:off x="-985116" y="1147158"/>
            <a:ext cx="369742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4" y="278461"/>
            <a:ext cx="890079" cy="9390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5" y="1481217"/>
            <a:ext cx="868744" cy="9118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3200" y="5359396"/>
            <a:ext cx="3883025" cy="1213968"/>
            <a:chOff x="374847" y="4019550"/>
            <a:chExt cx="2912269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404631" y="4140518"/>
                  <a:ext cx="1882485" cy="7607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2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32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4631" y="4140518"/>
                  <a:ext cx="1882485" cy="76073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/>
          <p:cNvGrpSpPr/>
          <p:nvPr/>
        </p:nvGrpSpPr>
        <p:grpSpPr>
          <a:xfrm>
            <a:off x="4165600" y="5391822"/>
            <a:ext cx="3959439" cy="1213970"/>
            <a:chOff x="374847" y="4019551"/>
            <a:chExt cx="2969579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1296998" y="4122896"/>
                  <a:ext cx="2047428" cy="7607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  <m:r>
                              <a:rPr lang="en-US" sz="32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6998" y="4122896"/>
                  <a:ext cx="2047428" cy="76073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/>
          <p:cNvGrpSpPr/>
          <p:nvPr/>
        </p:nvGrpSpPr>
        <p:grpSpPr>
          <a:xfrm>
            <a:off x="8119796" y="5359398"/>
            <a:ext cx="3767404" cy="1217516"/>
            <a:chOff x="374847" y="4019551"/>
            <a:chExt cx="2825553" cy="91313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311762" y="4171950"/>
                  <a:ext cx="1736238" cy="7607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1762" y="4171950"/>
                  <a:ext cx="1736238" cy="760738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542947" y="993787"/>
                <a:ext cx="704019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436143" y="857250"/>
              <a:ext cx="4402931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 mm = …?...cm</a:t>
              </a:r>
              <a:endParaRPr kumimoji="0" lang="vi-V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05" y="45736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3" y="4815762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101" y="481576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944743"/>
            <a:ext cx="2285365" cy="2530007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0A0C12-6523-42CF-8638-72BBB8243C7B}"/>
              </a:ext>
            </a:extLst>
          </p:cNvPr>
          <p:cNvSpPr/>
          <p:nvPr/>
        </p:nvSpPr>
        <p:spPr>
          <a:xfrm>
            <a:off x="10349775" y="4592701"/>
            <a:ext cx="1842225" cy="781792"/>
          </a:xfrm>
          <a:prstGeom prst="rect">
            <a:avLst/>
          </a:prstGeom>
          <a:solidFill>
            <a:srgbClr val="A2C31E"/>
          </a:solidFill>
          <a:ln>
            <a:solidFill>
              <a:srgbClr val="A2C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45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9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0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023882" y="1185924"/>
            <a:ext cx="3774957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7" y="1492787"/>
            <a:ext cx="860077" cy="902775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0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380342" y="4057650"/>
                  <a:ext cx="1736238" cy="8482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36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6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0342" y="4057650"/>
                  <a:ext cx="1736238" cy="848261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/>
          <p:cNvGrpSpPr/>
          <p:nvPr/>
        </p:nvGrpSpPr>
        <p:grpSpPr>
          <a:xfrm>
            <a:off x="4165600" y="5449092"/>
            <a:ext cx="3915748" cy="1218926"/>
            <a:chOff x="374847" y="4019551"/>
            <a:chExt cx="2936811" cy="914194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1311762" y="4171950"/>
                  <a:ext cx="1999896" cy="7617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2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1762" y="4171950"/>
                  <a:ext cx="1999896" cy="76179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/>
          <p:cNvGrpSpPr/>
          <p:nvPr/>
        </p:nvGrpSpPr>
        <p:grpSpPr>
          <a:xfrm>
            <a:off x="86888" y="5403050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319382" y="4149090"/>
                  <a:ext cx="1736238" cy="6751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28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2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2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9382" y="4149090"/>
                  <a:ext cx="1736238" cy="67518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/>
          <p:cNvGrpSpPr/>
          <p:nvPr/>
        </p:nvGrpSpPr>
        <p:grpSpPr>
          <a:xfrm>
            <a:off x="2599267" y="220868"/>
            <a:ext cx="8576733" cy="3411332"/>
            <a:chOff x="1949450" y="165651"/>
            <a:chExt cx="6432550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49450" y="683368"/>
              <a:ext cx="1511300" cy="1506538"/>
              <a:chOff x="1949450" y="683368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9450" y="683368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69277" y="985334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49330" y="570002"/>
              <a:ext cx="47655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 g = …?... kg</a:t>
              </a:r>
              <a:endParaRPr kumimoji="0" lang="vi-V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7" y="46363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28" y="3436905"/>
            <a:ext cx="192901" cy="304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35" y="1860665"/>
            <a:ext cx="2285365" cy="227953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95" y="2819400"/>
            <a:ext cx="192901" cy="3048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00" y="2827305"/>
            <a:ext cx="192901" cy="3048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95" y="3530600"/>
            <a:ext cx="192901" cy="304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6EB42546-C469-4665-A389-1DF62A4F9E0C}"/>
              </a:ext>
            </a:extLst>
          </p:cNvPr>
          <p:cNvSpPr/>
          <p:nvPr/>
        </p:nvSpPr>
        <p:spPr>
          <a:xfrm>
            <a:off x="10349775" y="4592701"/>
            <a:ext cx="1842225" cy="781792"/>
          </a:xfrm>
          <a:prstGeom prst="rect">
            <a:avLst/>
          </a:prstGeom>
          <a:solidFill>
            <a:srgbClr val="A2C31E"/>
          </a:solidFill>
          <a:ln>
            <a:solidFill>
              <a:srgbClr val="A2C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760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20988E-6 L -0.00052 0.1395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"/>
                            </p:stCondLst>
                            <p:childTnLst>
                              <p:par>
                                <p:cTn id="1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6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5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7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022388" y="1184430"/>
            <a:ext cx="3771970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7" y="2642831"/>
            <a:ext cx="1092336" cy="87614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597" y="5408960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311762" y="4171950"/>
                  <a:ext cx="1736238" cy="6763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𝟒𝟐</m:t>
                            </m:r>
                          </m:num>
                          <m:den>
                            <m:r>
                              <a:rPr lang="en-US" sz="28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2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𝟎𝟎𝟎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1762" y="4171950"/>
                  <a:ext cx="1736238" cy="67633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/>
          <p:cNvGrpSpPr/>
          <p:nvPr/>
        </p:nvGrpSpPr>
        <p:grpSpPr>
          <a:xfrm>
            <a:off x="4165600" y="5449092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1365102" y="4103370"/>
                  <a:ext cx="1736238" cy="7631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𝟒𝟐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2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5102" y="4103370"/>
                  <a:ext cx="1736238" cy="76314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/>
          <p:cNvGrpSpPr/>
          <p:nvPr/>
        </p:nvGrpSpPr>
        <p:grpSpPr>
          <a:xfrm>
            <a:off x="8184937" y="5403487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319382" y="4050030"/>
                  <a:ext cx="1736238" cy="8498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𝟒𝟐</m:t>
                            </m:r>
                          </m:num>
                          <m:den>
                            <m:r>
                              <a:rPr lang="en-US" sz="36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6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9382" y="4050030"/>
                  <a:ext cx="1736238" cy="84980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/>
          <p:cNvGrpSpPr/>
          <p:nvPr/>
        </p:nvGrpSpPr>
        <p:grpSpPr>
          <a:xfrm>
            <a:off x="2515821" y="220868"/>
            <a:ext cx="8660179" cy="3411332"/>
            <a:chOff x="1886866" y="165651"/>
            <a:chExt cx="6495134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886866" y="691631"/>
              <a:ext cx="1511300" cy="1506538"/>
              <a:chOff x="1886866" y="691631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6866" y="691631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594611" y="807677"/>
              <a:ext cx="4550399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42 cm = …?...m</a:t>
              </a:r>
              <a:endPara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547" y="4636788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6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5085397" y="1753668"/>
            <a:ext cx="2279535" cy="22795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7400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757223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80" y="2864924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64" y="3518975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8B504012-580D-4EFE-AA16-F1CA642F10F1}"/>
              </a:ext>
            </a:extLst>
          </p:cNvPr>
          <p:cNvSpPr/>
          <p:nvPr/>
        </p:nvSpPr>
        <p:spPr>
          <a:xfrm>
            <a:off x="10349775" y="4592701"/>
            <a:ext cx="1842225" cy="781792"/>
          </a:xfrm>
          <a:prstGeom prst="rect">
            <a:avLst/>
          </a:prstGeom>
          <a:solidFill>
            <a:srgbClr val="A2C31E"/>
          </a:solidFill>
          <a:ln>
            <a:solidFill>
              <a:srgbClr val="A2C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5876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0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5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0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72F65-B4AB-482C-A0F2-4A7B26877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026604-CBDE-F795-F4BA-2F640B5F2D27}"/>
              </a:ext>
            </a:extLst>
          </p:cNvPr>
          <p:cNvSpPr/>
          <p:nvPr/>
        </p:nvSpPr>
        <p:spPr>
          <a:xfrm>
            <a:off x="1800224" y="1095375"/>
            <a:ext cx="8113939" cy="2847975"/>
          </a:xfrm>
          <a:prstGeom prst="rect">
            <a:avLst/>
          </a:prstGeom>
          <a:solidFill>
            <a:schemeClr val="bg1">
              <a:alpha val="81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87155B-CFED-38BE-39ED-95AA006A7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83412" y="539955"/>
            <a:ext cx="8071804" cy="26458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ED1746-2769-D632-6756-B34860F2C9B1}"/>
              </a:ext>
            </a:extLst>
          </p:cNvPr>
          <p:cNvSpPr txBox="1"/>
          <p:nvPr/>
        </p:nvSpPr>
        <p:spPr>
          <a:xfrm>
            <a:off x="3857625" y="1257300"/>
            <a:ext cx="6229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535178-DA64-D500-E0CC-C4590FFF7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8933" y="2033976"/>
            <a:ext cx="7632854" cy="128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68B612-3D41-0035-0F0C-C4D88AE55E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1872" y="2974806"/>
            <a:ext cx="2572735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7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145DBF-AADF-DD02-E2D9-19BC0821D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86465AE9-6936-419D-FD3E-D847DB102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493" y="3068320"/>
            <a:ext cx="4628179" cy="357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0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8E16718F-653F-72BF-F727-CA8FC6BC023B}"/>
              </a:ext>
            </a:extLst>
          </p:cNvPr>
          <p:cNvSpPr/>
          <p:nvPr/>
        </p:nvSpPr>
        <p:spPr>
          <a:xfrm>
            <a:off x="2715652" y="287562"/>
            <a:ext cx="7153621" cy="638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1. </a:t>
            </a:r>
            <a:r>
              <a:rPr lang="vi-VN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Ước lượng kết quả phép tính.</a:t>
            </a:r>
            <a:endParaRPr sz="3333" b="1" kern="0" dirty="0">
              <a:solidFill>
                <a:srgbClr val="FAE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47DF82-38E7-C6C2-6F41-CB99115BCD91}"/>
              </a:ext>
            </a:extLst>
          </p:cNvPr>
          <p:cNvSpPr txBox="1"/>
          <p:nvPr/>
        </p:nvSpPr>
        <p:spPr>
          <a:xfrm>
            <a:off x="873760" y="1422400"/>
            <a:ext cx="11440160" cy="29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12 020 – 6 915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36 070 + 23 950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598 600 – 101 500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4 180 300 + 3 990 700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37238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47DF82-38E7-C6C2-6F41-CB99115BCD91}"/>
              </a:ext>
            </a:extLst>
          </p:cNvPr>
          <p:cNvSpPr txBox="1"/>
          <p:nvPr/>
        </p:nvSpPr>
        <p:spPr>
          <a:xfrm>
            <a:off x="1239520" y="396240"/>
            <a:ext cx="1144016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12 020 – 6 915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khoảng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92E3EB-4CE7-7ED9-9125-878114D29C42}"/>
              </a:ext>
            </a:extLst>
          </p:cNvPr>
          <p:cNvSpPr/>
          <p:nvPr/>
        </p:nvSpPr>
        <p:spPr>
          <a:xfrm>
            <a:off x="1023764" y="1343402"/>
            <a:ext cx="10507836" cy="2273558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 tròn số 12 020 và 6 915 đến hàng nghìn được số 12 000 và 7 000.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 kết quả phép tính 12 020 – 6 915 khoảng: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12 000 – 7 000 = 5 000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351F13-4A14-7455-5E1E-A81252F34959}"/>
              </a:ext>
            </a:extLst>
          </p:cNvPr>
          <p:cNvSpPr txBox="1"/>
          <p:nvPr/>
        </p:nvSpPr>
        <p:spPr>
          <a:xfrm>
            <a:off x="325120" y="3667760"/>
            <a:ext cx="1197864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36 070 + 23 950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khoảng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713C44-0EA6-B197-78B8-8250164DE9A4}"/>
              </a:ext>
            </a:extLst>
          </p:cNvPr>
          <p:cNvSpPr/>
          <p:nvPr/>
        </p:nvSpPr>
        <p:spPr>
          <a:xfrm>
            <a:off x="942484" y="4584442"/>
            <a:ext cx="10507836" cy="2273558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 tròn số 36 070 và 23 950 đến hàng chục nghìn được số 40 000 và 20 000.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 kết quả phép tính 36 070 + 23 950 khoảng: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40 000 + 20 000 = 60 000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1107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3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asic English for Hispanic Speakers Workshop by Slidesgo">
  <a:themeElements>
    <a:clrScheme name="Simple Light">
      <a:dk1>
        <a:srgbClr val="04596F"/>
      </a:dk1>
      <a:lt1>
        <a:srgbClr val="FAEFCC"/>
      </a:lt1>
      <a:dk2>
        <a:srgbClr val="000000"/>
      </a:dk2>
      <a:lt2>
        <a:srgbClr val="DB3B44"/>
      </a:lt2>
      <a:accent1>
        <a:srgbClr val="FBB44B"/>
      </a:accent1>
      <a:accent2>
        <a:srgbClr val="FEAE9D"/>
      </a:accent2>
      <a:accent3>
        <a:srgbClr val="42996F"/>
      </a:accent3>
      <a:accent4>
        <a:srgbClr val="51B7B2"/>
      </a:accent4>
      <a:accent5>
        <a:srgbClr val="C8F1FA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131</TotalTime>
  <Words>717</Words>
  <Application>Microsoft Office PowerPoint</Application>
  <PresentationFormat>Widescreen</PresentationFormat>
  <Paragraphs>89</Paragraphs>
  <Slides>16</Slides>
  <Notes>16</Notes>
  <HiddenSlides>0</HiddenSlides>
  <MMClips>19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等线</vt:lpstr>
      <vt:lpstr>Arial</vt:lpstr>
      <vt:lpstr>Baloo Tammudu 2</vt:lpstr>
      <vt:lpstr>Calibri</vt:lpstr>
      <vt:lpstr>Cambria</vt:lpstr>
      <vt:lpstr>Cambria Math</vt:lpstr>
      <vt:lpstr>Kavoon</vt:lpstr>
      <vt:lpstr>Tahoma</vt:lpstr>
      <vt:lpstr>UTM Avo</vt:lpstr>
      <vt:lpstr>Wingdings</vt:lpstr>
      <vt:lpstr>包图主题2</vt:lpstr>
      <vt:lpstr>3_千图网海量PPT模板www.58pic.com​​</vt:lpstr>
      <vt:lpstr>Basic English for Hispanic Speakers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45</cp:revision>
  <dcterms:created xsi:type="dcterms:W3CDTF">2023-07-17T06:04:55Z</dcterms:created>
  <dcterms:modified xsi:type="dcterms:W3CDTF">2024-09-03T08:43:45Z</dcterms:modified>
  <cp:category>9Slide.vn</cp:category>
</cp:coreProperties>
</file>