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645" autoAdjust="0"/>
  </p:normalViewPr>
  <p:slideViewPr>
    <p:cSldViewPr>
      <p:cViewPr varScale="1">
        <p:scale>
          <a:sx n="32" d="100"/>
          <a:sy n="32" d="100"/>
        </p:scale>
        <p:origin x="157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78E2-FB36-A28C-EE87-2E94AE7626B5}"/>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2FC2B-15CF-9360-0ED7-E7395D3F9879}"/>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BDEBC6-5147-5A16-68FE-5AA5C7EB7B95}"/>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44A71A78-D966-3F55-9741-32C14A048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A498-79AE-ADE6-5F2D-B58101A922B1}"/>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344255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508A0-6DAD-2508-7060-6CE467C94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3E651-CD6E-6834-53CF-803732FB2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30109-4FF8-D3C1-E8E2-D05CB06F08A9}"/>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0A04C1E2-52C7-F126-A2E0-DBB9EDFEA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6DAB7-1446-6E6E-B056-BF09265C4199}"/>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296078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594C9-DB84-70A3-34DA-84C6122DF60D}"/>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E06B5-8256-C1CF-777A-91CB68F4542E}"/>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C1248-F088-A8CE-1904-231FA05667EE}"/>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244B484E-A18B-571E-2000-9DE819B17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7EB3-8189-4F2D-2D9A-6D397F1E2036}"/>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284176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2F7E-3526-A7CD-0BE6-4AC44B07A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AF178-CB62-FDE6-7758-154948D0B5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D57B1-F662-5C80-A948-16F8D02CD5CA}"/>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A79F35BA-5E74-5710-6688-2EB751D20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A3294-07A4-9E05-D96F-CF47DC60289F}"/>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406519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3204-37F0-9DFB-138A-77BA907A7BB0}"/>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295FB8-628A-4358-F891-4484332AD542}"/>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FA30E-10DD-7209-47C4-83EE5AD01610}"/>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F014B26E-DD31-D4A7-D248-1105BD65A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C4854-9F8D-836C-C27A-970B593DB0D2}"/>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341212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8AE9-FDC4-5058-274A-86F7407BA7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A08074-792B-77A5-2411-4BE7A9A3ABB2}"/>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10C095-C584-7CFD-B3BA-95A41803A27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C2D3A-28BE-0037-EAC7-790B00C80243}"/>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6" name="Footer Placeholder 5">
            <a:extLst>
              <a:ext uri="{FF2B5EF4-FFF2-40B4-BE49-F238E27FC236}">
                <a16:creationId xmlns:a16="http://schemas.microsoft.com/office/drawing/2014/main" id="{FFDB9FCA-32A8-C7D0-A50A-FCEE83837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403EA-3DD3-EE92-E692-9373FC382741}"/>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197367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24EF-E35A-1AF7-C6D0-76648F12676F}"/>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610BAB-E025-1CB7-7230-ED6864375077}"/>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B1158-98CB-BD1E-3953-B6530FF16AEA}"/>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286D04-0005-8348-AF30-1B55E65B4C66}"/>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2410C0-107C-77CD-ADE3-62F0013FBEF8}"/>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E6CEB7-2312-6C33-B294-930612760710}"/>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8" name="Footer Placeholder 7">
            <a:extLst>
              <a:ext uri="{FF2B5EF4-FFF2-40B4-BE49-F238E27FC236}">
                <a16:creationId xmlns:a16="http://schemas.microsoft.com/office/drawing/2014/main" id="{581F3528-4482-C96F-B42D-74B99F7976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9829B8-DC19-159E-9833-ED771CD860C3}"/>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220420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AB702-2190-E993-D881-87D12D7D9C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AD2BC-3A7F-F210-B6D9-18B9B5F00BEE}"/>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4" name="Footer Placeholder 3">
            <a:extLst>
              <a:ext uri="{FF2B5EF4-FFF2-40B4-BE49-F238E27FC236}">
                <a16:creationId xmlns:a16="http://schemas.microsoft.com/office/drawing/2014/main" id="{85FC6A18-4885-25F8-51FF-56543CE132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B81A65-F5F5-3851-ACE2-061C66068BC4}"/>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399480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5FA2E-7C74-CC97-DFE4-9BB7E91964BC}"/>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3" name="Footer Placeholder 2">
            <a:extLst>
              <a:ext uri="{FF2B5EF4-FFF2-40B4-BE49-F238E27FC236}">
                <a16:creationId xmlns:a16="http://schemas.microsoft.com/office/drawing/2014/main" id="{A1ED6809-F6F9-4C24-5253-AAF42E9710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576C09-7D67-51B3-3BB7-5DF153FA4075}"/>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3801689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D9D7-CAC5-50FB-8183-3DD3EC5BF24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A4A63-2E82-55D6-B793-92BAECD413B2}"/>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7A4A8D-A306-C0AD-F0E1-DADEA10A50D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BA7F4-93C6-FBE0-8046-92694695F441}"/>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6" name="Footer Placeholder 5">
            <a:extLst>
              <a:ext uri="{FF2B5EF4-FFF2-40B4-BE49-F238E27FC236}">
                <a16:creationId xmlns:a16="http://schemas.microsoft.com/office/drawing/2014/main" id="{F16DB69F-7157-3CB9-A625-A91D85D12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7F6F1-634D-46E9-9F65-073DF1BD3CA2}"/>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63094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430D-DED3-BD2C-278F-B6ADDD8EB2A0}"/>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CA7323-2DA6-312E-3A41-0AA49E6F3F0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8A7362-20D7-8C0F-5B0C-05D5866DFF4E}"/>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A4CEC2-328C-9E3E-EBBB-F22E7A4D8BBB}"/>
              </a:ext>
            </a:extLst>
          </p:cNvPr>
          <p:cNvSpPr>
            <a:spLocks noGrp="1"/>
          </p:cNvSpPr>
          <p:nvPr>
            <p:ph type="dt" sz="half" idx="10"/>
          </p:nvPr>
        </p:nvSpPr>
        <p:spPr/>
        <p:txBody>
          <a:bodyPr/>
          <a:lstStyle/>
          <a:p>
            <a:fld id="{7A26F7A9-AEE3-4F02-931E-6B395581E009}" type="datetimeFigureOut">
              <a:rPr lang="en-US" smtClean="0"/>
              <a:t>03/09/2024</a:t>
            </a:fld>
            <a:endParaRPr lang="en-US"/>
          </a:p>
        </p:txBody>
      </p:sp>
      <p:sp>
        <p:nvSpPr>
          <p:cNvPr id="6" name="Footer Placeholder 5">
            <a:extLst>
              <a:ext uri="{FF2B5EF4-FFF2-40B4-BE49-F238E27FC236}">
                <a16:creationId xmlns:a16="http://schemas.microsoft.com/office/drawing/2014/main" id="{FA5E8565-7A5E-0A12-8C3D-DDAAFEFC6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383A9-99D5-4050-8C7E-CCAA3E9BCC52}"/>
              </a:ext>
            </a:extLst>
          </p:cNvPr>
          <p:cNvSpPr>
            <a:spLocks noGrp="1"/>
          </p:cNvSpPr>
          <p:nvPr>
            <p:ph type="sldNum" sz="quarter" idx="12"/>
          </p:nvPr>
        </p:nvSpPr>
        <p:spPr/>
        <p:txBody>
          <a:bodyPr/>
          <a:lstStyle/>
          <a:p>
            <a:fld id="{E03B381F-D537-4273-B8FA-97549D11E72D}" type="slidenum">
              <a:rPr lang="en-US" smtClean="0"/>
              <a:t>‹#›</a:t>
            </a:fld>
            <a:endParaRPr lang="en-US"/>
          </a:p>
        </p:txBody>
      </p:sp>
    </p:spTree>
    <p:extLst>
      <p:ext uri="{BB962C8B-B14F-4D97-AF65-F5344CB8AC3E}">
        <p14:creationId xmlns:p14="http://schemas.microsoft.com/office/powerpoint/2010/main" val="358286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ABD65DB-851E-B4E6-9D11-05F2E02D781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55662C52-CBA4-E9CC-4B26-50B1F46AD4D0}"/>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46E98B-92B1-9655-911F-3BF13F78CE55}"/>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9270B-C264-151F-EFD4-11557301FD12}"/>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7A26F7A9-AEE3-4F02-931E-6B395581E009}" type="datetimeFigureOut">
              <a:rPr lang="en-US" smtClean="0"/>
              <a:t>03/09/2024</a:t>
            </a:fld>
            <a:endParaRPr lang="en-US"/>
          </a:p>
        </p:txBody>
      </p:sp>
      <p:sp>
        <p:nvSpPr>
          <p:cNvPr id="5" name="Footer Placeholder 4">
            <a:extLst>
              <a:ext uri="{FF2B5EF4-FFF2-40B4-BE49-F238E27FC236}">
                <a16:creationId xmlns:a16="http://schemas.microsoft.com/office/drawing/2014/main" id="{481E7985-F10D-0DC2-32A5-E25DC0C1002C}"/>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8F4320-673A-4284-D9E3-36EC0E1F764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E03B381F-D537-4273-B8FA-97549D11E72D}" type="slidenum">
              <a:rPr lang="en-US" smtClean="0"/>
              <a:t>‹#›</a:t>
            </a:fld>
            <a:endParaRPr lang="en-US"/>
          </a:p>
        </p:txBody>
      </p:sp>
    </p:spTree>
    <p:extLst>
      <p:ext uri="{BB962C8B-B14F-4D97-AF65-F5344CB8AC3E}">
        <p14:creationId xmlns:p14="http://schemas.microsoft.com/office/powerpoint/2010/main" val="1924183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svg"/><Relationship Id="rId42"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43" Type="http://schemas.openxmlformats.org/officeDocument/2006/relationships/image" Target="../media/image42.png"/><Relationship Id="rId8" Type="http://schemas.openxmlformats.org/officeDocument/2006/relationships/image" Target="../media/image7.svg"/><Relationship Id="rId3" Type="http://schemas.openxmlformats.org/officeDocument/2006/relationships/image" Target="../media/image2.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svg"/><Relationship Id="rId20" Type="http://schemas.openxmlformats.org/officeDocument/2006/relationships/image" Target="../media/image19.svg"/><Relationship Id="rId41" Type="http://schemas.openxmlformats.org/officeDocument/2006/relationships/image" Target="../media/image40.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5.png"/><Relationship Id="rId18" Type="http://schemas.openxmlformats.org/officeDocument/2006/relationships/image" Target="../media/image84.svg"/><Relationship Id="rId3" Type="http://schemas.openxmlformats.org/officeDocument/2006/relationships/image" Target="../media/image12.png"/><Relationship Id="rId21" Type="http://schemas.openxmlformats.org/officeDocument/2006/relationships/image" Target="../media/image85.png"/><Relationship Id="rId7" Type="http://schemas.openxmlformats.org/officeDocument/2006/relationships/image" Target="../media/image18.png"/><Relationship Id="rId12" Type="http://schemas.openxmlformats.org/officeDocument/2006/relationships/image" Target="../media/image21.svg"/><Relationship Id="rId17" Type="http://schemas.openxmlformats.org/officeDocument/2006/relationships/image" Target="../media/image83.png"/><Relationship Id="rId2" Type="http://schemas.openxmlformats.org/officeDocument/2006/relationships/image" Target="../media/image1.png"/><Relationship Id="rId16" Type="http://schemas.openxmlformats.org/officeDocument/2006/relationships/image" Target="../media/image82.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81.png"/><Relationship Id="rId23" Type="http://schemas.openxmlformats.org/officeDocument/2006/relationships/image" Target="../media/image95.jpeg"/><Relationship Id="rId10" Type="http://schemas.openxmlformats.org/officeDocument/2006/relationships/image" Target="../media/image23.svg"/><Relationship Id="rId19" Type="http://schemas.openxmlformats.org/officeDocument/2006/relationships/image" Target="../media/image47.png"/><Relationship Id="rId4" Type="http://schemas.openxmlformats.org/officeDocument/2006/relationships/image" Target="../media/image13.svg"/><Relationship Id="rId9" Type="http://schemas.openxmlformats.org/officeDocument/2006/relationships/image" Target="../media/image22.png"/><Relationship Id="rId14" Type="http://schemas.openxmlformats.org/officeDocument/2006/relationships/image" Target="../media/image46.svg"/><Relationship Id="rId22" Type="http://schemas.openxmlformats.org/officeDocument/2006/relationships/image" Target="../media/image86.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18"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48.svg"/><Relationship Id="rId7" Type="http://schemas.openxmlformats.org/officeDocument/2006/relationships/image" Target="../media/image7.svg"/><Relationship Id="rId12" Type="http://schemas.openxmlformats.org/officeDocument/2006/relationships/image" Target="../media/image20.png"/><Relationship Id="rId17" Type="http://schemas.openxmlformats.org/officeDocument/2006/relationships/image" Target="../media/image82.svg"/><Relationship Id="rId2" Type="http://schemas.openxmlformats.org/officeDocument/2006/relationships/notesSlide" Target="../notesSlides/notesSlide1.xml"/><Relationship Id="rId16" Type="http://schemas.openxmlformats.org/officeDocument/2006/relationships/image" Target="../media/image81.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24" Type="http://schemas.openxmlformats.org/officeDocument/2006/relationships/image" Target="../media/image97.emf"/><Relationship Id="rId5" Type="http://schemas.openxmlformats.org/officeDocument/2006/relationships/image" Target="../media/image13.svg"/><Relationship Id="rId15" Type="http://schemas.openxmlformats.org/officeDocument/2006/relationships/image" Target="../media/image46.svg"/><Relationship Id="rId23" Type="http://schemas.openxmlformats.org/officeDocument/2006/relationships/image" Target="../media/image86.svg"/><Relationship Id="rId10" Type="http://schemas.openxmlformats.org/officeDocument/2006/relationships/image" Target="../media/image22.png"/><Relationship Id="rId19" Type="http://schemas.openxmlformats.org/officeDocument/2006/relationships/image" Target="../media/image84.sv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45.png"/><Relationship Id="rId22" Type="http://schemas.openxmlformats.org/officeDocument/2006/relationships/image" Target="../media/image85.png"/></Relationships>
</file>

<file path=ppt/slides/_rels/slide1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58.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98.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 Id="rId8" Type="http://schemas.openxmlformats.org/officeDocument/2006/relationships/image" Target="../media/image5.svg"/><Relationship Id="rId3" Type="http://schemas.openxmlformats.org/officeDocument/2006/relationships/image" Target="../media/image56.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56.png"/><Relationship Id="rId18" Type="http://schemas.openxmlformats.org/officeDocument/2006/relationships/image" Target="../media/image25.svg"/><Relationship Id="rId26" Type="http://schemas.openxmlformats.org/officeDocument/2006/relationships/image" Target="../media/image48.svg"/><Relationship Id="rId3" Type="http://schemas.openxmlformats.org/officeDocument/2006/relationships/image" Target="../media/image8.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24.png"/><Relationship Id="rId25"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24" Type="http://schemas.openxmlformats.org/officeDocument/2006/relationships/image" Target="../media/image31.svg"/><Relationship Id="rId32" Type="http://schemas.openxmlformats.org/officeDocument/2006/relationships/image" Target="../media/image6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59.svg"/><Relationship Id="rId10" Type="http://schemas.openxmlformats.org/officeDocument/2006/relationships/image" Target="../media/image19.svg"/><Relationship Id="rId19" Type="http://schemas.openxmlformats.org/officeDocument/2006/relationships/image" Target="../media/image26.png"/><Relationship Id="rId31"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57.svg"/><Relationship Id="rId22" Type="http://schemas.openxmlformats.org/officeDocument/2006/relationships/image" Target="../media/image29.svg"/><Relationship Id="rId27" Type="http://schemas.openxmlformats.org/officeDocument/2006/relationships/image" Target="../media/image58.png"/><Relationship Id="rId30"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7.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6.png"/><Relationship Id="rId21" Type="http://schemas.openxmlformats.org/officeDocument/2006/relationships/image" Target="../media/image66.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69.svg"/><Relationship Id="rId5" Type="http://schemas.openxmlformats.org/officeDocument/2006/relationships/image" Target="../media/image8.png"/><Relationship Id="rId15" Type="http://schemas.openxmlformats.org/officeDocument/2006/relationships/image" Target="../media/image14.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19.svg"/><Relationship Id="rId19" Type="http://schemas.openxmlformats.org/officeDocument/2006/relationships/image" Target="../media/image64.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48.svg"/><Relationship Id="rId22" Type="http://schemas.openxmlformats.org/officeDocument/2006/relationships/image" Target="../media/image67.svg"/><Relationship Id="rId27"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31.svg"/><Relationship Id="rId26" Type="http://schemas.openxmlformats.org/officeDocument/2006/relationships/image" Target="../media/image79.png"/><Relationship Id="rId3" Type="http://schemas.openxmlformats.org/officeDocument/2006/relationships/image" Target="../media/image6.png"/><Relationship Id="rId21" Type="http://schemas.openxmlformats.org/officeDocument/2006/relationships/image" Target="../media/image74.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30.png"/><Relationship Id="rId25"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29.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77.svg"/><Relationship Id="rId5" Type="http://schemas.openxmlformats.org/officeDocument/2006/relationships/image" Target="../media/image8.png"/><Relationship Id="rId15" Type="http://schemas.openxmlformats.org/officeDocument/2006/relationships/image" Target="../media/image28.png"/><Relationship Id="rId23" Type="http://schemas.openxmlformats.org/officeDocument/2006/relationships/image" Target="../media/image76.png"/><Relationship Id="rId10" Type="http://schemas.openxmlformats.org/officeDocument/2006/relationships/image" Target="../media/image15.svg"/><Relationship Id="rId19"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75.svg"/><Relationship Id="rId27" Type="http://schemas.openxmlformats.org/officeDocument/2006/relationships/image" Target="../media/image80.svg"/></Relationships>
</file>

<file path=ppt/slides/_rels/slide6.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58.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 Id="rId8" Type="http://schemas.openxmlformats.org/officeDocument/2006/relationships/image" Target="../media/image5.svg"/><Relationship Id="rId3" Type="http://schemas.openxmlformats.org/officeDocument/2006/relationships/image" Target="../media/image56.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6.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13.svg"/></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82.svg"/><Relationship Id="rId21" Type="http://schemas.openxmlformats.org/officeDocument/2006/relationships/image" Target="../media/image30.png"/><Relationship Id="rId34" Type="http://schemas.openxmlformats.org/officeDocument/2006/relationships/image" Target="../media/image90.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sv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88.svg"/><Relationship Id="rId37" Type="http://schemas.openxmlformats.org/officeDocument/2006/relationships/image" Target="../media/image93.pn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4.svg"/><Relationship Id="rId36" Type="http://schemas.openxmlformats.org/officeDocument/2006/relationships/image" Target="../media/image9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8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3.png"/><Relationship Id="rId30" Type="http://schemas.openxmlformats.org/officeDocument/2006/relationships/image" Target="../media/image48.svg"/><Relationship Id="rId35" Type="http://schemas.openxmlformats.org/officeDocument/2006/relationships/image" Target="../media/image91.png"/><Relationship Id="rId8" Type="http://schemas.openxmlformats.org/officeDocument/2006/relationships/image" Target="../media/image13.sv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6.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subject>9Slide.vn</dc:subject>
  <dc:creator>huong</dc:creator>
  <dc:description>9Slide.vn</dc:description>
  <cp:lastModifiedBy>Hương</cp:lastModifiedBy>
  <cp:revision>26</cp:revision>
  <dcterms:created xsi:type="dcterms:W3CDTF">2006-08-16T00:00:00Z</dcterms:created>
  <dcterms:modified xsi:type="dcterms:W3CDTF">2024-09-03T08:33:55Z</dcterms:modified>
  <cp:category>9Slide.vn</cp:category>
  <dc:identifier>DAGMZ9ajds0</dc:identifier>
</cp:coreProperties>
</file>