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362" r:id="rId10"/>
    <p:sldId id="260"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93" autoAdjust="0"/>
  </p:normalViewPr>
  <p:slideViewPr>
    <p:cSldViewPr snapToGrid="0">
      <p:cViewPr varScale="1">
        <p:scale>
          <a:sx n="49" d="100"/>
          <a:sy n="49" d="100"/>
        </p:scale>
        <p:origin x="15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11/08/2024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3306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11/08/2024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91D5664-6C2B-153E-C49B-9B3C65B871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F8691D5-A840-BB61-8D14-52679AC47A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CEAE99EE-EE9F-0C3E-064E-56203E3E75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25.jpg"/><Relationship Id="rId1" Type="http://schemas.openxmlformats.org/officeDocument/2006/relationships/slideLayout" Target="../slideLayouts/slideLayout14.xml"/><Relationship Id="rId6" Type="http://schemas.microsoft.com/office/2007/relationships/hdphoto" Target="../media/hdphoto6.wdp"/><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3.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5.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3.png"/><Relationship Id="rId4" Type="http://schemas.microsoft.com/office/2007/relationships/hdphoto" Target="../media/hdphoto1.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164</TotalTime>
  <Words>2109</Words>
  <Application>Microsoft Office PowerPoint</Application>
  <PresentationFormat>Widescreen</PresentationFormat>
  <Paragraphs>121</Paragraphs>
  <Slides>26</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26</vt:i4>
      </vt:variant>
    </vt:vector>
  </HeadingPairs>
  <TitlesOfParts>
    <vt:vector size="42" baseType="lpstr">
      <vt:lpstr>#9Slide05 Phobia</vt:lpstr>
      <vt:lpstr>Amazone</vt:lpstr>
      <vt:lpstr>Arial</vt:lpstr>
      <vt:lpstr>Arial-Rounded</vt:lpstr>
      <vt:lpstr>Calibri</vt:lpstr>
      <vt:lpstr>Calibri Light</vt:lpstr>
      <vt:lpstr>Cambria</vt:lpstr>
      <vt:lpstr>Chau Philomene One</vt:lpstr>
      <vt:lpstr>Hind</vt:lpstr>
      <vt:lpstr>iCiel Pony</vt:lpstr>
      <vt:lpstr>Karla</vt:lpstr>
      <vt:lpstr>Laila</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2024-05-14T07:25:39Z</dcterms:created>
  <dcterms:modified xsi:type="dcterms:W3CDTF">2024-08-11T01:19:28Z</dcterms:modified>
  <cp:category>9Slide.vn</cp:category>
</cp:coreProperties>
</file>