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11" r:id="rId3"/>
    <p:sldMasterId id="2147483735" r:id="rId4"/>
    <p:sldMasterId id="2147483743" r:id="rId5"/>
    <p:sldMasterId id="2147483755" r:id="rId6"/>
    <p:sldMasterId id="2147483767" r:id="rId7"/>
  </p:sldMasterIdLst>
  <p:notesMasterIdLst>
    <p:notesMasterId r:id="rId26"/>
  </p:notesMasterIdLst>
  <p:sldIdLst>
    <p:sldId id="2637" r:id="rId8"/>
    <p:sldId id="262" r:id="rId9"/>
    <p:sldId id="2638" r:id="rId10"/>
    <p:sldId id="288" r:id="rId11"/>
    <p:sldId id="2639" r:id="rId12"/>
    <p:sldId id="274" r:id="rId13"/>
    <p:sldId id="259" r:id="rId14"/>
    <p:sldId id="2640" r:id="rId15"/>
    <p:sldId id="2641" r:id="rId16"/>
    <p:sldId id="2642" r:id="rId17"/>
    <p:sldId id="2643" r:id="rId18"/>
    <p:sldId id="285" r:id="rId19"/>
    <p:sldId id="2644" r:id="rId20"/>
    <p:sldId id="373" r:id="rId21"/>
    <p:sldId id="2636" r:id="rId22"/>
    <p:sldId id="257" r:id="rId23"/>
    <p:sldId id="287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18042-0846-48A0-8BCF-6C8D1BE11489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E989B-93C3-4E17-80A5-0FAC80AB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1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9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nhỡ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nhỏ.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0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0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82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6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5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0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9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0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3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4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5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1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83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37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18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21083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18200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73074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4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25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02863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4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0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6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56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1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93350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04044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315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27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77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0477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18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971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81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30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64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2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33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3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19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0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3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4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3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872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638C4F-7A8D-A4B5-59DE-34FBEA262C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1872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3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9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30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36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6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CDF4F-0A6B-EA79-53E9-6ACE13F0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25" y="396751"/>
            <a:ext cx="7772836" cy="447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3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136">
            <a:extLst>
              <a:ext uri="{FF2B5EF4-FFF2-40B4-BE49-F238E27FC236}">
                <a16:creationId xmlns:a16="http://schemas.microsoft.com/office/drawing/2014/main" id="{829CF631-96E8-FC0A-4EB6-958DF3749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7" y="232713"/>
            <a:ext cx="11607800" cy="6302375"/>
          </a:xfrm>
          <a:prstGeom prst="rect">
            <a:avLst/>
          </a:prstGeom>
        </p:spPr>
      </p:pic>
      <p:cxnSp>
        <p:nvCxnSpPr>
          <p:cNvPr id="5" name="Straight Connector 29">
            <a:extLst>
              <a:ext uri="{FF2B5EF4-FFF2-40B4-BE49-F238E27FC236}">
                <a16:creationId xmlns:a16="http://schemas.microsoft.com/office/drawing/2014/main" id="{01286214-8DD8-2C7D-6BBC-7B14B4D17498}"/>
              </a:ext>
            </a:extLst>
          </p:cNvPr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AA34F4-1063-D186-8177-FE550E641C3D}"/>
              </a:ext>
            </a:extLst>
          </p:cNvPr>
          <p:cNvSpPr txBox="1"/>
          <p:nvPr/>
        </p:nvSpPr>
        <p:spPr>
          <a:xfrm>
            <a:off x="4901235" y="488023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 A cỡ nhỏ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3E751-EB2A-3737-A249-510B987BFB99}"/>
              </a:ext>
            </a:extLst>
          </p:cNvPr>
          <p:cNvSpPr txBox="1"/>
          <p:nvPr/>
        </p:nvSpPr>
        <p:spPr>
          <a:xfrm>
            <a:off x="4285057" y="1413915"/>
            <a:ext cx="73020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1F4FE-4E1F-9565-5A76-54D9A6F352A7}"/>
              </a:ext>
            </a:extLst>
          </p:cNvPr>
          <p:cNvSpPr txBox="1"/>
          <p:nvPr/>
        </p:nvSpPr>
        <p:spPr>
          <a:xfrm>
            <a:off x="5408792" y="2132847"/>
            <a:ext cx="5058109" cy="8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rưỡi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2573C7-F353-D2F2-8DE6-A821B26EFC80}"/>
              </a:ext>
            </a:extLst>
          </p:cNvPr>
          <p:cNvSpPr txBox="1"/>
          <p:nvPr/>
        </p:nvSpPr>
        <p:spPr>
          <a:xfrm>
            <a:off x="4202655" y="2860563"/>
            <a:ext cx="773858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F08A1-03BA-8ABD-2868-A21141791FB6}"/>
              </a:ext>
            </a:extLst>
          </p:cNvPr>
          <p:cNvSpPr txBox="1"/>
          <p:nvPr/>
        </p:nvSpPr>
        <p:spPr>
          <a:xfrm>
            <a:off x="5032082" y="3688253"/>
            <a:ext cx="5519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gần 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2" descr="Bộ chữ hoa cỡ nhỏ (cao 2,5 li) dành cho học sinh Tiểu học | Thuvientailieu">
            <a:extLst>
              <a:ext uri="{FF2B5EF4-FFF2-40B4-BE49-F238E27FC236}">
                <a16:creationId xmlns:a16="http://schemas.microsoft.com/office/drawing/2014/main" id="{61A0EDDA-BC28-EE50-8D47-C2B0F7CE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1" y="808113"/>
            <a:ext cx="3795906" cy="390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91FAAE-3EEF-9BCB-3A12-A8242F3F3B10}"/>
              </a:ext>
            </a:extLst>
          </p:cNvPr>
          <p:cNvSpPr txBox="1"/>
          <p:nvPr/>
        </p:nvSpPr>
        <p:spPr>
          <a:xfrm>
            <a:off x="3106888" y="4744174"/>
            <a:ext cx="1080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ysClr val="windowText" lastClr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6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6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ClrTx/>
              <a:defRPr/>
            </a:pPr>
            <a:endParaRPr lang="en-US" sz="36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5F1DFA-BD4C-DF2F-8D40-3451D3B6D883}"/>
              </a:ext>
            </a:extLst>
          </p:cNvPr>
          <p:cNvSpPr txBox="1"/>
          <p:nvPr/>
        </p:nvSpPr>
        <p:spPr>
          <a:xfrm>
            <a:off x="4871180" y="5480193"/>
            <a:ext cx="4069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Gồm 3 nét</a:t>
            </a:r>
            <a:r>
              <a:rPr lang="en-US" sz="36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685800">
              <a:buClrTx/>
              <a:defRPr/>
            </a:pPr>
            <a:endParaRPr lang="en-US" sz="36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43AA98A-D806-7D7C-247E-B434D9CB830D}"/>
              </a:ext>
            </a:extLst>
          </p:cNvPr>
          <p:cNvCxnSpPr/>
          <p:nvPr/>
        </p:nvCxnSpPr>
        <p:spPr>
          <a:xfrm>
            <a:off x="3942608" y="1366864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15CCBE-1AA8-E234-0E43-164F879919DD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B9AE77-4BFE-F4DD-3584-F66AC25E7983}"/>
              </a:ext>
            </a:extLst>
          </p:cNvPr>
          <p:cNvCxnSpPr>
            <a:cxnSpLocks/>
          </p:cNvCxnSpPr>
          <p:nvPr/>
        </p:nvCxnSpPr>
        <p:spPr>
          <a:xfrm flipH="1">
            <a:off x="540283" y="3328264"/>
            <a:ext cx="767228" cy="580532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F11787D-80A2-516A-0771-DADDCEBE5F23}"/>
              </a:ext>
            </a:extLst>
          </p:cNvPr>
          <p:cNvCxnSpPr>
            <a:cxnSpLocks/>
          </p:cNvCxnSpPr>
          <p:nvPr/>
        </p:nvCxnSpPr>
        <p:spPr>
          <a:xfrm>
            <a:off x="3071065" y="1416173"/>
            <a:ext cx="0" cy="786743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DBE295A-E8B3-5828-129D-9697F486793B}"/>
              </a:ext>
            </a:extLst>
          </p:cNvPr>
          <p:cNvCxnSpPr>
            <a:cxnSpLocks/>
          </p:cNvCxnSpPr>
          <p:nvPr/>
        </p:nvCxnSpPr>
        <p:spPr>
          <a:xfrm>
            <a:off x="887511" y="2502507"/>
            <a:ext cx="861811" cy="398599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E26CC8-5276-50D9-6CC0-02436809E951}"/>
              </a:ext>
            </a:extLst>
          </p:cNvPr>
          <p:cNvSpPr txBox="1"/>
          <p:nvPr/>
        </p:nvSpPr>
        <p:spPr>
          <a:xfrm>
            <a:off x="3229732" y="857914"/>
            <a:ext cx="8365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 chữ hoa A cỡ nhỏ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5" name="HƯỚNG DẪN QUY TRÌNH VIẾT CHỮ A HOA CỠ NHỎ_Trim">
            <a:hlinkClick r:id="" action="ppaction://media"/>
            <a:extLst>
              <a:ext uri="{FF2B5EF4-FFF2-40B4-BE49-F238E27FC236}">
                <a16:creationId xmlns:a16="http://schemas.microsoft.com/office/drawing/2014/main" id="{F9ABE14A-8699-99D4-D7CC-F34775AE6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7600" y="1581468"/>
            <a:ext cx="8559748" cy="48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6">
              <a:extLst>
                <a:ext uri="{FF2B5EF4-FFF2-40B4-BE49-F238E27FC236}">
                  <a16:creationId xmlns:a16="http://schemas.microsoft.com/office/drawing/2014/main" id="{AA7DDBE8-CB61-41FA-A51F-73B4778152A4}"/>
                </a:ext>
              </a:extLst>
            </p:cNvPr>
            <p:cNvSpPr txBox="1"/>
            <p:nvPr/>
          </p:nvSpPr>
          <p:spPr>
            <a:xfrm>
              <a:off x="2820519" y="1582179"/>
              <a:ext cx="627105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80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80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kumimoji="0" lang="en-US" sz="80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endParaRPr kumimoji="0" lang="en-US" sz="8000" b="0" i="0" u="none" strike="noStrike" kern="120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3F8B81-2AB6-F2A2-C2C7-C605C6530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5" r="51550" b="32972"/>
          <a:stretch/>
        </p:blipFill>
        <p:spPr>
          <a:xfrm>
            <a:off x="292100" y="755379"/>
            <a:ext cx="11382130" cy="21059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0FAC93-9E76-16AF-08A1-11793F794D51}"/>
              </a:ext>
            </a:extLst>
          </p:cNvPr>
          <p:cNvSpPr/>
          <p:nvPr/>
        </p:nvSpPr>
        <p:spPr>
          <a:xfrm>
            <a:off x="292100" y="761992"/>
            <a:ext cx="1219200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Á</a:t>
            </a:r>
            <a:r>
              <a:rPr lang="vi-VN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nh nắng tràn ngập sân</a:t>
            </a:r>
            <a:r>
              <a:rPr lang="en-US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 </a:t>
            </a:r>
            <a:r>
              <a:rPr lang="vi-VN" sz="6000" b="1" dirty="0">
                <a:solidFill>
                  <a:srgbClr val="002060"/>
                </a:solidFill>
                <a:latin typeface="HP001 5 hàng" panose="020B0603050302020204" pitchFamily="34" charset="0"/>
              </a:rPr>
              <a:t>trường.</a:t>
            </a:r>
            <a:endParaRPr lang="en-US" sz="6000" b="1" dirty="0">
              <a:solidFill>
                <a:srgbClr val="00206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98CC2-8B8F-5AD9-6038-67387476F416}"/>
              </a:ext>
            </a:extLst>
          </p:cNvPr>
          <p:cNvSpPr txBox="1"/>
          <p:nvPr/>
        </p:nvSpPr>
        <p:spPr>
          <a:xfrm>
            <a:off x="895841" y="2613374"/>
            <a:ext cx="114358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eriod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marL="514350" indent="-514350" algn="just">
              <a:lnSpc>
                <a:spcPct val="300000"/>
              </a:lnSpc>
              <a:buAutoNum type="alphaLcPeriod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rưỡi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endParaRPr lang="vi-VN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250000"/>
              </a:lnSpc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Cuối câu có dấu 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3D105-EDCD-0131-79C1-4743A972FD64}"/>
              </a:ext>
            </a:extLst>
          </p:cNvPr>
          <p:cNvSpPr txBox="1"/>
          <p:nvPr/>
        </p:nvSpPr>
        <p:spPr>
          <a:xfrm>
            <a:off x="1299312" y="3668788"/>
            <a:ext cx="31188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 </a:t>
            </a:r>
            <a:r>
              <a:rPr lang="vi-VN" sz="40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</a:t>
            </a:r>
            <a:endParaRPr lang="vi-VN" sz="40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56DF0-189F-4DEE-806E-DFC2FA3726A5}"/>
              </a:ext>
            </a:extLst>
          </p:cNvPr>
          <p:cNvSpPr txBox="1"/>
          <p:nvPr/>
        </p:nvSpPr>
        <p:spPr>
          <a:xfrm>
            <a:off x="2525925" y="4938115"/>
            <a:ext cx="1143585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A, g, 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05915-6600-E16A-CB02-1A505710DF98}"/>
              </a:ext>
            </a:extLst>
          </p:cNvPr>
          <p:cNvSpPr txBox="1"/>
          <p:nvPr/>
        </p:nvSpPr>
        <p:spPr>
          <a:xfrm>
            <a:off x="4896185" y="5660660"/>
            <a:ext cx="4856904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vi-VN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Dấu chấm  (.)</a:t>
            </a:r>
            <a:endParaRPr lang="en-US" sz="32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00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uiExpand="1" build="p"/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106475" y="288235"/>
            <a:ext cx="974497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nhiều, đến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74892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 Box 833">
            <a:extLst>
              <a:ext uri="{FF2B5EF4-FFF2-40B4-BE49-F238E27FC236}">
                <a16:creationId xmlns:a16="http://schemas.microsoft.com/office/drawing/2014/main" id="{BCB44C7E-0423-43B1-98B2-4D7388A0D0C6}"/>
              </a:ext>
            </a:extLst>
          </p:cNvPr>
          <p:cNvSpPr txBox="1"/>
          <p:nvPr/>
        </p:nvSpPr>
        <p:spPr>
          <a:xfrm>
            <a:off x="1981201" y="3519194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28492" y="564298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nắng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tràn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ngập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6" name="Text Box 1037">
            <a:extLst>
              <a:ext uri="{FF2B5EF4-FFF2-40B4-BE49-F238E27FC236}">
                <a16:creationId xmlns:a16="http://schemas.microsoft.com/office/drawing/2014/main" id="{69D692FE-4420-4FDF-A219-87BC751F48F3}"/>
              </a:ext>
            </a:extLst>
          </p:cNvPr>
          <p:cNvSpPr txBox="1"/>
          <p:nvPr/>
        </p:nvSpPr>
        <p:spPr>
          <a:xfrm>
            <a:off x="1925095" y="4581087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012174" y="1941338"/>
            <a:ext cx="4155625" cy="228524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hữ A">
            <a:hlinkClick r:id="" action="ppaction://media"/>
            <a:extLst>
              <a:ext uri="{FF2B5EF4-FFF2-40B4-BE49-F238E27FC236}">
                <a16:creationId xmlns:a16="http://schemas.microsoft.com/office/drawing/2014/main" id="{2C02CDE0-FC56-EC59-0F53-D1DF8A4A1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02742"/>
            <a:ext cx="9916160" cy="562655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40ED3F3-3717-4371-B5AC-F6123E9A388E}"/>
              </a:ext>
            </a:extLst>
          </p:cNvPr>
          <p:cNvSpPr/>
          <p:nvPr/>
        </p:nvSpPr>
        <p:spPr>
          <a:xfrm>
            <a:off x="5012921" y="2040978"/>
            <a:ext cx="2917997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Việt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F0C05-CD55-4002-9D60-2973E107CE74}"/>
              </a:ext>
            </a:extLst>
          </p:cNvPr>
          <p:cNvSpPr txBox="1"/>
          <p:nvPr/>
        </p:nvSpPr>
        <p:spPr>
          <a:xfrm>
            <a:off x="3093631" y="1316409"/>
            <a:ext cx="6746799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4149AF-652B-91AC-5D49-0012A5E8D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2681408"/>
            <a:ext cx="3056176" cy="1218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5737EB-2D67-CE4E-5F3F-B37637DB7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445" y="3620561"/>
            <a:ext cx="4548010" cy="18838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C49592-7F01-0A58-7598-17CA1DC2A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2058" y="3749709"/>
            <a:ext cx="42431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8D6D19-007B-C44D-7B03-10BBAF84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24" y="3761121"/>
            <a:ext cx="784623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0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108585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108585" fill="none" extrusionOk="0">
                        <a:moveTo>
                          <a:pt x="0" y="922335"/>
                        </a:moveTo>
                        <a:cubicBezTo>
                          <a:pt x="-99132" y="591471"/>
                          <a:pt x="539280" y="173282"/>
                          <a:pt x="1155191" y="0"/>
                        </a:cubicBezTo>
                        <a:cubicBezTo>
                          <a:pt x="4284652" y="598093"/>
                          <a:pt x="8401449" y="373367"/>
                          <a:pt x="10610088" y="0"/>
                        </a:cubicBezTo>
                        <a:cubicBezTo>
                          <a:pt x="11315862" y="147605"/>
                          <a:pt x="11820982" y="475817"/>
                          <a:pt x="11765280" y="922335"/>
                        </a:cubicBezTo>
                        <a:cubicBezTo>
                          <a:pt x="11599966" y="2951769"/>
                          <a:pt x="11503101" y="4438834"/>
                          <a:pt x="11765280" y="5186249"/>
                        </a:cubicBezTo>
                        <a:cubicBezTo>
                          <a:pt x="11865689" y="5790580"/>
                          <a:pt x="11073787" y="6022314"/>
                          <a:pt x="10610088" y="6108585"/>
                        </a:cubicBezTo>
                        <a:cubicBezTo>
                          <a:pt x="10357242" y="6776406"/>
                          <a:pt x="5426948" y="6380502"/>
                          <a:pt x="1155191" y="6108585"/>
                        </a:cubicBezTo>
                        <a:cubicBezTo>
                          <a:pt x="314727" y="6152657"/>
                          <a:pt x="3181" y="5502136"/>
                          <a:pt x="0" y="5186249"/>
                        </a:cubicBezTo>
                        <a:cubicBezTo>
                          <a:pt x="-23049" y="3309843"/>
                          <a:pt x="6272" y="1809937"/>
                          <a:pt x="0" y="922335"/>
                        </a:cubicBezTo>
                        <a:close/>
                      </a:path>
                      <a:path w="11765280" h="6108585" stroke="0" extrusionOk="0">
                        <a:moveTo>
                          <a:pt x="0" y="922335"/>
                        </a:moveTo>
                        <a:cubicBezTo>
                          <a:pt x="20340" y="634967"/>
                          <a:pt x="453027" y="140277"/>
                          <a:pt x="1155191" y="0"/>
                        </a:cubicBezTo>
                        <a:cubicBezTo>
                          <a:pt x="2664576" y="122398"/>
                          <a:pt x="9078403" y="352850"/>
                          <a:pt x="10610088" y="0"/>
                        </a:cubicBezTo>
                        <a:cubicBezTo>
                          <a:pt x="11184111" y="-39108"/>
                          <a:pt x="11640728" y="479544"/>
                          <a:pt x="11765280" y="922335"/>
                        </a:cubicBezTo>
                        <a:cubicBezTo>
                          <a:pt x="12027387" y="2273770"/>
                          <a:pt x="11550271" y="4595316"/>
                          <a:pt x="11765280" y="5186249"/>
                        </a:cubicBezTo>
                        <a:cubicBezTo>
                          <a:pt x="11653339" y="5638478"/>
                          <a:pt x="11229695" y="6291359"/>
                          <a:pt x="10610088" y="6108585"/>
                        </a:cubicBezTo>
                        <a:cubicBezTo>
                          <a:pt x="6525965" y="6235633"/>
                          <a:pt x="5295671" y="6199965"/>
                          <a:pt x="1155191" y="6108585"/>
                        </a:cubicBezTo>
                        <a:cubicBezTo>
                          <a:pt x="478825" y="6229182"/>
                          <a:pt x="-31949" y="5611525"/>
                          <a:pt x="0" y="5186249"/>
                        </a:cubicBezTo>
                        <a:cubicBezTo>
                          <a:pt x="-133370" y="4333813"/>
                          <a:pt x="-12785" y="2309215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43461" y="541256"/>
                          <a:pt x="549309" y="62221"/>
                          <a:pt x="1155191" y="0"/>
                        </a:cubicBezTo>
                        <a:cubicBezTo>
                          <a:pt x="4799039" y="166479"/>
                          <a:pt x="8502233" y="135302"/>
                          <a:pt x="10610088" y="0"/>
                        </a:cubicBezTo>
                        <a:cubicBezTo>
                          <a:pt x="11341934" y="95981"/>
                          <a:pt x="11763994" y="320280"/>
                          <a:pt x="11765280" y="922335"/>
                        </a:cubicBezTo>
                        <a:cubicBezTo>
                          <a:pt x="11692429" y="2725497"/>
                          <a:pt x="11659354" y="4334988"/>
                          <a:pt x="11765280" y="5186249"/>
                        </a:cubicBezTo>
                        <a:cubicBezTo>
                          <a:pt x="11855493" y="5706883"/>
                          <a:pt x="11174905" y="6134090"/>
                          <a:pt x="10610088" y="6108585"/>
                        </a:cubicBezTo>
                        <a:cubicBezTo>
                          <a:pt x="9205363" y="6069236"/>
                          <a:pt x="5446510" y="5421075"/>
                          <a:pt x="1155191" y="6108585"/>
                        </a:cubicBezTo>
                        <a:cubicBezTo>
                          <a:pt x="366662" y="6178117"/>
                          <a:pt x="-43390" y="5559689"/>
                          <a:pt x="0" y="5186249"/>
                        </a:cubicBezTo>
                        <a:cubicBezTo>
                          <a:pt x="190135" y="3279567"/>
                          <a:pt x="66058" y="1743078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-28127" y="527676"/>
                          <a:pt x="528656" y="168880"/>
                          <a:pt x="1155191" y="0"/>
                        </a:cubicBezTo>
                        <a:cubicBezTo>
                          <a:pt x="4448223" y="486509"/>
                          <a:pt x="8697865" y="262379"/>
                          <a:pt x="10610088" y="0"/>
                        </a:cubicBezTo>
                        <a:cubicBezTo>
                          <a:pt x="11375512" y="80802"/>
                          <a:pt x="11809641" y="436101"/>
                          <a:pt x="11765280" y="922335"/>
                        </a:cubicBezTo>
                        <a:cubicBezTo>
                          <a:pt x="11696025" y="2826096"/>
                          <a:pt x="11592372" y="4384481"/>
                          <a:pt x="11765280" y="5186249"/>
                        </a:cubicBezTo>
                        <a:cubicBezTo>
                          <a:pt x="11820385" y="5737056"/>
                          <a:pt x="11061731" y="6081326"/>
                          <a:pt x="10610088" y="6108585"/>
                        </a:cubicBezTo>
                        <a:cubicBezTo>
                          <a:pt x="9889744" y="6501601"/>
                          <a:pt x="5821501" y="5840329"/>
                          <a:pt x="1155191" y="6108585"/>
                        </a:cubicBezTo>
                        <a:cubicBezTo>
                          <a:pt x="299167" y="6188561"/>
                          <a:pt x="-38685" y="5492185"/>
                          <a:pt x="0" y="5186249"/>
                        </a:cubicBezTo>
                        <a:cubicBezTo>
                          <a:pt x="40038" y="3327317"/>
                          <a:pt x="90497" y="1784610"/>
                          <a:pt x="0" y="922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1AD99-45CA-8AB0-3180-3E7869E87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588"/>
            <a:ext cx="2464665" cy="2616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639A57-E598-6DA4-9222-B70E52EBC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747755" y="934784"/>
            <a:ext cx="4031097" cy="4003675"/>
          </a:xfrm>
          <a:prstGeom prst="rect">
            <a:avLst/>
          </a:prstGeom>
        </p:spPr>
      </p:pic>
      <p:pic>
        <p:nvPicPr>
          <p:cNvPr id="4" name="Picture 2" descr="Bộ chữ hoa cỡ nhỏ (cao 2,5 li) dành cho học sinh Tiểu học | Thuvientailieu">
            <a:extLst>
              <a:ext uri="{FF2B5EF4-FFF2-40B4-BE49-F238E27FC236}">
                <a16:creationId xmlns:a16="http://schemas.microsoft.com/office/drawing/2014/main" id="{C44C6EF3-7393-4EB1-CE59-2BCC19FE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36" y="2645966"/>
            <a:ext cx="2206912" cy="22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9E06E-AD1D-EB9A-112F-C6F3F7456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013" y="5211016"/>
            <a:ext cx="4121253" cy="11095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C9C6E6-9A48-B9BA-209F-E3D024C23B1D}"/>
              </a:ext>
            </a:extLst>
          </p:cNvPr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F525452-CBF4-DC03-6867-163F84D2E2C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1" name="组合 46">
                <a:extLst>
                  <a:ext uri="{FF2B5EF4-FFF2-40B4-BE49-F238E27FC236}">
                    <a16:creationId xmlns:a16="http://schemas.microsoft.com/office/drawing/2014/main" id="{F05AB7F1-7B61-E33A-663D-B898F35215F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3" name="梯形 50">
                  <a:extLst>
                    <a:ext uri="{FF2B5EF4-FFF2-40B4-BE49-F238E27FC236}">
                      <a16:creationId xmlns:a16="http://schemas.microsoft.com/office/drawing/2014/main" id="{387695F2-DE16-2116-2162-F4C6C06D3B94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4" name="矩形 49">
                  <a:extLst>
                    <a:ext uri="{FF2B5EF4-FFF2-40B4-BE49-F238E27FC236}">
                      <a16:creationId xmlns:a16="http://schemas.microsoft.com/office/drawing/2014/main" id="{2B7C4C7A-1504-CFB5-DED4-8A15C8AF098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2" name="Google Shape;697;p24">
                <a:extLst>
                  <a:ext uri="{FF2B5EF4-FFF2-40B4-BE49-F238E27FC236}">
                    <a16:creationId xmlns:a16="http://schemas.microsoft.com/office/drawing/2014/main" id="{9EA25E02-8267-4967-26C8-C82B7C22A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A1068-AB8E-3B37-9876-1EDA031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3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nhỏ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172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108585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  <a:gd name="connsiteX0" fmla="*/ 0 w 11765280"/>
                      <a:gd name="connsiteY0" fmla="*/ 922335 h 6108585"/>
                      <a:gd name="connsiteX1" fmla="*/ 1155191 w 11765280"/>
                      <a:gd name="connsiteY1" fmla="*/ 0 h 6108585"/>
                      <a:gd name="connsiteX2" fmla="*/ 10610088 w 11765280"/>
                      <a:gd name="connsiteY2" fmla="*/ 0 h 6108585"/>
                      <a:gd name="connsiteX3" fmla="*/ 11765280 w 11765280"/>
                      <a:gd name="connsiteY3" fmla="*/ 922335 h 6108585"/>
                      <a:gd name="connsiteX4" fmla="*/ 11765280 w 11765280"/>
                      <a:gd name="connsiteY4" fmla="*/ 5186249 h 6108585"/>
                      <a:gd name="connsiteX5" fmla="*/ 10610088 w 11765280"/>
                      <a:gd name="connsiteY5" fmla="*/ 6108585 h 6108585"/>
                      <a:gd name="connsiteX6" fmla="*/ 1155191 w 11765280"/>
                      <a:gd name="connsiteY6" fmla="*/ 6108585 h 6108585"/>
                      <a:gd name="connsiteX7" fmla="*/ 0 w 11765280"/>
                      <a:gd name="connsiteY7" fmla="*/ 5186249 h 6108585"/>
                      <a:gd name="connsiteX8" fmla="*/ 0 w 11765280"/>
                      <a:gd name="connsiteY8" fmla="*/ 922335 h 6108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108585" fill="none" extrusionOk="0">
                        <a:moveTo>
                          <a:pt x="0" y="922335"/>
                        </a:moveTo>
                        <a:cubicBezTo>
                          <a:pt x="-99132" y="591471"/>
                          <a:pt x="539280" y="173282"/>
                          <a:pt x="1155191" y="0"/>
                        </a:cubicBezTo>
                        <a:cubicBezTo>
                          <a:pt x="4284652" y="598093"/>
                          <a:pt x="8401449" y="373367"/>
                          <a:pt x="10610088" y="0"/>
                        </a:cubicBezTo>
                        <a:cubicBezTo>
                          <a:pt x="11315862" y="147605"/>
                          <a:pt x="11820982" y="475817"/>
                          <a:pt x="11765280" y="922335"/>
                        </a:cubicBezTo>
                        <a:cubicBezTo>
                          <a:pt x="11599966" y="2951769"/>
                          <a:pt x="11503101" y="4438834"/>
                          <a:pt x="11765280" y="5186249"/>
                        </a:cubicBezTo>
                        <a:cubicBezTo>
                          <a:pt x="11865689" y="5790580"/>
                          <a:pt x="11073787" y="6022314"/>
                          <a:pt x="10610088" y="6108585"/>
                        </a:cubicBezTo>
                        <a:cubicBezTo>
                          <a:pt x="10357242" y="6776406"/>
                          <a:pt x="5426948" y="6380502"/>
                          <a:pt x="1155191" y="6108585"/>
                        </a:cubicBezTo>
                        <a:cubicBezTo>
                          <a:pt x="314727" y="6152657"/>
                          <a:pt x="3181" y="5502136"/>
                          <a:pt x="0" y="5186249"/>
                        </a:cubicBezTo>
                        <a:cubicBezTo>
                          <a:pt x="-23049" y="3309843"/>
                          <a:pt x="6272" y="1809937"/>
                          <a:pt x="0" y="922335"/>
                        </a:cubicBezTo>
                        <a:close/>
                      </a:path>
                      <a:path w="11765280" h="6108585" stroke="0" extrusionOk="0">
                        <a:moveTo>
                          <a:pt x="0" y="922335"/>
                        </a:moveTo>
                        <a:cubicBezTo>
                          <a:pt x="20340" y="634967"/>
                          <a:pt x="453027" y="140277"/>
                          <a:pt x="1155191" y="0"/>
                        </a:cubicBezTo>
                        <a:cubicBezTo>
                          <a:pt x="2664576" y="122398"/>
                          <a:pt x="9078403" y="352850"/>
                          <a:pt x="10610088" y="0"/>
                        </a:cubicBezTo>
                        <a:cubicBezTo>
                          <a:pt x="11184111" y="-39108"/>
                          <a:pt x="11640728" y="479544"/>
                          <a:pt x="11765280" y="922335"/>
                        </a:cubicBezTo>
                        <a:cubicBezTo>
                          <a:pt x="12027387" y="2273770"/>
                          <a:pt x="11550271" y="4595316"/>
                          <a:pt x="11765280" y="5186249"/>
                        </a:cubicBezTo>
                        <a:cubicBezTo>
                          <a:pt x="11653339" y="5638478"/>
                          <a:pt x="11229695" y="6291359"/>
                          <a:pt x="10610088" y="6108585"/>
                        </a:cubicBezTo>
                        <a:cubicBezTo>
                          <a:pt x="6525965" y="6235633"/>
                          <a:pt x="5295671" y="6199965"/>
                          <a:pt x="1155191" y="6108585"/>
                        </a:cubicBezTo>
                        <a:cubicBezTo>
                          <a:pt x="478825" y="6229182"/>
                          <a:pt x="-31949" y="5611525"/>
                          <a:pt x="0" y="5186249"/>
                        </a:cubicBezTo>
                        <a:cubicBezTo>
                          <a:pt x="-133370" y="4333813"/>
                          <a:pt x="-12785" y="2309215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43461" y="541256"/>
                          <a:pt x="549309" y="62221"/>
                          <a:pt x="1155191" y="0"/>
                        </a:cubicBezTo>
                        <a:cubicBezTo>
                          <a:pt x="4799039" y="166479"/>
                          <a:pt x="8502233" y="135302"/>
                          <a:pt x="10610088" y="0"/>
                        </a:cubicBezTo>
                        <a:cubicBezTo>
                          <a:pt x="11341934" y="95981"/>
                          <a:pt x="11763994" y="320280"/>
                          <a:pt x="11765280" y="922335"/>
                        </a:cubicBezTo>
                        <a:cubicBezTo>
                          <a:pt x="11692429" y="2725497"/>
                          <a:pt x="11659354" y="4334988"/>
                          <a:pt x="11765280" y="5186249"/>
                        </a:cubicBezTo>
                        <a:cubicBezTo>
                          <a:pt x="11855493" y="5706883"/>
                          <a:pt x="11174905" y="6134090"/>
                          <a:pt x="10610088" y="6108585"/>
                        </a:cubicBezTo>
                        <a:cubicBezTo>
                          <a:pt x="9205363" y="6069236"/>
                          <a:pt x="5446510" y="5421075"/>
                          <a:pt x="1155191" y="6108585"/>
                        </a:cubicBezTo>
                        <a:cubicBezTo>
                          <a:pt x="366662" y="6178117"/>
                          <a:pt x="-43390" y="5559689"/>
                          <a:pt x="0" y="5186249"/>
                        </a:cubicBezTo>
                        <a:cubicBezTo>
                          <a:pt x="190135" y="3279567"/>
                          <a:pt x="66058" y="1743078"/>
                          <a:pt x="0" y="922335"/>
                        </a:cubicBezTo>
                        <a:close/>
                      </a:path>
                      <a:path w="11765280" h="6108585" fill="none" stroke="0" extrusionOk="0">
                        <a:moveTo>
                          <a:pt x="0" y="922335"/>
                        </a:moveTo>
                        <a:cubicBezTo>
                          <a:pt x="-28127" y="527676"/>
                          <a:pt x="528656" y="168880"/>
                          <a:pt x="1155191" y="0"/>
                        </a:cubicBezTo>
                        <a:cubicBezTo>
                          <a:pt x="4448223" y="486509"/>
                          <a:pt x="8697865" y="262379"/>
                          <a:pt x="10610088" y="0"/>
                        </a:cubicBezTo>
                        <a:cubicBezTo>
                          <a:pt x="11375512" y="80802"/>
                          <a:pt x="11809641" y="436101"/>
                          <a:pt x="11765280" y="922335"/>
                        </a:cubicBezTo>
                        <a:cubicBezTo>
                          <a:pt x="11696025" y="2826096"/>
                          <a:pt x="11592372" y="4384481"/>
                          <a:pt x="11765280" y="5186249"/>
                        </a:cubicBezTo>
                        <a:cubicBezTo>
                          <a:pt x="11820385" y="5737056"/>
                          <a:pt x="11061731" y="6081326"/>
                          <a:pt x="10610088" y="6108585"/>
                        </a:cubicBezTo>
                        <a:cubicBezTo>
                          <a:pt x="9889744" y="6501601"/>
                          <a:pt x="5821501" y="5840329"/>
                          <a:pt x="1155191" y="6108585"/>
                        </a:cubicBezTo>
                        <a:cubicBezTo>
                          <a:pt x="299167" y="6188561"/>
                          <a:pt x="-38685" y="5492185"/>
                          <a:pt x="0" y="5186249"/>
                        </a:cubicBezTo>
                        <a:cubicBezTo>
                          <a:pt x="40038" y="3327317"/>
                          <a:pt x="90497" y="1784610"/>
                          <a:pt x="0" y="92233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8C9C6E6-9A48-B9BA-209F-E3D024C23B1D}"/>
              </a:ext>
            </a:extLst>
          </p:cNvPr>
          <p:cNvGrpSpPr/>
          <p:nvPr/>
        </p:nvGrpSpPr>
        <p:grpSpPr>
          <a:xfrm flipH="1">
            <a:off x="7457440" y="150880"/>
            <a:ext cx="4877163" cy="945689"/>
            <a:chOff x="3657419" y="358759"/>
            <a:chExt cx="4877163" cy="9456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F525452-CBF4-DC03-6867-163F84D2E2CC}"/>
                </a:ext>
              </a:extLst>
            </p:cNvPr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1" name="组合 46">
                <a:extLst>
                  <a:ext uri="{FF2B5EF4-FFF2-40B4-BE49-F238E27FC236}">
                    <a16:creationId xmlns:a16="http://schemas.microsoft.com/office/drawing/2014/main" id="{F05AB7F1-7B61-E33A-663D-B898F35215F0}"/>
                  </a:ext>
                </a:extLst>
              </p:cNvPr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3" name="梯形 50">
                  <a:extLst>
                    <a:ext uri="{FF2B5EF4-FFF2-40B4-BE49-F238E27FC236}">
                      <a16:creationId xmlns:a16="http://schemas.microsoft.com/office/drawing/2014/main" id="{387695F2-DE16-2116-2162-F4C6C06D3B94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4" name="矩形 49">
                  <a:extLst>
                    <a:ext uri="{FF2B5EF4-FFF2-40B4-BE49-F238E27FC236}">
                      <a16:creationId xmlns:a16="http://schemas.microsoft.com/office/drawing/2014/main" id="{2B7C4C7A-1504-CFB5-DED4-8A15C8AF0980}"/>
                    </a:ext>
                  </a:extLst>
                </p:cNvPr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2" name="Google Shape;697;p24">
                <a:extLst>
                  <a:ext uri="{FF2B5EF4-FFF2-40B4-BE49-F238E27FC236}">
                    <a16:creationId xmlns:a16="http://schemas.microsoft.com/office/drawing/2014/main" id="{9EA25E02-8267-4967-26C8-C82B7C22A2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F4A1068-AB8E-3B37-9876-1EDA031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5" name="Straight Connector 29">
            <a:extLst>
              <a:ext uri="{FF2B5EF4-FFF2-40B4-BE49-F238E27FC236}">
                <a16:creationId xmlns:a16="http://schemas.microsoft.com/office/drawing/2014/main" id="{D5CE4B03-694E-2FFE-66D9-3B43BAB21DD1}"/>
              </a:ext>
            </a:extLst>
          </p:cNvPr>
          <p:cNvCxnSpPr/>
          <p:nvPr/>
        </p:nvCxnSpPr>
        <p:spPr>
          <a:xfrm flipV="1">
            <a:off x="1828800" y="36184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81BF007F-D697-ED95-796B-0BFF9CE6E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3" t="45340" r="74117" b="21887"/>
          <a:stretch/>
        </p:blipFill>
        <p:spPr>
          <a:xfrm>
            <a:off x="260127" y="776928"/>
            <a:ext cx="4031097" cy="400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6D4B48-9316-5DCA-0236-A6FAC68692AD}"/>
              </a:ext>
            </a:extLst>
          </p:cNvPr>
          <p:cNvSpPr txBox="1"/>
          <p:nvPr/>
        </p:nvSpPr>
        <p:spPr>
          <a:xfrm>
            <a:off x="5132179" y="1530591"/>
            <a:ext cx="74296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Chữ hoa A cỡ vừa</a:t>
            </a:r>
            <a:endParaRPr lang="en-US" sz="50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E9A9F-120A-BA44-2C2D-AFD319879794}"/>
              </a:ext>
            </a:extLst>
          </p:cNvPr>
          <p:cNvSpPr txBox="1"/>
          <p:nvPr/>
        </p:nvSpPr>
        <p:spPr>
          <a:xfrm>
            <a:off x="4559190" y="2325443"/>
            <a:ext cx="8072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814212-AACB-93C3-01CE-47BF89F6E3DE}"/>
              </a:ext>
            </a:extLst>
          </p:cNvPr>
          <p:cNvSpPr txBox="1"/>
          <p:nvPr/>
        </p:nvSpPr>
        <p:spPr>
          <a:xfrm>
            <a:off x="5168617" y="2901554"/>
            <a:ext cx="3708856" cy="739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Cao </a:t>
            </a: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F8F956-AC40-3B48-176D-FF561FDBE4E0}"/>
              </a:ext>
            </a:extLst>
          </p:cNvPr>
          <p:cNvSpPr txBox="1"/>
          <p:nvPr/>
        </p:nvSpPr>
        <p:spPr>
          <a:xfrm>
            <a:off x="4457590" y="3601504"/>
            <a:ext cx="9603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4B4C9C-13CC-9A5D-38A8-2421D5A801F4}"/>
              </a:ext>
            </a:extLst>
          </p:cNvPr>
          <p:cNvSpPr txBox="1"/>
          <p:nvPr/>
        </p:nvSpPr>
        <p:spPr>
          <a:xfrm>
            <a:off x="5199097" y="4445922"/>
            <a:ext cx="3708856" cy="73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Rộng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5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,5 ô li</a:t>
            </a:r>
            <a:r>
              <a:rPr lang="en-US" sz="3200" b="1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11E40B-6911-F6BE-3675-C52D0E455737}"/>
              </a:ext>
            </a:extLst>
          </p:cNvPr>
          <p:cNvCxnSpPr/>
          <p:nvPr/>
        </p:nvCxnSpPr>
        <p:spPr>
          <a:xfrm>
            <a:off x="4049486" y="1484416"/>
            <a:ext cx="0" cy="32961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4FB8D0-4BBA-0CFF-24A9-DC9ED8A19F65}"/>
              </a:ext>
            </a:extLst>
          </p:cNvPr>
          <p:cNvCxnSpPr>
            <a:cxnSpLocks/>
          </p:cNvCxnSpPr>
          <p:nvPr/>
        </p:nvCxnSpPr>
        <p:spPr>
          <a:xfrm>
            <a:off x="379796" y="866899"/>
            <a:ext cx="34559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64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25120" y="71120"/>
            <a:ext cx="11765280" cy="6410960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xmlns="" sd="2600172374">
                  <a:custGeom>
                    <a:avLst/>
                    <a:gdLst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  <a:gd name="connsiteX0" fmla="*/ 0 w 11765280"/>
                      <a:gd name="connsiteY0" fmla="*/ 967990 h 6410960"/>
                      <a:gd name="connsiteX1" fmla="*/ 1155191 w 11765280"/>
                      <a:gd name="connsiteY1" fmla="*/ 0 h 6410960"/>
                      <a:gd name="connsiteX2" fmla="*/ 10610088 w 11765280"/>
                      <a:gd name="connsiteY2" fmla="*/ 0 h 6410960"/>
                      <a:gd name="connsiteX3" fmla="*/ 11765280 w 11765280"/>
                      <a:gd name="connsiteY3" fmla="*/ 967990 h 6410960"/>
                      <a:gd name="connsiteX4" fmla="*/ 11765280 w 11765280"/>
                      <a:gd name="connsiteY4" fmla="*/ 5442969 h 6410960"/>
                      <a:gd name="connsiteX5" fmla="*/ 10610088 w 11765280"/>
                      <a:gd name="connsiteY5" fmla="*/ 6410960 h 6410960"/>
                      <a:gd name="connsiteX6" fmla="*/ 1155191 w 11765280"/>
                      <a:gd name="connsiteY6" fmla="*/ 6410960 h 6410960"/>
                      <a:gd name="connsiteX7" fmla="*/ 0 w 11765280"/>
                      <a:gd name="connsiteY7" fmla="*/ 5442969 h 6410960"/>
                      <a:gd name="connsiteX8" fmla="*/ 0 w 11765280"/>
                      <a:gd name="connsiteY8" fmla="*/ 967990 h 641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65280" h="6410960" fill="none" extrusionOk="0">
                        <a:moveTo>
                          <a:pt x="0" y="967990"/>
                        </a:moveTo>
                        <a:cubicBezTo>
                          <a:pt x="-93088" y="604480"/>
                          <a:pt x="544893" y="230166"/>
                          <a:pt x="1155191" y="0"/>
                        </a:cubicBezTo>
                        <a:cubicBezTo>
                          <a:pt x="4354125" y="535058"/>
                          <a:pt x="8456239" y="485420"/>
                          <a:pt x="10610088" y="0"/>
                        </a:cubicBezTo>
                        <a:cubicBezTo>
                          <a:pt x="11318023" y="157738"/>
                          <a:pt x="11809093" y="482653"/>
                          <a:pt x="11765280" y="967990"/>
                        </a:cubicBezTo>
                        <a:cubicBezTo>
                          <a:pt x="11592780" y="3112027"/>
                          <a:pt x="11439152" y="4670088"/>
                          <a:pt x="11765280" y="5442969"/>
                        </a:cubicBezTo>
                        <a:cubicBezTo>
                          <a:pt x="11852203" y="6060387"/>
                          <a:pt x="11028697" y="6294138"/>
                          <a:pt x="10610088" y="6410960"/>
                        </a:cubicBezTo>
                        <a:cubicBezTo>
                          <a:pt x="10168323" y="6897119"/>
                          <a:pt x="5677513" y="7214554"/>
                          <a:pt x="1155191" y="6410960"/>
                        </a:cubicBezTo>
                        <a:cubicBezTo>
                          <a:pt x="319873" y="6455599"/>
                          <a:pt x="3448" y="5756744"/>
                          <a:pt x="0" y="5442969"/>
                        </a:cubicBezTo>
                        <a:cubicBezTo>
                          <a:pt x="-24059" y="3415111"/>
                          <a:pt x="16680" y="1977227"/>
                          <a:pt x="0" y="967990"/>
                        </a:cubicBezTo>
                        <a:close/>
                      </a:path>
                      <a:path w="11765280" h="6410960" stroke="0" extrusionOk="0">
                        <a:moveTo>
                          <a:pt x="0" y="967990"/>
                        </a:moveTo>
                        <a:cubicBezTo>
                          <a:pt x="31452" y="604809"/>
                          <a:pt x="464683" y="134606"/>
                          <a:pt x="1155191" y="0"/>
                        </a:cubicBezTo>
                        <a:cubicBezTo>
                          <a:pt x="2617899" y="123838"/>
                          <a:pt x="9061308" y="351243"/>
                          <a:pt x="10610088" y="0"/>
                        </a:cubicBezTo>
                        <a:cubicBezTo>
                          <a:pt x="11237952" y="-29827"/>
                          <a:pt x="11662635" y="486459"/>
                          <a:pt x="11765280" y="967990"/>
                        </a:cubicBezTo>
                        <a:cubicBezTo>
                          <a:pt x="12046270" y="2373437"/>
                          <a:pt x="11544230" y="4830000"/>
                          <a:pt x="11765280" y="5442969"/>
                        </a:cubicBezTo>
                        <a:cubicBezTo>
                          <a:pt x="11659385" y="5921970"/>
                          <a:pt x="11237210" y="6623212"/>
                          <a:pt x="10610088" y="6410960"/>
                        </a:cubicBezTo>
                        <a:cubicBezTo>
                          <a:pt x="6518296" y="6589714"/>
                          <a:pt x="5139473" y="6562938"/>
                          <a:pt x="1155191" y="6410960"/>
                        </a:cubicBezTo>
                        <a:cubicBezTo>
                          <a:pt x="460860" y="6497710"/>
                          <a:pt x="-22990" y="5846415"/>
                          <a:pt x="0" y="5442969"/>
                        </a:cubicBezTo>
                        <a:cubicBezTo>
                          <a:pt x="-80131" y="4581543"/>
                          <a:pt x="-43943" y="2465559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7733" y="632898"/>
                          <a:pt x="569441" y="41008"/>
                          <a:pt x="1155191" y="0"/>
                        </a:cubicBezTo>
                        <a:cubicBezTo>
                          <a:pt x="4794767" y="196169"/>
                          <a:pt x="8443534" y="143144"/>
                          <a:pt x="10610088" y="0"/>
                        </a:cubicBezTo>
                        <a:cubicBezTo>
                          <a:pt x="11353610" y="110257"/>
                          <a:pt x="11722888" y="316541"/>
                          <a:pt x="11765280" y="967990"/>
                        </a:cubicBezTo>
                        <a:cubicBezTo>
                          <a:pt x="11730501" y="2881671"/>
                          <a:pt x="11704679" y="4677480"/>
                          <a:pt x="11765280" y="5442969"/>
                        </a:cubicBezTo>
                        <a:cubicBezTo>
                          <a:pt x="11894863" y="5944536"/>
                          <a:pt x="11151780" y="6431514"/>
                          <a:pt x="10610088" y="6410960"/>
                        </a:cubicBezTo>
                        <a:cubicBezTo>
                          <a:pt x="9261669" y="6368180"/>
                          <a:pt x="5486773" y="5893149"/>
                          <a:pt x="1155191" y="6410960"/>
                        </a:cubicBezTo>
                        <a:cubicBezTo>
                          <a:pt x="359502" y="6487109"/>
                          <a:pt x="-44215" y="5833672"/>
                          <a:pt x="0" y="5442969"/>
                        </a:cubicBezTo>
                        <a:cubicBezTo>
                          <a:pt x="161803" y="3438141"/>
                          <a:pt x="88141" y="1809673"/>
                          <a:pt x="0" y="967990"/>
                        </a:cubicBezTo>
                        <a:close/>
                      </a:path>
                      <a:path w="11765280" h="6410960" fill="none" stroke="0" extrusionOk="0">
                        <a:moveTo>
                          <a:pt x="0" y="967990"/>
                        </a:moveTo>
                        <a:cubicBezTo>
                          <a:pt x="8996" y="568073"/>
                          <a:pt x="524527" y="231971"/>
                          <a:pt x="1155191" y="0"/>
                        </a:cubicBezTo>
                        <a:cubicBezTo>
                          <a:pt x="4516499" y="701285"/>
                          <a:pt x="8591852" y="283273"/>
                          <a:pt x="10610088" y="0"/>
                        </a:cubicBezTo>
                        <a:cubicBezTo>
                          <a:pt x="11325493" y="93801"/>
                          <a:pt x="11807917" y="466215"/>
                          <a:pt x="11765280" y="967990"/>
                        </a:cubicBezTo>
                        <a:cubicBezTo>
                          <a:pt x="11712811" y="2951434"/>
                          <a:pt x="11574888" y="4500645"/>
                          <a:pt x="11765280" y="5442969"/>
                        </a:cubicBezTo>
                        <a:cubicBezTo>
                          <a:pt x="11837521" y="6024206"/>
                          <a:pt x="11078087" y="6360168"/>
                          <a:pt x="10610088" y="6410960"/>
                        </a:cubicBezTo>
                        <a:cubicBezTo>
                          <a:pt x="9650118" y="7078785"/>
                          <a:pt x="5715324" y="6279146"/>
                          <a:pt x="1155191" y="6410960"/>
                        </a:cubicBezTo>
                        <a:cubicBezTo>
                          <a:pt x="298392" y="6493803"/>
                          <a:pt x="-15532" y="5792296"/>
                          <a:pt x="0" y="5442969"/>
                        </a:cubicBezTo>
                        <a:cubicBezTo>
                          <a:pt x="57991" y="3512582"/>
                          <a:pt x="31041" y="1833485"/>
                          <a:pt x="0" y="96799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309B-DACC-7405-D1F2-0A0B81618C4F}"/>
              </a:ext>
            </a:extLst>
          </p:cNvPr>
          <p:cNvSpPr txBox="1"/>
          <p:nvPr/>
        </p:nvSpPr>
        <p:spPr>
          <a:xfrm>
            <a:off x="329602" y="2288252"/>
            <a:ext cx="5004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7030A0"/>
                </a:solidFill>
                <a:latin typeface="HP001 4 hàng" panose="020B0603050302020204" pitchFamily="34" charset="0"/>
              </a:rPr>
              <a:t>Viết c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hữ hoa A cỡ vừa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pic>
        <p:nvPicPr>
          <p:cNvPr id="3" name="[hanhtrangso.nxbgd.vn] HĐ viết_ Viết chữ hoa A_HTS">
            <a:hlinkClick r:id="" action="ppaction://media"/>
            <a:extLst>
              <a:ext uri="{FF2B5EF4-FFF2-40B4-BE49-F238E27FC236}">
                <a16:creationId xmlns:a16="http://schemas.microsoft.com/office/drawing/2014/main" id="{2C75CEFA-A2CA-E13A-8BCA-5B8E0732E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518917"/>
            <a:ext cx="6227886" cy="56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9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1_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312</Words>
  <Application>Microsoft Office PowerPoint</Application>
  <PresentationFormat>Widescreen</PresentationFormat>
  <Paragraphs>52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7" baseType="lpstr">
      <vt:lpstr>微软雅黑</vt:lpstr>
      <vt:lpstr>宋体</vt:lpstr>
      <vt:lpstr>Arial</vt:lpstr>
      <vt:lpstr>Arial Black</vt:lpstr>
      <vt:lpstr>Arial-Rounded</vt:lpstr>
      <vt:lpstr>Calibri</vt:lpstr>
      <vt:lpstr>Calibri Light</vt:lpstr>
      <vt:lpstr>Cambria</vt:lpstr>
      <vt:lpstr>Coiny</vt:lpstr>
      <vt:lpstr>等线</vt:lpstr>
      <vt:lpstr>等线 Light</vt:lpstr>
      <vt:lpstr>Gloria Hallelujah</vt:lpstr>
      <vt:lpstr>HP001 4 hàng</vt:lpstr>
      <vt:lpstr>HP001 5 hàng</vt:lpstr>
      <vt:lpstr>iCiel Altus</vt:lpstr>
      <vt:lpstr>inpin heiti</vt:lpstr>
      <vt:lpstr>Odibee Sans</vt:lpstr>
      <vt:lpstr>Times New Roman</vt:lpstr>
      <vt:lpstr>UTM Avo</vt:lpstr>
      <vt:lpstr>Wingdings</vt:lpstr>
      <vt:lpstr>字魂70号-灵悦黑体</vt:lpstr>
      <vt:lpstr>思源黑体 CN Medium</vt:lpstr>
      <vt:lpstr>1_Office 主题</vt:lpstr>
      <vt:lpstr>Office 主题</vt:lpstr>
      <vt:lpstr>1_Office 主题​​</vt:lpstr>
      <vt:lpstr>千图网海量PPT模板www.58pic.com​​</vt:lpstr>
      <vt:lpstr>Office Theme</vt:lpstr>
      <vt:lpstr>1_Office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2024-03-07T02:22:15Z</dcterms:created>
  <dcterms:modified xsi:type="dcterms:W3CDTF">2025-08-22T13:00:56Z</dcterms:modified>
</cp:coreProperties>
</file>