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877" r:id="rId2"/>
    <p:sldMasterId id="2147483883" r:id="rId3"/>
    <p:sldMasterId id="2147483895" r:id="rId4"/>
    <p:sldMasterId id="2147483915" r:id="rId5"/>
    <p:sldMasterId id="2147483935" r:id="rId6"/>
    <p:sldMasterId id="2147483947" r:id="rId7"/>
    <p:sldMasterId id="2147483959" r:id="rId8"/>
    <p:sldMasterId id="2147483971" r:id="rId9"/>
    <p:sldMasterId id="2147483983" r:id="rId10"/>
  </p:sldMasterIdLst>
  <p:notesMasterIdLst>
    <p:notesMasterId r:id="rId33"/>
  </p:notesMasterIdLst>
  <p:sldIdLst>
    <p:sldId id="305" r:id="rId11"/>
    <p:sldId id="318" r:id="rId12"/>
    <p:sldId id="295" r:id="rId13"/>
    <p:sldId id="258" r:id="rId14"/>
    <p:sldId id="2639" r:id="rId15"/>
    <p:sldId id="2637" r:id="rId16"/>
    <p:sldId id="2638" r:id="rId17"/>
    <p:sldId id="2640" r:id="rId18"/>
    <p:sldId id="2641" r:id="rId19"/>
    <p:sldId id="298" r:id="rId20"/>
    <p:sldId id="2007577476" r:id="rId21"/>
    <p:sldId id="2007577477" r:id="rId22"/>
    <p:sldId id="2007577478" r:id="rId23"/>
    <p:sldId id="517" r:id="rId24"/>
    <p:sldId id="296" r:id="rId25"/>
    <p:sldId id="2007577470" r:id="rId26"/>
    <p:sldId id="2007577483" r:id="rId27"/>
    <p:sldId id="2007577484" r:id="rId28"/>
    <p:sldId id="2007577480" r:id="rId29"/>
    <p:sldId id="2007577481" r:id="rId30"/>
    <p:sldId id="328" r:id="rId31"/>
    <p:sldId id="30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84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2636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17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3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5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5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31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88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1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15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4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3733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7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46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5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8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7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7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29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8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8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0794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70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8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2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3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7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861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653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799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004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3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7AB4-0181-49D1-8640-76002C8D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283B4-4983-4E41-A07F-0826617C1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0AD2E-BD51-499B-93CF-9824298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F4F29-E7DE-46CC-AF42-B95DBBCC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9272B-39E5-468D-8D69-8F1F8E4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09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FDD4-F11B-4983-A01E-EF4D29F8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33927-1125-42AC-919F-FCFC40F8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EE7B2-A80A-4D2D-98BE-CF4E0C8A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1E583-B546-4879-9516-59C0C85F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7B0A4-0A1B-4674-8CD8-45ACA4FC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8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A7F-A567-41B4-97BB-0D54AB0E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BF6D7-7877-468A-871E-594DC23E0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B5DA6-D972-457E-BC46-A3261E56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24AEE-6AB1-4A13-BC00-CA7A9EDD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77F08-04C4-4B6D-ABA0-78E68214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045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CEF26-29A8-4E85-8A1C-891A6D35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E96-21D8-4E6E-A3B6-50AADA951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1F587-907B-4DF5-AD06-BC82A60ED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A5E01-8F95-40C6-9DE2-C8F386AF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B7D30-9CC8-4A83-806A-9C15EDAE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7A5CA-F678-4DF8-9369-F60F11FB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56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3C31-FBA0-432B-ACF6-C0FDE9EF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4C1C2-A88C-4E5B-B0DE-1A595E4B3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7831F-10AF-4ED4-9720-76ACC371C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D48F9-7291-47B9-B3C3-49E925AE7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3FC070-F901-4017-951D-0DC1D3A4F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CDB46-FC15-421E-95CE-8069C4DF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DC83A-A791-4E8E-A315-891132B9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2D520-EF4C-4AD3-AEBA-AF815A26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99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2223-C3F2-4395-B58F-1E3F2BA9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E0597-CFDB-4419-8541-E52AFA8C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90907-7B04-4C50-9AF0-B1705E9F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14CEB-189D-48AD-B3B0-9CD62442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66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1D958B-82F2-4FFF-8E91-639F9A71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D22CD-8021-41A9-968B-22D5DE4D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A9DC-08EE-48F6-AD54-69A634F1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55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52C6-3C87-4BC4-B06A-FE18BC0E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1456B-4EDD-46C3-AA7B-0118F3F1F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854F2-EB93-4D51-A739-623C21AD2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EFFD4-4416-49BC-A077-455D3BE6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FFB38-6F88-4840-A9E2-9CAB920F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7B6FB-8ADC-49AC-9ECA-6C547FD6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38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25F3-B303-4F6C-9E3F-037D6E09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6C985-02CF-4DEC-8D75-A42CB6968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2B836-B2A5-458F-8E3C-0179F2DFB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FCDE9-D5C1-40C2-B652-857C3E09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F157F-C157-4302-A1AA-2F4F5F19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8835-99D7-4A90-8733-57ED0FD1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45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98B6-F1A5-4171-AEB1-0A85AC26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B6087-ADB6-49BD-84D4-E751F0E78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B025B-25F8-43C8-9861-80B53955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35AD-FE7C-4255-95AE-C2A899D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5ED0-BE0B-4B14-9264-520ACBAB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34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AD5B0-E4F6-4E5B-971E-C81C08029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77325-365A-42D9-94E6-8E801676B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DE17A-3B2E-426F-AE71-D2F97C7B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163F4-A290-4962-B10E-80AB6B56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574A-4DA9-4342-AF71-5B0F9388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17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31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74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2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16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9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6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9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4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0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100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0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74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99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6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62063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31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7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913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5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4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6832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04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62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6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32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079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4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7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2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810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35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3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79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76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6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11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DE74777-875B-1FE3-319D-83C4CBB02E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D1D0DDE-276C-F1BE-BA4B-9EC94F1290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28A6BA4-F501-B8A9-40B2-A576C6001D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7714" cy="21161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8E76E0-38D2-05C7-B6A7-2427EAD70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/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80BF485-AE4E-6216-9498-5BDFDAA004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0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CCE404A-514B-AB5F-7408-0B71CF38F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C886FD-7883-C43C-3AD3-4ECE84C1D5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D24229-6676-0456-A9EB-BD1133D922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7714" cy="21161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78DD72-58CA-1D89-DE77-DA1D83CA49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/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1F0D85-EF35-BEDE-E890-B023DF7AA4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0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1500A1-FCD3-E877-4D7B-F216108F3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77F633-13D8-7028-FC17-C98A1AA3ED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76CDE9D-7B4B-ED21-54EE-1ED2C05018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/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91F756D-B0E2-574C-FD1E-FD96B15284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2485FB-059F-51EA-D5EF-86BCDE7CD32E}"/>
              </a:ext>
            </a:extLst>
          </p:cNvPr>
          <p:cNvSpPr/>
          <p:nvPr userDrawn="1"/>
        </p:nvSpPr>
        <p:spPr>
          <a:xfrm>
            <a:off x="381000" y="381000"/>
            <a:ext cx="11430000" cy="6115957"/>
          </a:xfrm>
          <a:prstGeom prst="roundRect">
            <a:avLst>
              <a:gd name="adj" fmla="val 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1394D15-EDA6-3C5D-F76F-207CB985BFC4}"/>
              </a:ext>
            </a:extLst>
          </p:cNvPr>
          <p:cNvSpPr/>
          <p:nvPr userDrawn="1"/>
        </p:nvSpPr>
        <p:spPr>
          <a:xfrm>
            <a:off x="514350" y="520700"/>
            <a:ext cx="11163300" cy="5816600"/>
          </a:xfrm>
          <a:prstGeom prst="roundRect">
            <a:avLst>
              <a:gd name="adj" fmla="val 3273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F8C6AD0-26D5-0471-7050-F2980DB45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2"/>
          <a:stretch/>
        </p:blipFill>
        <p:spPr>
          <a:xfrm>
            <a:off x="0" y="0"/>
            <a:ext cx="7543800" cy="258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5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2374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250CC-11AB-1A44-0BD0-F0A5FE0CB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040CFB-7992-632F-319E-E98D97F08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040772-981F-BA28-B4B8-66422574D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7CC938-5185-109B-6530-240B2B44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0B5EB6-24AC-6DA0-AB53-841F5748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023932-E47D-23ED-82FB-5B11BE41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0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8546E-0810-9584-CD8A-E71A987F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3B4064-004F-C879-C529-F778647FB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232979-EC68-2B6B-4070-F8D13EB63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F2A83C-522C-6894-1200-41C38CBE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4ECBBD6-7352-7D1A-63D9-657B5D9CD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2F97A24-18DD-61AF-5925-11F323CAD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F76878-1308-A2D8-9EFA-78AE95EA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F8D95B-D870-DE7E-29FD-0EA689B8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61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1C773-0137-6AE4-4403-8FE751E13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106756-D5C5-6D18-C795-2BD979B7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A751A7-0EDE-ED51-7F1C-6C65FD21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509A45-C515-28E9-47F4-4221D836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50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5FFE3C8-EC5D-2609-F014-1394F15F8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B8F7A12-60E2-CC5D-85C1-7009D1BBC6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CEF91B-FBFE-C7C9-0210-8FCDA1C1B0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7714" cy="21161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43C825-7453-D2DD-4F3C-7DAB69032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/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296717-88DA-D610-67A3-1302DE7D57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6E0071D-0DBA-4B34-C7F6-FEA1CDAC2DDD}"/>
              </a:ext>
            </a:extLst>
          </p:cNvPr>
          <p:cNvSpPr/>
          <p:nvPr userDrawn="1"/>
        </p:nvSpPr>
        <p:spPr>
          <a:xfrm>
            <a:off x="381000" y="381000"/>
            <a:ext cx="11430000" cy="6115957"/>
          </a:xfrm>
          <a:prstGeom prst="roundRect">
            <a:avLst>
              <a:gd name="adj" fmla="val 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A74394F-A12B-C2B1-C388-0CC50479FBC3}"/>
              </a:ext>
            </a:extLst>
          </p:cNvPr>
          <p:cNvSpPr/>
          <p:nvPr userDrawn="1"/>
        </p:nvSpPr>
        <p:spPr>
          <a:xfrm>
            <a:off x="514350" y="520700"/>
            <a:ext cx="11163300" cy="5816600"/>
          </a:xfrm>
          <a:prstGeom prst="roundRect">
            <a:avLst>
              <a:gd name="adj" fmla="val 3273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D1BF1-E939-C22E-FB60-29525F27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CF8B6B-C2CC-DDDE-C05B-433967EBA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593501F-8863-3CF8-B16E-D5BC8588F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1270D06-7DAD-9CF1-E859-6A001F2F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73D1E-4237-4195-1273-46393D7D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371E8-32E0-C7C1-0168-6C4A4229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1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3F5480-A3D4-DB6A-1C64-EC2AFEC0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B83F6E-2D7A-BA63-9478-025DB89D8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7202C3-B606-7C75-9E4B-A35275996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B8607B-9AA8-312E-AB93-7483081A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FB65DF-4B71-C650-7F7C-8A88B8FD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7AC99C-ABC7-7FAF-2C9C-638CDC13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CF790-1A4C-A92B-49E0-9445AB144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DA4D8-101C-CE27-5048-4192246B3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15EA9E-67ED-89DA-EFD7-A8138EC3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8CA5C0-73E6-05EA-0F7E-C7B181C7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745588-D8B9-D613-DC6D-BD356C94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0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B642874-2578-D862-0EC3-22231E831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01CBB2-56B2-C29F-DB9A-40BD93D9D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FC6E1-1EFE-7FB6-575C-E5C5F8485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00495-7BF5-CC66-4B35-F788E350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EC3DC0-5AEE-05C9-AFCF-F52CA81D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99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2576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03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7801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6926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4184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2139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3198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8072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6508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082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1932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2197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9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image" Target="../media/image17.png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image" Target="../media/image16.png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C09DAA0-72B7-ABB3-2C5E-48A944D563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192" y="0"/>
            <a:ext cx="1738222" cy="173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8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BBA94AE-7015-3B9C-07A9-D8A3155DAF7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B636D7-A21A-4A56-1140-E2825A872EF5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92090F-DD09-ACB1-54FC-557CC13EF72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255F5-60A0-FAF3-B40B-758D482A80F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A14E7C-C416-E849-7C43-ED6A4238C6C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474EFA-DE54-5C5D-315F-868936842CC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59355A9-6CD7-EF58-A858-33775E7527B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CBC25FB-3BE7-E58D-0FE7-3DE95EA609E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3BD7A5-6375-6A09-EB98-59DB8376F00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8EE16D-7106-EFB2-E6A8-F5B164C9E2A7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6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  <p:sldLayoutId id="2147484001" r:id="rId18"/>
    <p:sldLayoutId id="2147484002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802DF54-9A01-4093-A68F-EAB5404E929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192" y="0"/>
            <a:ext cx="1738222" cy="173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8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E2660E5-161C-40F2-A867-8A7EE00AC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0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47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  <p:sldLayoutId id="2147483913" r:id="rId18"/>
    <p:sldLayoutId id="2147483914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DE7DB40-DE6E-9E2C-25B0-959C993FDAB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192" y="0"/>
            <a:ext cx="1738222" cy="173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4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  <p:sldLayoutId id="2147483932" r:id="rId17"/>
    <p:sldLayoutId id="2147483933" r:id="rId18"/>
    <p:sldLayoutId id="2147483934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0">
            <a:extLst>
              <a:ext uri="{FF2B5EF4-FFF2-40B4-BE49-F238E27FC236}">
                <a16:creationId xmlns:a16="http://schemas.microsoft.com/office/drawing/2014/main" id="{BFDAFA8F-4DB1-8853-113F-F78643B5A819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DE24665-4029-AAD3-7BC8-A3ECD4C94A0A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2" name="图片 17" descr="26">
                <a:extLst>
                  <a:ext uri="{FF2B5EF4-FFF2-40B4-BE49-F238E27FC236}">
                    <a16:creationId xmlns:a16="http://schemas.microsoft.com/office/drawing/2014/main" id="{57E4E89F-2DE0-4976-60D4-C34B2114A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2" descr="26">
                <a:extLst>
                  <a:ext uri="{FF2B5EF4-FFF2-40B4-BE49-F238E27FC236}">
                    <a16:creationId xmlns:a16="http://schemas.microsoft.com/office/drawing/2014/main" id="{FAC269B0-8ACD-9551-4146-38897EAD2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4" name="图片 3" descr="26">
                <a:extLst>
                  <a:ext uri="{FF2B5EF4-FFF2-40B4-BE49-F238E27FC236}">
                    <a16:creationId xmlns:a16="http://schemas.microsoft.com/office/drawing/2014/main" id="{94399CB2-FB15-F208-9099-E339AB9DD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0C1F4E96-1711-0E0F-3A84-787B9D9EC731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10" name="矩形 4">
                <a:extLst>
                  <a:ext uri="{FF2B5EF4-FFF2-40B4-BE49-F238E27FC236}">
                    <a16:creationId xmlns:a16="http://schemas.microsoft.com/office/drawing/2014/main" id="{47677673-141E-1242-AE51-4CC441D0ED8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8CF99104-C097-C796-7D10-9D97DA8BFB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612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46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3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0">
            <a:extLst>
              <a:ext uri="{FF2B5EF4-FFF2-40B4-BE49-F238E27FC236}">
                <a16:creationId xmlns:a16="http://schemas.microsoft.com/office/drawing/2014/main" id="{BFDAFA8F-4DB1-8853-113F-F78643B5A819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DE24665-4029-AAD3-7BC8-A3ECD4C94A0A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2" name="图片 17" descr="26">
                <a:extLst>
                  <a:ext uri="{FF2B5EF4-FFF2-40B4-BE49-F238E27FC236}">
                    <a16:creationId xmlns:a16="http://schemas.microsoft.com/office/drawing/2014/main" id="{57E4E89F-2DE0-4976-60D4-C34B2114A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2" descr="26">
                <a:extLst>
                  <a:ext uri="{FF2B5EF4-FFF2-40B4-BE49-F238E27FC236}">
                    <a16:creationId xmlns:a16="http://schemas.microsoft.com/office/drawing/2014/main" id="{FAC269B0-8ACD-9551-4146-38897EAD2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4" name="图片 3" descr="26">
                <a:extLst>
                  <a:ext uri="{FF2B5EF4-FFF2-40B4-BE49-F238E27FC236}">
                    <a16:creationId xmlns:a16="http://schemas.microsoft.com/office/drawing/2014/main" id="{94399CB2-FB15-F208-9099-E339AB9DD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0C1F4E96-1711-0E0F-3A84-787B9D9EC731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10" name="矩形 4">
                <a:extLst>
                  <a:ext uri="{FF2B5EF4-FFF2-40B4-BE49-F238E27FC236}">
                    <a16:creationId xmlns:a16="http://schemas.microsoft.com/office/drawing/2014/main" id="{47677673-141E-1242-AE51-4CC441D0ED8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8CF99104-C097-C796-7D10-9D97DA8BFB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191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B07569-3CD2-BCDD-D282-070EBF2CE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1174" y="2169626"/>
            <a:ext cx="8193734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514687" cy="1044000"/>
            <a:chOff x="515999" y="0"/>
            <a:chExt cx="55146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411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con</a:t>
              </a: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2686465" y="1503000"/>
            <a:ext cx="5868382" cy="40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3C20EE9-73F9-04CF-6125-F42978C526B3}"/>
              </a:ext>
            </a:extLst>
          </p:cNvPr>
          <p:cNvSpPr txBox="1"/>
          <p:nvPr/>
        </p:nvSpPr>
        <p:spPr>
          <a:xfrm>
            <a:off x="3280586" y="2025201"/>
            <a:ext cx="272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P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71035C-78DB-F0EE-F665-B64D8A089435}"/>
              </a:ext>
            </a:extLst>
          </p:cNvPr>
          <p:cNvSpPr txBox="1"/>
          <p:nvPr/>
        </p:nvSpPr>
        <p:spPr>
          <a:xfrm>
            <a:off x="3371585" y="3473064"/>
            <a:ext cx="2273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Q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426F71-8C12-FBBE-EBB5-CB1E1B0FD44E}"/>
                </a:ext>
              </a:extLst>
            </p:cNvPr>
            <p:cNvSpPr txBox="1"/>
            <p:nvPr/>
          </p:nvSpPr>
          <p:spPr>
            <a:xfrm>
              <a:off x="8231697" y="964391"/>
              <a:ext cx="1751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bảng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259E0D-73BA-CE73-0F47-7BAB1EA74AE3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5AAF08-8F3F-0D62-A8C6-DBDDA906B38C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8343F3B2-DE8C-5407-8593-15A572DEC972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9EA335-ED77-3AF0-AF91-B50611BC13C9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5C785F8-8C5A-35F1-C7E4-61C977F33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6794A6-9402-40D1-0925-F45FC61B94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D4C0B36-B002-A480-D9F0-30C34853FF64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3B4C49BD-3E6A-FCC4-F551-0A3B06D45F06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E2D51E-7C7F-0633-E421-618C54FE9569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P, h,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BF9E9B-49CD-C90F-FAE4-44273EBE9A1A}"/>
              </a:ext>
            </a:extLst>
          </p:cNvPr>
          <p:cNvSpPr txBox="1"/>
          <p:nvPr/>
        </p:nvSpPr>
        <p:spPr>
          <a:xfrm>
            <a:off x="10043030" y="191501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B9EB00-FA00-9126-056D-147ED4C33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465" y="1398771"/>
            <a:ext cx="865707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2C21A9-010E-6B30-8420-DD73ADADFAD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BD568B-1365-D7A3-906B-47A8B689EBC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A674B1C5-D799-7F51-9CA8-C0928298D35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8E1699-EF0D-F48E-ACEF-F4A2D7A1F2DF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7B685F2-5479-A5E4-C3EA-4A14A9C303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13B59A-9A9E-5676-9293-53707CA148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FEE2CE-E58F-1774-F79A-813D04389144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5087CB0-1F0D-F6F6-D63D-435A433F5B61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DA09FB-E791-252E-B099-5949DC79DEDA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đ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EB4A0-6B40-16D5-3098-3C7E9601C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465" y="1398771"/>
            <a:ext cx="865707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67123E-D46C-C102-D2ED-2A6F1D8A6AEC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3719E7-7B9D-E57D-2685-146A3AE7AD11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4DB28A6A-CE5D-E3EE-1285-A3C58FD39EE8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CB9612-C6E1-F01B-06BB-FC5733AEB7B3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B311B55-128D-A08B-C086-9F059EF653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A34893-8FE9-F364-BD60-AB73341FF0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3D1031D-A601-71C5-BA38-60F33E36A139}"/>
              </a:ext>
            </a:extLst>
          </p:cNvPr>
          <p:cNvGrpSpPr/>
          <p:nvPr/>
        </p:nvGrpSpPr>
        <p:grpSpPr>
          <a:xfrm>
            <a:off x="4389120" y="4090723"/>
            <a:ext cx="5650855" cy="1224798"/>
            <a:chOff x="2965677" y="2642792"/>
            <a:chExt cx="5324212" cy="107721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1C2D4E18-1E67-23BE-C281-38D4F14A4688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7F21EF-10DC-864D-2DED-E63778E3C616}"/>
                </a:ext>
              </a:extLst>
            </p:cNvPr>
            <p:cNvSpPr txBox="1"/>
            <p:nvPr/>
          </p:nvSpPr>
          <p:spPr>
            <a:xfrm>
              <a:off x="2965677" y="2642792"/>
              <a:ext cx="53115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ư, ơ, o, ô, c,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F46379F-9940-F15C-B8DC-DA4D43CD9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465" y="1398771"/>
            <a:ext cx="865707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7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F1280D-1EA1-4D27-8306-D7FA79C13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4836"/>
            <a:ext cx="12192001" cy="69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F12B5E-89BE-4795-87CF-D470B79CA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99" y="459000"/>
            <a:ext cx="4352921" cy="987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B48965-B505-4B2E-9ABF-27D3C281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382" y="952819"/>
            <a:ext cx="5907536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495BD-0BE7-401B-8E0C-997E322D4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14" y="2720812"/>
            <a:ext cx="5822185" cy="1767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50F9E-0952-46C0-B147-AEC3B6F26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880" y="4488805"/>
            <a:ext cx="6029467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076E4-7722-D6B8-1505-F67751F54B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C2C618-6167-FB1D-ED7A-652830800D62}"/>
              </a:ext>
            </a:extLst>
          </p:cNvPr>
          <p:cNvGrpSpPr/>
          <p:nvPr/>
        </p:nvGrpSpPr>
        <p:grpSpPr>
          <a:xfrm>
            <a:off x="2834021" y="723444"/>
            <a:ext cx="7029676" cy="1569660"/>
            <a:chOff x="2848943" y="923567"/>
            <a:chExt cx="7029676" cy="15696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B7FD8A-3910-440A-7DF7-4A19A0F81D1E}"/>
                </a:ext>
              </a:extLst>
            </p:cNvPr>
            <p:cNvSpPr txBox="1"/>
            <p:nvPr/>
          </p:nvSpPr>
          <p:spPr>
            <a:xfrm>
              <a:off x="2863865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77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 bài vào vở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CA7A92A-2B83-C38E-5C22-BD79B2D7F6A2}"/>
                </a:ext>
              </a:extLst>
            </p:cNvPr>
            <p:cNvSpPr txBox="1"/>
            <p:nvPr/>
          </p:nvSpPr>
          <p:spPr>
            <a:xfrm>
              <a:off x="2848943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vở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A38B56-C885-5DD1-41CF-53839D029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192" y="0"/>
            <a:ext cx="1738222" cy="173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243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47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9" name="Picture 8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DDE2CD98-2E11-9FB6-1C22-0349DC9B2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0" y="2240756"/>
            <a:ext cx="7843520" cy="260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2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50D64B01-D4F2-4A3D-BB51-9779DCC11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559" y="2264678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72B2AE01-8EF8-C6E6-FC2A-7597DFC0F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675" y="2957086"/>
            <a:ext cx="5744740" cy="35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cỡ vừa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ô li ?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47A8111D-A87A-A63A-3EDE-125ACAD27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767" y="345670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 li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02DF90E8-2354-1FB8-3791-257E77EE1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674" y="482509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6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 li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83433290-E010-C9FB-C87D-84AF83725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148" y="411126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8A0C62D6-F051-B3A5-61A5-0EA095F5E362}"/>
              </a:ext>
            </a:extLst>
          </p:cNvPr>
          <p:cNvSpPr/>
          <p:nvPr/>
        </p:nvSpPr>
        <p:spPr>
          <a:xfrm>
            <a:off x="704378" y="151214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187;p5">
            <a:extLst>
              <a:ext uri="{FF2B5EF4-FFF2-40B4-BE49-F238E27FC236}">
                <a16:creationId xmlns:a16="http://schemas.microsoft.com/office/drawing/2014/main" id="{8616228D-5B70-1AEC-CAF0-A1DC9A9D5991}"/>
              </a:ext>
            </a:extLst>
          </p:cNvPr>
          <p:cNvSpPr txBox="1"/>
          <p:nvPr/>
        </p:nvSpPr>
        <p:spPr>
          <a:xfrm>
            <a:off x="5125583" y="952838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CHỮ HOA P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2885A-B3C8-0746-CE11-A2C66DE3B6A0}"/>
              </a:ext>
            </a:extLst>
          </p:cNvPr>
          <p:cNvSpPr/>
          <p:nvPr/>
        </p:nvSpPr>
        <p:spPr>
          <a:xfrm>
            <a:off x="1493673" y="3975818"/>
            <a:ext cx="545209" cy="790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5962D92-8262-D1C2-FF11-D1FC5B6E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777" y="2054026"/>
            <a:ext cx="40671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8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60"/>
                            </p:stCondLst>
                            <p:childTnLst>
                              <p:par>
                                <p:cTn id="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 build="allAtOnce"/>
      <p:bldP spid="18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3E652278-F189-CA46-1B02-A475DE48A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943" y="747081"/>
            <a:ext cx="9964615" cy="5605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219A8E-1AB4-2718-BE9D-B66119914C47}"/>
              </a:ext>
            </a:extLst>
          </p:cNvPr>
          <p:cNvSpPr txBox="1"/>
          <p:nvPr/>
        </p:nvSpPr>
        <p:spPr>
          <a:xfrm>
            <a:off x="2474892" y="23600"/>
            <a:ext cx="724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D7B2A76F-AF59-0D20-352A-22DE55814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6479" y="2549158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11B9F74D-5619-A3F1-EE34-494C89A9F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595" y="3241566"/>
            <a:ext cx="5744740" cy="35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cỡ nhỏ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ô li ?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05FA798B-06A6-B2CB-79E5-A9C72B71E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687" y="374118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2,5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 li</a:t>
            </a: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76E6F82D-292E-FF36-D6D8-4A5F01F18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594" y="510957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 li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2DC7D087-3E98-7660-5AF7-B32C31E0B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068" y="439574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3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04521A7E-AFD8-CC96-A0D9-E7511EB5EB28}"/>
              </a:ext>
            </a:extLst>
          </p:cNvPr>
          <p:cNvSpPr/>
          <p:nvPr/>
        </p:nvSpPr>
        <p:spPr>
          <a:xfrm>
            <a:off x="1080298" y="179662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Viết chữ 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87;p5">
            <a:extLst>
              <a:ext uri="{FF2B5EF4-FFF2-40B4-BE49-F238E27FC236}">
                <a16:creationId xmlns:a16="http://schemas.microsoft.com/office/drawing/2014/main" id="{CBEE9322-C50C-B951-2722-C87B2A9FD4FD}"/>
              </a:ext>
            </a:extLst>
          </p:cNvPr>
          <p:cNvSpPr txBox="1"/>
          <p:nvPr/>
        </p:nvSpPr>
        <p:spPr>
          <a:xfrm>
            <a:off x="4769983" y="836508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CHỮ HOA P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9F22AE-4841-4EEB-C8EC-9C2E82168592}"/>
              </a:ext>
            </a:extLst>
          </p:cNvPr>
          <p:cNvSpPr/>
          <p:nvPr/>
        </p:nvSpPr>
        <p:spPr>
          <a:xfrm>
            <a:off x="1911687" y="3657563"/>
            <a:ext cx="475913" cy="640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13E20E-604A-4BB8-07FF-45FC3374C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403" y="1797318"/>
            <a:ext cx="4762500" cy="41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8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4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 build="allAtOnce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5DAF7F-3C98-955A-CA2D-186580AF42E3}"/>
              </a:ext>
            </a:extLst>
          </p:cNvPr>
          <p:cNvSpPr txBox="1"/>
          <p:nvPr/>
        </p:nvSpPr>
        <p:spPr>
          <a:xfrm>
            <a:off x="1324558" y="2415572"/>
            <a:ext cx="9063612" cy="1659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0EC770-2133-98D9-105E-55C6414DF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47" y="2891142"/>
            <a:ext cx="2776919" cy="3438068"/>
          </a:xfrm>
          <a:prstGeom prst="rect">
            <a:avLst/>
          </a:prstGeom>
        </p:spPr>
      </p:pic>
      <p:pic>
        <p:nvPicPr>
          <p:cNvPr id="12" name="图片 16" descr="24">
            <a:extLst>
              <a:ext uri="{FF2B5EF4-FFF2-40B4-BE49-F238E27FC236}">
                <a16:creationId xmlns:a16="http://schemas.microsoft.com/office/drawing/2014/main" id="{9CAE7BD5-5E53-3B8F-9BE4-EBF9A11C2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026" y="1083945"/>
            <a:ext cx="872490" cy="923290"/>
          </a:xfrm>
          <a:prstGeom prst="rect">
            <a:avLst/>
          </a:prstGeom>
        </p:spPr>
      </p:pic>
      <p:pic>
        <p:nvPicPr>
          <p:cNvPr id="13" name="图片 26" descr="24">
            <a:extLst>
              <a:ext uri="{FF2B5EF4-FFF2-40B4-BE49-F238E27FC236}">
                <a16:creationId xmlns:a16="http://schemas.microsoft.com/office/drawing/2014/main" id="{9FDA6B0A-E641-0383-4E6C-5F291CCF0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097" y="969022"/>
            <a:ext cx="548640" cy="580390"/>
          </a:xfrm>
          <a:prstGeom prst="rect">
            <a:avLst/>
          </a:prstGeom>
        </p:spPr>
      </p:pic>
      <p:pic>
        <p:nvPicPr>
          <p:cNvPr id="14" name="图片 27" descr="14">
            <a:extLst>
              <a:ext uri="{FF2B5EF4-FFF2-40B4-BE49-F238E27FC236}">
                <a16:creationId xmlns:a16="http://schemas.microsoft.com/office/drawing/2014/main" id="{D8517A7A-A2ED-3111-4339-D64013952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53" y="3759349"/>
            <a:ext cx="1162410" cy="22230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AA0CB8-CE99-533C-8CEA-17765550F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504" y="717860"/>
            <a:ext cx="4133446" cy="2353260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764DDF5-7A61-707F-E961-CC980108A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248" y="5130800"/>
            <a:ext cx="881712" cy="8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422312-8E40-5BB3-1D6E-30F0BF5BE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42" y="1539076"/>
            <a:ext cx="8041321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192" y="667487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A88511-2D98-9134-19DE-712768239B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5188" y="1630521"/>
            <a:ext cx="8212024" cy="3657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EEF1B0-6208-68C8-6488-D135F796FD42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0EA019-C52E-F44F-1A22-C69250923F59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P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1D87CD-2726-65F1-4CD1-3AB89612BB89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1.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F9CEC8-8127-BF99-6441-675163E31C6D}"/>
              </a:ext>
            </a:extLst>
          </p:cNvPr>
          <p:cNvGrpSpPr/>
          <p:nvPr/>
        </p:nvGrpSpPr>
        <p:grpSpPr>
          <a:xfrm>
            <a:off x="1039536" y="1298934"/>
            <a:ext cx="5291618" cy="4260132"/>
            <a:chOff x="2695536" y="2382293"/>
            <a:chExt cx="4687135" cy="36208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B766B2-B454-D6EC-4E53-5D8324516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3D4E95-6028-CFA0-9943-0EE066A04221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P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0D55666E-3319-422F-5880-4485D17ED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t="1884" r="6775" b="5466"/>
          <a:stretch/>
        </p:blipFill>
        <p:spPr bwMode="auto">
          <a:xfrm>
            <a:off x="7250968" y="667649"/>
            <a:ext cx="3701138" cy="552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58235A-4553-D6EF-2C16-B24BA6DBF92D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484035-66CA-7687-E566-021BACA95755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ea typeface="+mn-ea"/>
                  <a:cs typeface="HP001 5H" panose="020B0603050302020204" pitchFamily="34" charset="0"/>
                </a:rPr>
                <a:t>P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50F3C8-8427-3835-4FA1-DEBEA3821489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52E692C-7315-29D9-94AE-A8DB0ADAA34B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14E3C1A-86E1-1FDD-AF38-517FE93CF0A6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265AB0-A842-D863-09AB-77AC1D9D7900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P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 li.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F6D85B8-9A49-ECAD-7EB8-BE0E5F1DBE1D}"/>
              </a:ext>
            </a:extLst>
          </p:cNvPr>
          <p:cNvGrpSpPr/>
          <p:nvPr/>
        </p:nvGrpSpPr>
        <p:grpSpPr>
          <a:xfrm>
            <a:off x="1297456" y="4247477"/>
            <a:ext cx="5116317" cy="1401260"/>
            <a:chOff x="1297456" y="4247477"/>
            <a:chExt cx="5116317" cy="14012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199BEDF-5360-9CFF-26C5-207BF4D732C2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634E0D-3393-F477-01CA-27632D736349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P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li.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5117C22D-0D48-8DDE-2A3E-962E6E676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t="23555" r="14397" b="23412"/>
          <a:stretch/>
        </p:blipFill>
        <p:spPr bwMode="auto">
          <a:xfrm>
            <a:off x="7950977" y="3868402"/>
            <a:ext cx="2273440" cy="239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90A5A43E-63DF-8AB9-9D0D-F3E612006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t="1884" r="6775" b="5466"/>
          <a:stretch/>
        </p:blipFill>
        <p:spPr bwMode="auto">
          <a:xfrm>
            <a:off x="7990117" y="592866"/>
            <a:ext cx="2195160" cy="32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2CB472-3145-D7F4-E520-68124CDBE277}"/>
              </a:ext>
            </a:extLst>
          </p:cNvPr>
          <p:cNvSpPr txBox="1"/>
          <p:nvPr/>
        </p:nvSpPr>
        <p:spPr>
          <a:xfrm>
            <a:off x="1318492" y="2220252"/>
            <a:ext cx="4378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 P gồm 2 nét.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300B4-4AA1-2D42-F94B-D457D38A32DF}"/>
              </a:ext>
            </a:extLst>
          </p:cNvPr>
          <p:cNvSpPr txBox="1"/>
          <p:nvPr/>
        </p:nvSpPr>
        <p:spPr>
          <a:xfrm>
            <a:off x="855372" y="3634781"/>
            <a:ext cx="590102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* Nét 1: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nét móc ngược trái, phía trên hơi lượn đầu móc cong vào phí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trong (giống nét 1 ở chữ B).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Nét 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là nét cong trên (2 đầu nét lượn vào trong không đều nhau)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9342713-61B8-0B27-A93A-217E7E2FED67}"/>
              </a:ext>
            </a:extLst>
          </p:cNvPr>
          <p:cNvSpPr/>
          <p:nvPr/>
        </p:nvSpPr>
        <p:spPr>
          <a:xfrm>
            <a:off x="975329" y="1382429"/>
            <a:ext cx="506436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90F9EAA5-BB80-5525-8A9C-9858AE23E8AF}"/>
              </a:ext>
            </a:extLst>
          </p:cNvPr>
          <p:cNvSpPr/>
          <p:nvPr/>
        </p:nvSpPr>
        <p:spPr>
          <a:xfrm>
            <a:off x="975329" y="2736969"/>
            <a:ext cx="506436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Đó là các nét nào?</a:t>
            </a:r>
          </a:p>
        </p:txBody>
      </p:sp>
      <p:sp>
        <p:nvSpPr>
          <p:cNvPr id="6" name="Google Shape;187;p5">
            <a:extLst>
              <a:ext uri="{FF2B5EF4-FFF2-40B4-BE49-F238E27FC236}">
                <a16:creationId xmlns:a16="http://schemas.microsoft.com/office/drawing/2014/main" id="{2167E943-4ED8-8135-C619-112954A47FC5}"/>
              </a:ext>
            </a:extLst>
          </p:cNvPr>
          <p:cNvSpPr txBox="1"/>
          <p:nvPr/>
        </p:nvSpPr>
        <p:spPr>
          <a:xfrm>
            <a:off x="4738477" y="657491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CHỮ HOA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 pitchFamily="34" charset="0"/>
                <a:sym typeface="Arial"/>
              </a:rPr>
              <a:t>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B82D8-CDA4-3BC5-2D77-C4B951076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137" y="1524952"/>
            <a:ext cx="412432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6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CA9319-8373-BC1A-D8A6-383C4AA8FE1D}"/>
              </a:ext>
            </a:extLst>
          </p:cNvPr>
          <p:cNvSpPr txBox="1"/>
          <p:nvPr/>
        </p:nvSpPr>
        <p:spPr>
          <a:xfrm>
            <a:off x="2322538" y="721953"/>
            <a:ext cx="859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HƯỚNG DẪN CÁCH VIẾT CHỮ HOA </a:t>
            </a:r>
            <a:r>
              <a:rPr lang="en-US" dirty="0">
                <a:latin typeface="HP001 4 hàng" panose="020B06030503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E70E8-6D31-0329-CE3B-F37F82E47C54}"/>
              </a:ext>
            </a:extLst>
          </p:cNvPr>
          <p:cNvSpPr txBox="1"/>
          <p:nvPr/>
        </p:nvSpPr>
        <p:spPr>
          <a:xfrm>
            <a:off x="5628640" y="1505240"/>
            <a:ext cx="603676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Nét 1 đặt bút trên đường kẻ 6, hơi lượn bút sang trái, để viết nét móc ngược trái (đầu móc cong vào phía trong) dừng bút trên đường kẻ 2.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Nét 2 từ điểm dừng bút của nét 1, lia bút lên đường kẻ 5 (bên trái nét móc) viết tiếp nét cong trên, cuối nét lượn vào trong, dừng bút gần đường kẻ 5 (độ cong của hai đầu nét cong không bằng nhau, phần cong bên trái rộng hơn bên phải)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F9405-CB07-4A54-4620-7E2444FF2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87" y="1470342"/>
            <a:ext cx="412432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Hướng dẫn viết chữ P hoa Tập viết Lớp 2  Tuần 19_360p">
            <a:hlinkClick r:id="" action="ppaction://media"/>
            <a:extLst>
              <a:ext uri="{FF2B5EF4-FFF2-40B4-BE49-F238E27FC236}">
                <a16:creationId xmlns:a16="http://schemas.microsoft.com/office/drawing/2014/main" id="{F57F7349-6D5A-8271-843F-21859B668B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4525" y="680720"/>
            <a:ext cx="7907823" cy="51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2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ỚNG DẪN VIẾT CHỮ HOA P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3901809D-22C3-6682-70A5-65AB363560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5320" y="1202932"/>
            <a:ext cx="8366759" cy="470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自定义 15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58125"/>
      </a:accent1>
      <a:accent2>
        <a:srgbClr val="F58125"/>
      </a:accent2>
      <a:accent3>
        <a:srgbClr val="F58125"/>
      </a:accent3>
      <a:accent4>
        <a:srgbClr val="F58125"/>
      </a:accent4>
      <a:accent5>
        <a:srgbClr val="F58125"/>
      </a:accent5>
      <a:accent6>
        <a:srgbClr val="F58125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422</Words>
  <Application>Microsoft Office PowerPoint</Application>
  <PresentationFormat>Widescreen</PresentationFormat>
  <Paragraphs>49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9" baseType="lpstr">
      <vt:lpstr>Averta Std CY Bold</vt:lpstr>
      <vt:lpstr>等线</vt:lpstr>
      <vt:lpstr>Quicksand Medium</vt:lpstr>
      <vt:lpstr>字魂37号-波纹乖乖体</vt:lpstr>
      <vt:lpstr>#9Slide07 HoneyCream</vt:lpstr>
      <vt:lpstr>Arial</vt:lpstr>
      <vt:lpstr>Arial-Rounded</vt:lpstr>
      <vt:lpstr>Calibri</vt:lpstr>
      <vt:lpstr>Calibri Light</vt:lpstr>
      <vt:lpstr>Cambria</vt:lpstr>
      <vt:lpstr>HP001 4 hàng</vt:lpstr>
      <vt:lpstr>HP001 5 hàng</vt:lpstr>
      <vt:lpstr>HP001 5H</vt:lpstr>
      <vt:lpstr>SVN-Newton</vt:lpstr>
      <vt:lpstr>SVN-Ready</vt:lpstr>
      <vt:lpstr>Times New Roman</vt:lpstr>
      <vt:lpstr>UTM Silk Script</vt:lpstr>
      <vt:lpstr>2_Office 主题​​</vt:lpstr>
      <vt:lpstr>Hoạt động</vt:lpstr>
      <vt:lpstr>Custom Design</vt:lpstr>
      <vt:lpstr>1_Office 主题</vt:lpstr>
      <vt:lpstr>2_Office 主题</vt:lpstr>
      <vt:lpstr>Office 主题​​</vt:lpstr>
      <vt:lpstr>1_Office 主题​​</vt:lpstr>
      <vt:lpstr>Office Theme</vt:lpstr>
      <vt:lpstr>3_Office 主题​​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37</cp:revision>
  <dcterms:created xsi:type="dcterms:W3CDTF">2021-07-20T01:55:21Z</dcterms:created>
  <dcterms:modified xsi:type="dcterms:W3CDTF">2024-11-16T02:15:10Z</dcterms:modified>
</cp:coreProperties>
</file>