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699" r:id="rId4"/>
    <p:sldMasterId id="2147483705" r:id="rId5"/>
    <p:sldMasterId id="2147483717" r:id="rId6"/>
    <p:sldMasterId id="2147483729" r:id="rId7"/>
  </p:sldMasterIdLst>
  <p:notesMasterIdLst>
    <p:notesMasterId r:id="rId29"/>
  </p:notesMasterIdLst>
  <p:sldIdLst>
    <p:sldId id="257" r:id="rId8"/>
    <p:sldId id="258" r:id="rId9"/>
    <p:sldId id="260" r:id="rId10"/>
    <p:sldId id="287" r:id="rId11"/>
    <p:sldId id="261" r:id="rId12"/>
    <p:sldId id="263" r:id="rId13"/>
    <p:sldId id="266" r:id="rId14"/>
    <p:sldId id="288" r:id="rId15"/>
    <p:sldId id="289" r:id="rId16"/>
    <p:sldId id="290" r:id="rId17"/>
    <p:sldId id="291" r:id="rId18"/>
    <p:sldId id="267" r:id="rId19"/>
    <p:sldId id="292" r:id="rId20"/>
    <p:sldId id="293" r:id="rId21"/>
    <p:sldId id="294" r:id="rId22"/>
    <p:sldId id="295" r:id="rId23"/>
    <p:sldId id="281" r:id="rId24"/>
    <p:sldId id="375" r:id="rId25"/>
    <p:sldId id="376" r:id="rId26"/>
    <p:sldId id="286" r:id="rId27"/>
    <p:sldId id="33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F0673-9CE8-49C6-8A78-671C28D3200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F6B95-8B8B-4748-B765-9B4599BE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436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716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39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57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729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95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07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13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3" name="Google Shape;193;p7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4" name="Google Shape;194;p7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6" name="Google Shape;196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07" name="Google Shape;207;p8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08" name="Google Shape;208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8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9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1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63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79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26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82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94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5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9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65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83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8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1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74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63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04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37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63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55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04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84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069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18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095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608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618855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567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15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31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368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2056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5965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797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3366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2D58CB-F94B-D2D8-7977-78F35B3E759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6" y="1238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8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6A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998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51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3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75895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png"/><Relationship Id="rId18" Type="http://schemas.openxmlformats.org/officeDocument/2006/relationships/image" Target="../media/image44.emf"/><Relationship Id="rId3" Type="http://schemas.openxmlformats.org/officeDocument/2006/relationships/tags" Target="../tags/tag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tags" Target="../tags/tag2.xml"/><Relationship Id="rId16" Type="http://schemas.openxmlformats.org/officeDocument/2006/relationships/image" Target="../media/image42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7.emf"/><Relationship Id="rId5" Type="http://schemas.openxmlformats.org/officeDocument/2006/relationships/tags" Target="../tags/tag5.xml"/><Relationship Id="rId15" Type="http://schemas.openxmlformats.org/officeDocument/2006/relationships/image" Target="../media/image41.png"/><Relationship Id="rId10" Type="http://schemas.openxmlformats.org/officeDocument/2006/relationships/image" Target="../media/image36.emf"/><Relationship Id="rId19" Type="http://schemas.openxmlformats.org/officeDocument/2006/relationships/image" Target="../media/image45.png"/><Relationship Id="rId4" Type="http://schemas.openxmlformats.org/officeDocument/2006/relationships/tags" Target="../tags/tag4.xml"/><Relationship Id="rId9" Type="http://schemas.openxmlformats.org/officeDocument/2006/relationships/image" Target="../media/image35.emf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NULL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52.gif"/><Relationship Id="rId4" Type="http://schemas.microsoft.com/office/2007/relationships/media" Target="../media/media3.mp3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404388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825B6-E99B-2DEB-9739-93BB659CC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461" y="844584"/>
            <a:ext cx="58343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099E2-6470-2FB9-7E21-3A99ACCAB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092" y="2538907"/>
            <a:ext cx="8401016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390900" y="600075"/>
            <a:ext cx="5276850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oogle Shape;970;p16">
            <a:extLst>
              <a:ext uri="{FF2B5EF4-FFF2-40B4-BE49-F238E27FC236}">
                <a16:creationId xmlns:a16="http://schemas.microsoft.com/office/drawing/2014/main" id="{99535B1D-C710-4716-8D8C-71DA528E7E6C}"/>
              </a:ext>
            </a:extLst>
          </p:cNvPr>
          <p:cNvGrpSpPr/>
          <p:nvPr/>
        </p:nvGrpSpPr>
        <p:grpSpPr>
          <a:xfrm>
            <a:off x="1919910" y="2738877"/>
            <a:ext cx="2032965" cy="711200"/>
            <a:chOff x="6019800" y="2256123"/>
            <a:chExt cx="2819400" cy="1066800"/>
          </a:xfrm>
        </p:grpSpPr>
        <p:sp>
          <p:nvSpPr>
            <p:cNvPr id="9" name="Google Shape;971;p16">
              <a:extLst>
                <a:ext uri="{FF2B5EF4-FFF2-40B4-BE49-F238E27FC236}">
                  <a16:creationId xmlns:a16="http://schemas.microsoft.com/office/drawing/2014/main" id="{0C83A8D0-80CC-A1DB-8B72-6E188E7D976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72;p16">
              <a:extLst>
                <a:ext uri="{FF2B5EF4-FFF2-40B4-BE49-F238E27FC236}">
                  <a16:creationId xmlns:a16="http://schemas.microsoft.com/office/drawing/2014/main" id="{DE3721A3-F6F3-D834-28E6-45E8044D31A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Mắt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478DFB-8D98-703D-9A5E-964768C76198}"/>
              </a:ext>
            </a:extLst>
          </p:cNvPr>
          <p:cNvCxnSpPr>
            <a:cxnSpLocks/>
          </p:cNvCxnSpPr>
          <p:nvPr/>
        </p:nvCxnSpPr>
        <p:spPr>
          <a:xfrm flipH="1">
            <a:off x="3324225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oogle Shape;970;p16">
            <a:extLst>
              <a:ext uri="{FF2B5EF4-FFF2-40B4-BE49-F238E27FC236}">
                <a16:creationId xmlns:a16="http://schemas.microsoft.com/office/drawing/2014/main" id="{2A1E77D6-EE3D-B4A4-9394-8CC9D7130238}"/>
              </a:ext>
            </a:extLst>
          </p:cNvPr>
          <p:cNvGrpSpPr/>
          <p:nvPr/>
        </p:nvGrpSpPr>
        <p:grpSpPr>
          <a:xfrm>
            <a:off x="4939335" y="2729352"/>
            <a:ext cx="1823415" cy="711200"/>
            <a:chOff x="6019800" y="2256123"/>
            <a:chExt cx="2819400" cy="1066800"/>
          </a:xfrm>
        </p:grpSpPr>
        <p:sp>
          <p:nvSpPr>
            <p:cNvPr id="29" name="Google Shape;971;p16">
              <a:extLst>
                <a:ext uri="{FF2B5EF4-FFF2-40B4-BE49-F238E27FC236}">
                  <a16:creationId xmlns:a16="http://schemas.microsoft.com/office/drawing/2014/main" id="{622AE5D6-1BAA-7197-A21D-8C811D6A369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72;p16">
              <a:extLst>
                <a:ext uri="{FF2B5EF4-FFF2-40B4-BE49-F238E27FC236}">
                  <a16:creationId xmlns:a16="http://schemas.microsoft.com/office/drawing/2014/main" id="{DEBEA5A4-F578-F378-6201-9BBF84437D39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Mũi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367CC-261A-58B3-84A9-D6FA612B0062}"/>
              </a:ext>
            </a:extLst>
          </p:cNvPr>
          <p:cNvCxnSpPr>
            <a:cxnSpLocks/>
          </p:cNvCxnSpPr>
          <p:nvPr/>
        </p:nvCxnSpPr>
        <p:spPr>
          <a:xfrm flipH="1">
            <a:off x="5829300" y="1866900"/>
            <a:ext cx="19050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Google Shape;970;p16">
            <a:extLst>
              <a:ext uri="{FF2B5EF4-FFF2-40B4-BE49-F238E27FC236}">
                <a16:creationId xmlns:a16="http://schemas.microsoft.com/office/drawing/2014/main" id="{1506E480-1265-B3D1-85F2-A1D7A98EBFFE}"/>
              </a:ext>
            </a:extLst>
          </p:cNvPr>
          <p:cNvGrpSpPr/>
          <p:nvPr/>
        </p:nvGrpSpPr>
        <p:grpSpPr>
          <a:xfrm>
            <a:off x="7225335" y="2719827"/>
            <a:ext cx="1823415" cy="711200"/>
            <a:chOff x="6019800" y="2256123"/>
            <a:chExt cx="2819400" cy="1066800"/>
          </a:xfrm>
        </p:grpSpPr>
        <p:sp>
          <p:nvSpPr>
            <p:cNvPr id="2058" name="Google Shape;971;p16">
              <a:extLst>
                <a:ext uri="{FF2B5EF4-FFF2-40B4-BE49-F238E27FC236}">
                  <a16:creationId xmlns:a16="http://schemas.microsoft.com/office/drawing/2014/main" id="{2F351FDF-8335-8140-A533-544453B909F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972;p16">
              <a:extLst>
                <a:ext uri="{FF2B5EF4-FFF2-40B4-BE49-F238E27FC236}">
                  <a16:creationId xmlns:a16="http://schemas.microsoft.com/office/drawing/2014/main" id="{7FA38546-062F-3F97-F53B-B2F16ED7418C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418BCA6E-1E8D-59B4-CC46-CE21E76E2C41}"/>
              </a:ext>
            </a:extLst>
          </p:cNvPr>
          <p:cNvCxnSpPr>
            <a:cxnSpLocks/>
          </p:cNvCxnSpPr>
          <p:nvPr/>
        </p:nvCxnSpPr>
        <p:spPr>
          <a:xfrm>
            <a:off x="6543675" y="1857375"/>
            <a:ext cx="1571625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2" name="Google Shape;970;p16">
            <a:extLst>
              <a:ext uri="{FF2B5EF4-FFF2-40B4-BE49-F238E27FC236}">
                <a16:creationId xmlns:a16="http://schemas.microsoft.com/office/drawing/2014/main" id="{19266670-482B-AD5F-D70F-C068F9632CB5}"/>
              </a:ext>
            </a:extLst>
          </p:cNvPr>
          <p:cNvGrpSpPr/>
          <p:nvPr/>
        </p:nvGrpSpPr>
        <p:grpSpPr>
          <a:xfrm>
            <a:off x="9425610" y="2700777"/>
            <a:ext cx="1823415" cy="711200"/>
            <a:chOff x="6019800" y="2256123"/>
            <a:chExt cx="2819400" cy="1066800"/>
          </a:xfrm>
        </p:grpSpPr>
        <p:sp>
          <p:nvSpPr>
            <p:cNvPr id="2063" name="Google Shape;971;p16">
              <a:extLst>
                <a:ext uri="{FF2B5EF4-FFF2-40B4-BE49-F238E27FC236}">
                  <a16:creationId xmlns:a16="http://schemas.microsoft.com/office/drawing/2014/main" id="{5924DFDE-0589-CACA-450A-95A382597795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972;p16">
              <a:extLst>
                <a:ext uri="{FF2B5EF4-FFF2-40B4-BE49-F238E27FC236}">
                  <a16:creationId xmlns:a16="http://schemas.microsoft.com/office/drawing/2014/main" id="{CF698BA2-6A79-BFEE-C132-E03C49B0F41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Tay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8F89890F-11D4-2C34-7BAC-8DF229B6503E}"/>
              </a:ext>
            </a:extLst>
          </p:cNvPr>
          <p:cNvCxnSpPr>
            <a:cxnSpLocks/>
          </p:cNvCxnSpPr>
          <p:nvPr/>
        </p:nvCxnSpPr>
        <p:spPr>
          <a:xfrm>
            <a:off x="7400925" y="1838325"/>
            <a:ext cx="291465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62000" y="895350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32C47-3EBE-FE24-DC92-25C647B4F536}"/>
              </a:ext>
            </a:extLst>
          </p:cNvPr>
          <p:cNvSpPr txBox="1"/>
          <p:nvPr/>
        </p:nvSpPr>
        <p:spPr>
          <a:xfrm>
            <a:off x="723900" y="147637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541837-88A0-5402-8ACD-AC7FCCB55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13389"/>
              </p:ext>
            </p:extLst>
          </p:nvPr>
        </p:nvGraphicFramePr>
        <p:xfrm>
          <a:off x="2724151" y="1581150"/>
          <a:ext cx="7038975" cy="23050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46325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</a:tblGrid>
              <a:tr h="44382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B3A5C5-5EFE-1821-A2E4-46DB88800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622303"/>
              </p:ext>
            </p:extLst>
          </p:nvPr>
        </p:nvGraphicFramePr>
        <p:xfrm>
          <a:off x="2305050" y="4133850"/>
          <a:ext cx="8001000" cy="23513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935312813"/>
                    </a:ext>
                  </a:extLst>
                </a:gridCol>
              </a:tblGrid>
              <a:tr h="4438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"/>
          <p:cNvSpPr/>
          <p:nvPr/>
        </p:nvSpPr>
        <p:spPr>
          <a:xfrm>
            <a:off x="487626" y="177800"/>
            <a:ext cx="11313583" cy="5333999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p11"/>
          <p:cNvGrpSpPr/>
          <p:nvPr/>
        </p:nvGrpSpPr>
        <p:grpSpPr>
          <a:xfrm>
            <a:off x="619413" y="1212850"/>
            <a:ext cx="11005127" cy="2463800"/>
            <a:chOff x="900544" y="2705100"/>
            <a:chExt cx="16507691" cy="3695701"/>
          </a:xfrm>
        </p:grpSpPr>
        <p:sp>
          <p:nvSpPr>
            <p:cNvPr id="900" name="Google Shape;900;p11"/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921327" y="2826696"/>
              <a:ext cx="16191888" cy="3083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đặc điểm nổi bật của con vật khiến em thấy thú vị (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sừng trâu cong vút, đuôi mèo dài, mỏ vẹt khoằm,...).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05" name="Google Shape;9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1" y="4353445"/>
            <a:ext cx="2516909" cy="247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3600" y="4164932"/>
            <a:ext cx="5454073" cy="306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71525" y="96202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1FFEC9-DF25-5AAC-98E8-B65F083F6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33122"/>
              </p:ext>
            </p:extLst>
          </p:nvPr>
        </p:nvGraphicFramePr>
        <p:xfrm>
          <a:off x="1571625" y="1790700"/>
          <a:ext cx="8696324" cy="24087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25017">
                  <a:extLst>
                    <a:ext uri="{9D8B030D-6E8A-4147-A177-3AD203B41FA5}">
                      <a16:colId xmlns:a16="http://schemas.microsoft.com/office/drawing/2014/main" val="3263803861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3286106071"/>
                    </a:ext>
                  </a:extLst>
                </a:gridCol>
                <a:gridCol w="2378672">
                  <a:extLst>
                    <a:ext uri="{9D8B030D-6E8A-4147-A177-3AD203B41FA5}">
                      <a16:colId xmlns:a16="http://schemas.microsoft.com/office/drawing/2014/main" val="1810851344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338744536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 cây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094393"/>
                  </a:ext>
                </a:extLst>
              </a:tr>
              <a:tr h="1389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 ru,...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 thoắt,...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28877"/>
                  </a:ext>
                </a:extLst>
              </a:tr>
            </a:tbl>
          </a:graphicData>
        </a:graphic>
      </p:graphicFrame>
      <p:grpSp>
        <p:nvGrpSpPr>
          <p:cNvPr id="3" name="Google Shape;899;p11">
            <a:extLst>
              <a:ext uri="{FF2B5EF4-FFF2-40B4-BE49-F238E27FC236}">
                <a16:creationId xmlns:a16="http://schemas.microsoft.com/office/drawing/2014/main" id="{283F418D-1DE7-290A-9B08-90EB4C115780}"/>
              </a:ext>
            </a:extLst>
          </p:cNvPr>
          <p:cNvGrpSpPr/>
          <p:nvPr/>
        </p:nvGrpSpPr>
        <p:grpSpPr>
          <a:xfrm>
            <a:off x="657513" y="4429124"/>
            <a:ext cx="11005127" cy="1933575"/>
            <a:chOff x="900544" y="2705100"/>
            <a:chExt cx="16507691" cy="3695701"/>
          </a:xfrm>
        </p:grpSpPr>
        <p:sp>
          <p:nvSpPr>
            <p:cNvPr id="4" name="Google Shape;900;p11">
              <a:extLst>
                <a:ext uri="{FF2B5EF4-FFF2-40B4-BE49-F238E27FC236}">
                  <a16:creationId xmlns:a16="http://schemas.microsoft.com/office/drawing/2014/main" id="{1AEC81D8-AE29-2763-7193-E6C2649C1D64}"/>
                </a:ext>
              </a:extLst>
            </p:cNvPr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01;p11">
              <a:extLst>
                <a:ext uri="{FF2B5EF4-FFF2-40B4-BE49-F238E27FC236}">
                  <a16:creationId xmlns:a16="http://schemas.microsoft.com/office/drawing/2014/main" id="{E0B4F36A-A936-D4C6-333F-A95680269411}"/>
                </a:ext>
              </a:extLst>
            </p:cNvPr>
            <p:cNvSpPr/>
            <p:nvPr/>
          </p:nvSpPr>
          <p:spPr>
            <a:xfrm>
              <a:off x="921327" y="2826697"/>
              <a:ext cx="16191888" cy="3505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hoạt động nổi bật của con vật khiến em thấy thú vị (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mèo chạy nhảy êm như ru, rùa đi rất chậm, ngựa chạy rất nhanh, tắc kè có thể đổi màu,...).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0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Sắp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6038C-4AA8-1055-D0C6-96166846BF42}"/>
              </a:ext>
            </a:extLst>
          </p:cNvPr>
          <p:cNvSpPr txBox="1"/>
          <p:nvPr/>
        </p:nvSpPr>
        <p:spPr>
          <a:xfrm>
            <a:off x="923924" y="1200150"/>
            <a:ext cx="71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40D06-95CC-265D-BEAA-F035BAC5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28887"/>
            <a:ext cx="4904118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3A4C8-AA0C-F295-9412-A7498D42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562" y="2519362"/>
            <a:ext cx="4443927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3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5999" y="318637"/>
            <a:ext cx="4117975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Trao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đổi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góp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9AECAE2-4730-569C-63BE-4CFF75BF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1251AB6-C3E5-1B34-E5EF-37AF22CA8CED}"/>
              </a:ext>
            </a:extLst>
          </p:cNvPr>
          <p:cNvSpPr/>
          <p:nvPr/>
        </p:nvSpPr>
        <p:spPr>
          <a:xfrm>
            <a:off x="2676525" y="1339333"/>
            <a:ext cx="8949417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các đặc điểm ngoại hình, hoạt động, thói quen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F2EBD7D-8C52-9B89-6A42-191EE866BE9D}"/>
              </a:ext>
            </a:extLst>
          </p:cNvPr>
          <p:cNvSpPr/>
          <p:nvPr/>
        </p:nvSpPr>
        <p:spPr>
          <a:xfrm>
            <a:off x="4337887" y="320686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đặc điểm nổi bật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29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9209" y="779115"/>
            <a:ext cx="10630678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1FA02398-16E0-4799-B35B-8D432C91AAC7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5809A891-B9DE-4ABF-B0F2-2AF80F3EC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7B63D9B-7CDD-47D0-84E4-07F4DAE1E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27" name="图片 32">
            <a:extLst>
              <a:ext uri="{FF2B5EF4-FFF2-40B4-BE49-F238E27FC236}">
                <a16:creationId xmlns:a16="http://schemas.microsoft.com/office/drawing/2014/main" id="{E59DE620-DDE6-4F22-A2EA-529A214D83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28" name="图片 37">
            <a:extLst>
              <a:ext uri="{FF2B5EF4-FFF2-40B4-BE49-F238E27FC236}">
                <a16:creationId xmlns:a16="http://schemas.microsoft.com/office/drawing/2014/main" id="{DA9A471B-7D05-4F56-BDB0-C30C65DF6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2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7EE7291A-E614-40EB-903C-7A3978F87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2B47E1-0B43-4A96-BA01-479FF239DF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33847" y="1014838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矩形 11">
            <a:extLst>
              <a:ext uri="{FF2B5EF4-FFF2-40B4-BE49-F238E27FC236}">
                <a16:creationId xmlns:a16="http://schemas.microsoft.com/office/drawing/2014/main" id="{ABA92BD3-2C1A-466B-A165-C7159C9297FE}"/>
              </a:ext>
            </a:extLst>
          </p:cNvPr>
          <p:cNvSpPr/>
          <p:nvPr/>
        </p:nvSpPr>
        <p:spPr>
          <a:xfrm>
            <a:off x="2057400" y="2792751"/>
            <a:ext cx="7133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Thi</a:t>
            </a:r>
            <a:r>
              <a:rPr kumimoji="0" lang="en-US" altLang="zh-CN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kể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tên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con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vật</a:t>
            </a:r>
            <a:endParaRPr kumimoji="0" lang="en-US" altLang="zh-CN" sz="8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DE1475-3F86-4716-88D2-E678E00D5C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638F0-DF5B-4BEF-9B83-622B7A4AB0C0}"/>
              </a:ext>
            </a:extLst>
          </p:cNvPr>
          <p:cNvSpPr/>
          <p:nvPr/>
        </p:nvSpPr>
        <p:spPr>
          <a:xfrm>
            <a:off x="993057" y="737416"/>
            <a:ext cx="10573027" cy="243440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07BCB-0551-4D43-AEA1-F6ADF242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4" b="97919" l="10000" r="93485">
                        <a14:foregroundMark x1="42121" y1="6660" x2="63182" y2="4475"/>
                        <a14:foregroundMark x1="63182" y1="4475" x2="63788" y2="4266"/>
                        <a14:foregroundMark x1="50455" y1="31009" x2="67576" y2="33299"/>
                        <a14:foregroundMark x1="56061" y1="88450" x2="53788" y2="97294"/>
                        <a14:foregroundMark x1="68485" y1="97919" x2="56061" y2="97294"/>
                        <a14:foregroundMark x1="50000" y1="32986" x2="56818" y2="34547"/>
                        <a14:foregroundMark x1="43030" y1="4891" x2="40455" y2="10822"/>
                        <a14:foregroundMark x1="38788" y1="6348" x2="36515" y2="11655"/>
                        <a14:foregroundMark x1="90909" y1="26223" x2="93485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/>
        </p:blipFill>
        <p:spPr>
          <a:xfrm>
            <a:off x="-298626" y="3539699"/>
            <a:ext cx="2330626" cy="33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B0DE4-82C8-1292-B6F8-DEA7DF12E114}"/>
              </a:ext>
            </a:extLst>
          </p:cNvPr>
          <p:cNvSpPr txBox="1"/>
          <p:nvPr/>
        </p:nvSpPr>
        <p:spPr>
          <a:xfrm>
            <a:off x="1343025" y="781050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A66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2"/>
          <p:cNvPicPr preferRelativeResize="0"/>
          <p:nvPr/>
        </p:nvPicPr>
        <p:blipFill rotWithShape="1">
          <a:blip r:embed="rId3">
            <a:alphaModFix/>
          </a:blip>
          <a:srcRect t="2594" b="2595"/>
          <a:stretch/>
        </p:blipFill>
        <p:spPr>
          <a:xfrm>
            <a:off x="-721909" y="0"/>
            <a:ext cx="534470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9" name="Google Shape;779;p2"/>
          <p:cNvGrpSpPr/>
          <p:nvPr/>
        </p:nvGrpSpPr>
        <p:grpSpPr>
          <a:xfrm>
            <a:off x="4085405" y="1372782"/>
            <a:ext cx="8034436" cy="1741894"/>
            <a:chOff x="6128108" y="2059172"/>
            <a:chExt cx="12051654" cy="3617728"/>
          </a:xfrm>
        </p:grpSpPr>
        <p:pic>
          <p:nvPicPr>
            <p:cNvPr id="780" name="Google Shape;78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28108" y="2059172"/>
              <a:ext cx="3008965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1" name="Google Shape;781;p2"/>
            <p:cNvSpPr txBox="1"/>
            <p:nvPr/>
          </p:nvSpPr>
          <p:spPr>
            <a:xfrm>
              <a:off x="9548065" y="2737433"/>
              <a:ext cx="8264492" cy="2045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Biết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tìm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ý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cho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văn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miêu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tả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con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  <p:grpSp>
          <p:nvGrpSpPr>
            <p:cNvPr id="782" name="Google Shape;782;p2"/>
            <p:cNvGrpSpPr/>
            <p:nvPr/>
          </p:nvGrpSpPr>
          <p:grpSpPr>
            <a:xfrm>
              <a:off x="8843392" y="2324100"/>
              <a:ext cx="9336370" cy="3352800"/>
              <a:chOff x="8843392" y="2324100"/>
              <a:chExt cx="9336370" cy="3352800"/>
            </a:xfrm>
          </p:grpSpPr>
          <p:sp>
            <p:nvSpPr>
              <p:cNvPr id="783" name="Google Shape;783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5" name="Google Shape;785;p2"/>
          <p:cNvGrpSpPr/>
          <p:nvPr/>
        </p:nvGrpSpPr>
        <p:grpSpPr>
          <a:xfrm>
            <a:off x="4236359" y="3780016"/>
            <a:ext cx="7792772" cy="2235200"/>
            <a:chOff x="6583138" y="6198661"/>
            <a:chExt cx="11689158" cy="3352800"/>
          </a:xfrm>
        </p:grpSpPr>
        <p:pic>
          <p:nvPicPr>
            <p:cNvPr id="786" name="Google Shape;78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83138" y="6678398"/>
              <a:ext cx="2098903" cy="224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7" name="Google Shape;787;p2"/>
            <p:cNvSpPr txBox="1"/>
            <p:nvPr/>
          </p:nvSpPr>
          <p:spPr>
            <a:xfrm>
              <a:off x="9301164" y="6678398"/>
              <a:ext cx="8672511" cy="1938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788" name="Google Shape;788;p2"/>
            <p:cNvGrpSpPr/>
            <p:nvPr/>
          </p:nvGrpSpPr>
          <p:grpSpPr>
            <a:xfrm>
              <a:off x="8935926" y="6198661"/>
              <a:ext cx="9336370" cy="3352800"/>
              <a:chOff x="8843392" y="2324100"/>
              <a:chExt cx="9336370" cy="3352800"/>
            </a:xfrm>
          </p:grpSpPr>
          <p:sp>
            <p:nvSpPr>
              <p:cNvPr id="789" name="Google Shape;789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F0872C-8DC3-8BE9-38C4-095DF3E0E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525" y="0"/>
            <a:ext cx="5182049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BCDE89-D07D-CD22-65BB-6011E802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200" y="2705401"/>
            <a:ext cx="6059949" cy="184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 Nha Em Co Con Ga Trông_720p">
            <a:hlinkClick r:id="" action="ppaction://media"/>
            <a:extLst>
              <a:ext uri="{FF2B5EF4-FFF2-40B4-BE49-F238E27FC236}">
                <a16:creationId xmlns:a16="http://schemas.microsoft.com/office/drawing/2014/main" id="{415453CB-E51C-F792-EDAF-B3BC243C3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199"/>
            <a:ext cx="12192000" cy="67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1"/>
            <a:ext cx="7071249" cy="2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3020499" y="365559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Bài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hát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nhắc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đến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nào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12;p5">
            <a:extLst>
              <a:ext uri="{FF2B5EF4-FFF2-40B4-BE49-F238E27FC236}">
                <a16:creationId xmlns:a16="http://schemas.microsoft.com/office/drawing/2014/main" id="{E3EF83A0-B3A3-F3DA-339B-545696BF24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454" y="2564820"/>
            <a:ext cx="7071249" cy="2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4;p5">
            <a:extLst>
              <a:ext uri="{FF2B5EF4-FFF2-40B4-BE49-F238E27FC236}">
                <a16:creationId xmlns:a16="http://schemas.microsoft.com/office/drawing/2014/main" id="{F0D8BDC9-BBDD-2F94-6ECE-415A659E6FB1}"/>
              </a:ext>
            </a:extLst>
          </p:cNvPr>
          <p:cNvSpPr txBox="1"/>
          <p:nvPr/>
        </p:nvSpPr>
        <p:spPr>
          <a:xfrm>
            <a:off x="4054169" y="2770828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Mỗi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có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đặc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điểm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gì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?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Hoạt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sz="6600" b="1" kern="0" dirty="0">
              <a:solidFill>
                <a:srgbClr val="00B050"/>
              </a:solidFill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3200" kern="0" dirty="0">
              <a:solidFill>
                <a:srgbClr val="0C0C0C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B19949A-6D10-6E08-DFC9-B63C27F1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430218" y="996433"/>
            <a:ext cx="8167149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có thể lựa chọn quan sát những con vật như thế nào?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78B06AC-D8E3-8AE3-6F3F-0C8F470E6E91}"/>
              </a:ext>
            </a:extLst>
          </p:cNvPr>
          <p:cNvSpPr/>
          <p:nvPr/>
        </p:nvSpPr>
        <p:spPr>
          <a:xfrm>
            <a:off x="4347412" y="276871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hình thức quan sát nào?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9D77C512-719C-F248-D526-65124ED30A63}"/>
              </a:ext>
            </a:extLst>
          </p:cNvPr>
          <p:cNvSpPr/>
          <p:nvPr/>
        </p:nvSpPr>
        <p:spPr>
          <a:xfrm>
            <a:off x="5025189" y="4357304"/>
            <a:ext cx="6524156" cy="141484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quan sát bằng những giác quan nào 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2801568" y="520183"/>
            <a:ext cx="6790107" cy="8990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789884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972301" y="2024501"/>
            <a:ext cx="3188648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Động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hoang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dã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Top 10 Bài văn thuyết minh về một con vật nuôi mà em thích hay nhất -  toplist.vn">
            <a:extLst>
              <a:ext uri="{FF2B5EF4-FFF2-40B4-BE49-F238E27FC236}">
                <a16:creationId xmlns:a16="http://schemas.microsoft.com/office/drawing/2014/main" id="{B4E90FBC-E50C-61E0-348B-8B1329A6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3380141"/>
            <a:ext cx="3782019" cy="26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ần 70% quần thể động vật hoang dã bị suy giảm trong vòng chưa đầy một thế  kỷ">
            <a:extLst>
              <a:ext uri="{FF2B5EF4-FFF2-40B4-BE49-F238E27FC236}">
                <a16:creationId xmlns:a16="http://schemas.microsoft.com/office/drawing/2014/main" id="{E2763E68-F211-D1A0-FEF1-6EE67EB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3638798"/>
            <a:ext cx="4462583" cy="2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4314825" y="520183"/>
            <a:ext cx="5276850" cy="89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837509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400800" y="2091176"/>
            <a:ext cx="4762500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04382" y="2384467"/>
              <a:ext cx="2734818" cy="9384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qua tivi, sách báo, tranh,…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0" name="Picture 2" descr="Bé cùng tìm hiểu dự án: &quot;Con thỏ&quot; của lớp mẫu giáo Bé 5">
            <a:extLst>
              <a:ext uri="{FF2B5EF4-FFF2-40B4-BE49-F238E27FC236}">
                <a16:creationId xmlns:a16="http://schemas.microsoft.com/office/drawing/2014/main" id="{3E7F8A85-2F43-00BC-23A2-EEB18438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486149"/>
            <a:ext cx="265772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ột số điều nên lưu ý khi cho trẻ em xem tivi bố mẹ nên biết">
            <a:extLst>
              <a:ext uri="{FF2B5EF4-FFF2-40B4-BE49-F238E27FC236}">
                <a16:creationId xmlns:a16="http://schemas.microsoft.com/office/drawing/2014/main" id="{E26218E6-26CE-7BC7-713F-A2C547D1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14725"/>
            <a:ext cx="3409949" cy="22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476</Words>
  <Application>Microsoft Office PowerPoint</Application>
  <PresentationFormat>Widescreen</PresentationFormat>
  <Paragraphs>64</Paragraphs>
  <Slides>21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Microsoft YaHei</vt:lpstr>
      <vt:lpstr>A3.BoosterNextFYBlackRegular-San</vt:lpstr>
      <vt:lpstr>Arial</vt:lpstr>
      <vt:lpstr>Calibri</vt:lpstr>
      <vt:lpstr>Calibri Light</vt:lpstr>
      <vt:lpstr>Cambria</vt:lpstr>
      <vt:lpstr>inpin heiti</vt:lpstr>
      <vt:lpstr>Lobster</vt:lpstr>
      <vt:lpstr>Sigmar One</vt:lpstr>
      <vt:lpstr>Times New Roman</vt:lpstr>
      <vt:lpstr>UVN Bai Sau Nang</vt:lpstr>
      <vt:lpstr>1_Office Theme</vt:lpstr>
      <vt:lpstr>3_Office Theme</vt:lpstr>
      <vt:lpstr>4_Office Theme</vt:lpstr>
      <vt:lpstr>Office Theme</vt:lpstr>
      <vt:lpstr>2_Office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</cp:lastModifiedBy>
  <cp:revision>31</cp:revision>
  <dcterms:created xsi:type="dcterms:W3CDTF">2023-10-09T11:55:50Z</dcterms:created>
  <dcterms:modified xsi:type="dcterms:W3CDTF">2026-01-13T14:01:42Z</dcterms:modified>
</cp:coreProperties>
</file>