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7" r:id="rId2"/>
    <p:sldId id="258" r:id="rId3"/>
    <p:sldId id="256" r:id="rId4"/>
    <p:sldId id="259" r:id="rId5"/>
    <p:sldId id="266" r:id="rId6"/>
    <p:sldId id="261" r:id="rId7"/>
    <p:sldId id="260" r:id="rId8"/>
    <p:sldId id="267" r:id="rId9"/>
    <p:sldId id="268" r:id="rId10"/>
    <p:sldId id="269" r:id="rId11"/>
    <p:sldId id="270" r:id="rId12"/>
    <p:sldId id="271" r:id="rId13"/>
    <p:sldId id="272" r:id="rId14"/>
    <p:sldId id="273" r:id="rId15"/>
    <p:sldId id="274" r:id="rId16"/>
    <p:sldId id="275" r:id="rId17"/>
    <p:sldId id="265"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216" autoAdjust="0"/>
  </p:normalViewPr>
  <p:slideViewPr>
    <p:cSldViewPr>
      <p:cViewPr varScale="1">
        <p:scale>
          <a:sx n="35" d="100"/>
          <a:sy n="35" d="100"/>
        </p:scale>
        <p:origin x="13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8</a:t>
            </a:fld>
            <a:endParaRPr lang="en-US"/>
          </a:p>
        </p:txBody>
      </p:sp>
    </p:spTree>
    <p:extLst>
      <p:ext uri="{BB962C8B-B14F-4D97-AF65-F5344CB8AC3E}">
        <p14:creationId xmlns:p14="http://schemas.microsoft.com/office/powerpoint/2010/main" val="155358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12</a:t>
            </a:fld>
            <a:endParaRPr lang="en-US"/>
          </a:p>
        </p:txBody>
      </p:sp>
    </p:spTree>
    <p:extLst>
      <p:ext uri="{BB962C8B-B14F-4D97-AF65-F5344CB8AC3E}">
        <p14:creationId xmlns:p14="http://schemas.microsoft.com/office/powerpoint/2010/main" val="41481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02E8-252A-4308-83C7-428732569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4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54A0-98A3-104D-A59A-9F43BE2327C8}"/>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9C0AB-363C-36DA-442B-615657AACDA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8ABAA8-8516-165B-5C36-567366E5DED2}"/>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65EB788A-6B9D-CC38-C531-E116E2CA9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4069F-7D1A-431B-4BCD-B331B4DA6A6D}"/>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303210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6DF9-26D8-6E03-3EB2-07E8A71A42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38204-13D5-CB9B-0024-A10A06DD8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1EE17-B4AF-C25F-045C-43E34667333D}"/>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21860DA3-104C-48E1-E658-EC3E5D795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101D2-49A0-FC0C-5B5B-DB4C59217923}"/>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368553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C3044-1FA6-39A5-E1BA-F231845D1AC5}"/>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806FE-C1ED-EECF-FE41-F7D65DDACFBA}"/>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0387C-7527-C2E8-BBB7-C367F482D3A0}"/>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C1FC5964-926E-A42E-0E59-9AADFB9E14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C99DA6-A1B6-ABB5-3D74-B26B8AA2C651}"/>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176619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33096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EC08-AE7F-9D75-B5DD-EDE822D6B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7AC30D-F735-BBB7-F8B4-DEC3F821D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98531-A039-6E12-D5EC-A6DC7EF6B8FE}"/>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9CF3E234-B809-7AA3-A972-A62213DE69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7FC25-40D6-70D9-3B1E-E6799F9169C0}"/>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209286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614C-5544-54E8-37C2-6135E5D71F6D}"/>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FA217E-0BD6-45B7-CCB2-28315B143D83}"/>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2A9551-0469-3B84-8724-3E747374C852}"/>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C85B2D9F-ECD6-BDD9-77E8-A6F9E4637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EF806-F34E-19EB-F9A6-0338C8192F13}"/>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4149794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C4D57-34D6-77EF-45CD-2C0946DFB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EFF0F-B84D-C475-E708-9124124A990E}"/>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66D188-EF1F-BE3D-80A1-7FD455D4E7B3}"/>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1F3C8E-A5C8-15D6-3C75-0B64A703C868}"/>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6" name="Footer Placeholder 5">
            <a:extLst>
              <a:ext uri="{FF2B5EF4-FFF2-40B4-BE49-F238E27FC236}">
                <a16:creationId xmlns:a16="http://schemas.microsoft.com/office/drawing/2014/main" id="{BFA6FD67-5035-6A0C-CF35-6E18D46108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E1E246-26DA-8FA2-1AA9-69356CBA3106}"/>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79549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E08D-3014-1C1E-9118-DC4AF9B3A670}"/>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73F719-A993-448D-BA31-7CEAE146B58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99C3AB-C279-2FED-0547-11331CCF0830}"/>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D6FEBF-D3C0-2F0E-988E-A71B62557433}"/>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7EDD6C-29ED-D1B0-72E5-C6DF8519F33B}"/>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81AFD-07EA-B8A9-62F6-0273C5160863}"/>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8" name="Footer Placeholder 7">
            <a:extLst>
              <a:ext uri="{FF2B5EF4-FFF2-40B4-BE49-F238E27FC236}">
                <a16:creationId xmlns:a16="http://schemas.microsoft.com/office/drawing/2014/main" id="{006C7E2C-B437-9987-3388-5CF5D69C6E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421CCD-75B7-BB42-7510-5D80E5935538}"/>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3810511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A8512-B451-D9A8-FB08-123164A5A5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9DC160-1A24-9391-C486-75AF98F75D2B}"/>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4" name="Footer Placeholder 3">
            <a:extLst>
              <a:ext uri="{FF2B5EF4-FFF2-40B4-BE49-F238E27FC236}">
                <a16:creationId xmlns:a16="http://schemas.microsoft.com/office/drawing/2014/main" id="{A6266B3B-98F2-7165-B89F-2DB1D85973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81114C-6AD1-DE9E-AF6E-203825A01A15}"/>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418493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D737FD-D5A9-5CD0-8AFC-BE963E9B0BBA}"/>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3" name="Footer Placeholder 2">
            <a:extLst>
              <a:ext uri="{FF2B5EF4-FFF2-40B4-BE49-F238E27FC236}">
                <a16:creationId xmlns:a16="http://schemas.microsoft.com/office/drawing/2014/main" id="{120DAC8D-3DEE-8C04-7F35-A3D6A33326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E7FC46-FE45-6F47-5244-CB1C057A3069}"/>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238513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5D02-D5B8-55E9-CA67-6479DFD4461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1218C-8C5C-A640-704C-D7915E320AA2}"/>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9ECD7B-A78A-4502-7340-013F29EC21C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2E6229-6156-C388-5FEF-A4C93647E73D}"/>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6" name="Footer Placeholder 5">
            <a:extLst>
              <a:ext uri="{FF2B5EF4-FFF2-40B4-BE49-F238E27FC236}">
                <a16:creationId xmlns:a16="http://schemas.microsoft.com/office/drawing/2014/main" id="{25F649BD-2622-23BC-298C-634A19082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C4B5F0-26EE-1D04-163A-7CEF7598FCA8}"/>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242586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97B37-7AB6-B78E-87B5-ABD1293A863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4A663-558A-0773-B1E6-EDDEACAF8DA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96AD58-45A8-59B4-5077-D00289A14420}"/>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D4B0FB-363C-C19C-2CA1-85D8154715D4}"/>
              </a:ext>
            </a:extLst>
          </p:cNvPr>
          <p:cNvSpPr>
            <a:spLocks noGrp="1"/>
          </p:cNvSpPr>
          <p:nvPr>
            <p:ph type="dt" sz="half" idx="10"/>
          </p:nvPr>
        </p:nvSpPr>
        <p:spPr/>
        <p:txBody>
          <a:bodyPr/>
          <a:lstStyle/>
          <a:p>
            <a:fld id="{6F83F0C8-F346-4B74-BD79-D68C44B8256A}" type="datetimeFigureOut">
              <a:rPr lang="en-US" smtClean="0"/>
              <a:t>03/09/2024</a:t>
            </a:fld>
            <a:endParaRPr lang="en-US"/>
          </a:p>
        </p:txBody>
      </p:sp>
      <p:sp>
        <p:nvSpPr>
          <p:cNvPr id="6" name="Footer Placeholder 5">
            <a:extLst>
              <a:ext uri="{FF2B5EF4-FFF2-40B4-BE49-F238E27FC236}">
                <a16:creationId xmlns:a16="http://schemas.microsoft.com/office/drawing/2014/main" id="{F3115484-6154-BB61-44F2-702C57641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D21FE5-5538-6D93-C478-C7316D7CE088}"/>
              </a:ext>
            </a:extLst>
          </p:cNvPr>
          <p:cNvSpPr>
            <a:spLocks noGrp="1"/>
          </p:cNvSpPr>
          <p:nvPr>
            <p:ph type="sldNum" sz="quarter" idx="12"/>
          </p:nvPr>
        </p:nvSpPr>
        <p:spPr/>
        <p:txBody>
          <a:bodyPr/>
          <a:lstStyle/>
          <a:p>
            <a:fld id="{0D045409-D164-4E41-87CE-FECD0BB31F9F}" type="slidenum">
              <a:rPr lang="en-US" smtClean="0"/>
              <a:t>‹#›</a:t>
            </a:fld>
            <a:endParaRPr lang="en-US"/>
          </a:p>
        </p:txBody>
      </p:sp>
    </p:spTree>
    <p:extLst>
      <p:ext uri="{BB962C8B-B14F-4D97-AF65-F5344CB8AC3E}">
        <p14:creationId xmlns:p14="http://schemas.microsoft.com/office/powerpoint/2010/main" val="357979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19582D0-D921-3F19-6B82-6716E12EA85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BC2D2DDF-32E6-2322-11C3-A03194B8A507}"/>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09A952-41B4-145D-3515-B6C3C342D994}"/>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42276-4C69-7180-F2F1-CBE20DC23F9C}"/>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6F83F0C8-F346-4B74-BD79-D68C44B8256A}" type="datetimeFigureOut">
              <a:rPr lang="en-US" smtClean="0"/>
              <a:t>03/09/2024</a:t>
            </a:fld>
            <a:endParaRPr lang="en-US"/>
          </a:p>
        </p:txBody>
      </p:sp>
      <p:sp>
        <p:nvSpPr>
          <p:cNvPr id="5" name="Footer Placeholder 4">
            <a:extLst>
              <a:ext uri="{FF2B5EF4-FFF2-40B4-BE49-F238E27FC236}">
                <a16:creationId xmlns:a16="http://schemas.microsoft.com/office/drawing/2014/main" id="{9F7E2D5E-3616-6F78-B49B-C398483C0ACB}"/>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22EB76-F396-6089-FB42-8E3EA4C4A771}"/>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0D045409-D164-4E41-87CE-FECD0BB31F9F}" type="slidenum">
              <a:rPr lang="en-US" smtClean="0"/>
              <a:t>‹#›</a:t>
            </a:fld>
            <a:endParaRPr lang="en-US"/>
          </a:p>
        </p:txBody>
      </p:sp>
    </p:spTree>
    <p:extLst>
      <p:ext uri="{BB962C8B-B14F-4D97-AF65-F5344CB8AC3E}">
        <p14:creationId xmlns:p14="http://schemas.microsoft.com/office/powerpoint/2010/main" val="49222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 Type="http://schemas.openxmlformats.org/officeDocument/2006/relationships/image" Target="../media/image5.svg"/><Relationship Id="rId21" Type="http://schemas.openxmlformats.org/officeDocument/2006/relationships/image" Target="../media/image23.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svg"/><Relationship Id="rId5" Type="http://schemas.openxmlformats.org/officeDocument/2006/relationships/image" Target="../media/image7.sv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 Id="rId22"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9.png"/><Relationship Id="rId18" Type="http://schemas.openxmlformats.org/officeDocument/2006/relationships/image" Target="../media/image24.svg"/><Relationship Id="rId3" Type="http://schemas.openxmlformats.org/officeDocument/2006/relationships/image" Target="../media/image5.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34.svg"/><Relationship Id="rId15" Type="http://schemas.openxmlformats.org/officeDocument/2006/relationships/image" Target="../media/image17.png"/><Relationship Id="rId10" Type="http://schemas.openxmlformats.org/officeDocument/2006/relationships/image" Target="../media/image58.png"/><Relationship Id="rId19"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57.svg"/><Relationship Id="rId14" Type="http://schemas.openxmlformats.org/officeDocument/2006/relationships/image" Target="../media/image40.sv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svg"/><Relationship Id="rId18" Type="http://schemas.openxmlformats.org/officeDocument/2006/relationships/image" Target="../media/image46.pn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25.png"/><Relationship Id="rId1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9.svg"/><Relationship Id="rId10" Type="http://schemas.openxmlformats.org/officeDocument/2006/relationships/image" Target="../media/image48.png"/><Relationship Id="rId19" Type="http://schemas.openxmlformats.org/officeDocument/2006/relationships/image" Target="../media/image47.svg"/><Relationship Id="rId4" Type="http://schemas.openxmlformats.org/officeDocument/2006/relationships/image" Target="../media/image27.png"/><Relationship Id="rId9" Type="http://schemas.openxmlformats.org/officeDocument/2006/relationships/image" Target="../media/image60.svg"/><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49.sv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9.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60.svg"/><Relationship Id="rId19" Type="http://schemas.openxmlformats.org/officeDocument/2006/relationships/image" Target="../media/image46.png"/><Relationship Id="rId4" Type="http://schemas.openxmlformats.org/officeDocument/2006/relationships/image" Target="../media/image34.svg"/><Relationship Id="rId9" Type="http://schemas.openxmlformats.org/officeDocument/2006/relationships/image" Target="../media/image59.png"/><Relationship Id="rId14"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38.svg"/><Relationship Id="rId3" Type="http://schemas.openxmlformats.org/officeDocument/2006/relationships/image" Target="../media/image33.png"/><Relationship Id="rId21" Type="http://schemas.openxmlformats.org/officeDocument/2006/relationships/image" Target="../media/image61.png"/><Relationship Id="rId7" Type="http://schemas.openxmlformats.org/officeDocument/2006/relationships/image" Target="../media/image17.png"/><Relationship Id="rId12" Type="http://schemas.openxmlformats.org/officeDocument/2006/relationships/image" Target="../media/image49.svg"/><Relationship Id="rId17" Type="http://schemas.openxmlformats.org/officeDocument/2006/relationships/image" Target="../media/image37.png"/><Relationship Id="rId2" Type="http://schemas.openxmlformats.org/officeDocument/2006/relationships/notesSlide" Target="../notesSlides/notesSlide3.xml"/><Relationship Id="rId16" Type="http://schemas.openxmlformats.org/officeDocument/2006/relationships/image" Target="../media/image9.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60.svg"/><Relationship Id="rId19" Type="http://schemas.openxmlformats.org/officeDocument/2006/relationships/image" Target="../media/image46.png"/><Relationship Id="rId4" Type="http://schemas.openxmlformats.org/officeDocument/2006/relationships/image" Target="../media/image34.svg"/><Relationship Id="rId9" Type="http://schemas.openxmlformats.org/officeDocument/2006/relationships/image" Target="../media/image59.png"/><Relationship Id="rId14"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9.png"/><Relationship Id="rId18" Type="http://schemas.openxmlformats.org/officeDocument/2006/relationships/image" Target="../media/image24.svg"/><Relationship Id="rId3" Type="http://schemas.openxmlformats.org/officeDocument/2006/relationships/image" Target="../media/image5.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34.svg"/><Relationship Id="rId15" Type="http://schemas.openxmlformats.org/officeDocument/2006/relationships/image" Target="../media/image17.png"/><Relationship Id="rId10" Type="http://schemas.openxmlformats.org/officeDocument/2006/relationships/image" Target="../media/image58.png"/><Relationship Id="rId19"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57.svg"/><Relationship Id="rId14"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 Type="http://schemas.openxmlformats.org/officeDocument/2006/relationships/image" Target="../media/image5.svg"/><Relationship Id="rId21" Type="http://schemas.openxmlformats.org/officeDocument/2006/relationships/image" Target="../media/image23.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svg"/><Relationship Id="rId5" Type="http://schemas.openxmlformats.org/officeDocument/2006/relationships/image" Target="../media/image7.sv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18" Type="http://schemas.openxmlformats.org/officeDocument/2006/relationships/image" Target="../media/image26.svg"/><Relationship Id="rId3" Type="http://schemas.openxmlformats.org/officeDocument/2006/relationships/image" Target="../media/image5.svg"/><Relationship Id="rId21"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8.sv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36.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png"/><Relationship Id="rId5" Type="http://schemas.openxmlformats.org/officeDocument/2006/relationships/image" Target="../media/image8.pn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1.png"/><Relationship Id="rId14" Type="http://schemas.openxmlformats.org/officeDocument/2006/relationships/image" Target="../media/image34.svg"/><Relationship Id="rId22" Type="http://schemas.openxmlformats.org/officeDocument/2006/relationships/image" Target="../media/image40.svg"/></Relationships>
</file>

<file path=ppt/slides/_rels/slide17.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64.svg"/><Relationship Id="rId26" Type="http://schemas.openxmlformats.org/officeDocument/2006/relationships/image" Target="../media/image17.png"/><Relationship Id="rId3" Type="http://schemas.openxmlformats.org/officeDocument/2006/relationships/image" Target="../media/image4.png"/><Relationship Id="rId21" Type="http://schemas.openxmlformats.org/officeDocument/2006/relationships/image" Target="../media/image52.png"/><Relationship Id="rId34" Type="http://schemas.openxmlformats.org/officeDocument/2006/relationships/image" Target="../media/image23.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63.png"/><Relationship Id="rId25" Type="http://schemas.openxmlformats.org/officeDocument/2006/relationships/image" Target="../media/image9.svg"/><Relationship Id="rId33" Type="http://schemas.openxmlformats.org/officeDocument/2006/relationships/image" Target="../media/image40.svg"/><Relationship Id="rId2" Type="http://schemas.openxmlformats.org/officeDocument/2006/relationships/image" Target="../media/image14.png"/><Relationship Id="rId16" Type="http://schemas.openxmlformats.org/officeDocument/2006/relationships/image" Target="../media/image20.svg"/><Relationship Id="rId20" Type="http://schemas.openxmlformats.org/officeDocument/2006/relationships/image" Target="../media/image66.svg"/><Relationship Id="rId29"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7.png"/><Relationship Id="rId24" Type="http://schemas.openxmlformats.org/officeDocument/2006/relationships/image" Target="../media/image8.png"/><Relationship Id="rId32" Type="http://schemas.openxmlformats.org/officeDocument/2006/relationships/image" Target="../media/image39.png"/><Relationship Id="rId5" Type="http://schemas.openxmlformats.org/officeDocument/2006/relationships/image" Target="../media/image6.png"/><Relationship Id="rId15" Type="http://schemas.openxmlformats.org/officeDocument/2006/relationships/image" Target="../media/image19.png"/><Relationship Id="rId23" Type="http://schemas.openxmlformats.org/officeDocument/2006/relationships/image" Target="../media/image68.svg"/><Relationship Id="rId28" Type="http://schemas.openxmlformats.org/officeDocument/2006/relationships/image" Target="../media/image69.png"/><Relationship Id="rId36" Type="http://schemas.openxmlformats.org/officeDocument/2006/relationships/image" Target="../media/image58.png"/><Relationship Id="rId10" Type="http://schemas.openxmlformats.org/officeDocument/2006/relationships/image" Target="../media/image28.svg"/><Relationship Id="rId19" Type="http://schemas.openxmlformats.org/officeDocument/2006/relationships/image" Target="../media/image65.png"/><Relationship Id="rId31" Type="http://schemas.openxmlformats.org/officeDocument/2006/relationships/image" Target="../media/image26.svg"/><Relationship Id="rId4" Type="http://schemas.openxmlformats.org/officeDocument/2006/relationships/image" Target="../media/image5.svg"/><Relationship Id="rId9" Type="http://schemas.openxmlformats.org/officeDocument/2006/relationships/image" Target="../media/image27.png"/><Relationship Id="rId14" Type="http://schemas.openxmlformats.org/officeDocument/2006/relationships/image" Target="../media/image49.svg"/><Relationship Id="rId22" Type="http://schemas.openxmlformats.org/officeDocument/2006/relationships/image" Target="../media/image67.png"/><Relationship Id="rId27" Type="http://schemas.openxmlformats.org/officeDocument/2006/relationships/image" Target="../media/image18.svg"/><Relationship Id="rId30" Type="http://schemas.openxmlformats.org/officeDocument/2006/relationships/image" Target="../media/image25.png"/><Relationship Id="rId35" Type="http://schemas.openxmlformats.org/officeDocument/2006/relationships/image" Target="../media/image24.svg"/><Relationship Id="rId8"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3.png"/><Relationship Id="rId18" Type="http://schemas.openxmlformats.org/officeDocument/2006/relationships/image" Target="../media/image26.svg"/><Relationship Id="rId3" Type="http://schemas.openxmlformats.org/officeDocument/2006/relationships/image" Target="../media/image5.svg"/><Relationship Id="rId21" Type="http://schemas.openxmlformats.org/officeDocument/2006/relationships/image" Target="../media/image39.png"/><Relationship Id="rId7" Type="http://schemas.openxmlformats.org/officeDocument/2006/relationships/image" Target="../media/image29.png"/><Relationship Id="rId12" Type="http://schemas.openxmlformats.org/officeDocument/2006/relationships/image" Target="../media/image18.svg"/><Relationship Id="rId17" Type="http://schemas.openxmlformats.org/officeDocument/2006/relationships/image" Target="../media/image25.png"/><Relationship Id="rId2" Type="http://schemas.openxmlformats.org/officeDocument/2006/relationships/image" Target="../media/image4.png"/><Relationship Id="rId16" Type="http://schemas.openxmlformats.org/officeDocument/2006/relationships/image" Target="../media/image36.svg"/><Relationship Id="rId20" Type="http://schemas.openxmlformats.org/officeDocument/2006/relationships/image" Target="../media/image38.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7.png"/><Relationship Id="rId5" Type="http://schemas.openxmlformats.org/officeDocument/2006/relationships/image" Target="../media/image8.png"/><Relationship Id="rId15" Type="http://schemas.openxmlformats.org/officeDocument/2006/relationships/image" Target="../media/image35.png"/><Relationship Id="rId23" Type="http://schemas.openxmlformats.org/officeDocument/2006/relationships/image" Target="../media/image41.png"/><Relationship Id="rId10" Type="http://schemas.openxmlformats.org/officeDocument/2006/relationships/image" Target="../media/image32.svg"/><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31.png"/><Relationship Id="rId14" Type="http://schemas.openxmlformats.org/officeDocument/2006/relationships/image" Target="../media/image34.svg"/><Relationship Id="rId22" Type="http://schemas.openxmlformats.org/officeDocument/2006/relationships/image" Target="../media/image40.svg"/></Relationships>
</file>

<file path=ppt/slides/_rels/slide3.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8.png"/><Relationship Id="rId18" Type="http://schemas.openxmlformats.org/officeDocument/2006/relationships/image" Target="../media/image38.svg"/><Relationship Id="rId26" Type="http://schemas.openxmlformats.org/officeDocument/2006/relationships/image" Target="../media/image20.svg"/><Relationship Id="rId3" Type="http://schemas.openxmlformats.org/officeDocument/2006/relationships/image" Target="../media/image4.png"/><Relationship Id="rId21" Type="http://schemas.openxmlformats.org/officeDocument/2006/relationships/image" Target="../media/image48.png"/><Relationship Id="rId7" Type="http://schemas.openxmlformats.org/officeDocument/2006/relationships/image" Target="../media/image33.png"/><Relationship Id="rId12" Type="http://schemas.openxmlformats.org/officeDocument/2006/relationships/image" Target="../media/image7.svg"/><Relationship Id="rId17" Type="http://schemas.openxmlformats.org/officeDocument/2006/relationships/image" Target="../media/image37.png"/><Relationship Id="rId25"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45.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6.png"/><Relationship Id="rId24" Type="http://schemas.openxmlformats.org/officeDocument/2006/relationships/image" Target="../media/image16.svg"/><Relationship Id="rId5" Type="http://schemas.openxmlformats.org/officeDocument/2006/relationships/image" Target="../media/image42.png"/><Relationship Id="rId15" Type="http://schemas.openxmlformats.org/officeDocument/2006/relationships/image" Target="../media/image44.png"/><Relationship Id="rId23" Type="http://schemas.openxmlformats.org/officeDocument/2006/relationships/image" Target="../media/image15.png"/><Relationship Id="rId28" Type="http://schemas.openxmlformats.org/officeDocument/2006/relationships/image" Target="../media/image51.png"/><Relationship Id="rId10" Type="http://schemas.openxmlformats.org/officeDocument/2006/relationships/image" Target="../media/image28.svg"/><Relationship Id="rId19" Type="http://schemas.openxmlformats.org/officeDocument/2006/relationships/image" Target="../media/image46.png"/><Relationship Id="rId4" Type="http://schemas.openxmlformats.org/officeDocument/2006/relationships/image" Target="../media/image5.svg"/><Relationship Id="rId9" Type="http://schemas.openxmlformats.org/officeDocument/2006/relationships/image" Target="../media/image27.png"/><Relationship Id="rId14" Type="http://schemas.openxmlformats.org/officeDocument/2006/relationships/image" Target="../media/image9.svg"/><Relationship Id="rId22" Type="http://schemas.openxmlformats.org/officeDocument/2006/relationships/image" Target="../media/image49.svg"/><Relationship Id="rId27"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3.png"/><Relationship Id="rId18" Type="http://schemas.openxmlformats.org/officeDocument/2006/relationships/image" Target="../media/image48.png"/><Relationship Id="rId3" Type="http://schemas.openxmlformats.org/officeDocument/2006/relationships/image" Target="../media/image34.svg"/><Relationship Id="rId7" Type="http://schemas.openxmlformats.org/officeDocument/2006/relationships/image" Target="../media/image8.png"/><Relationship Id="rId12" Type="http://schemas.openxmlformats.org/officeDocument/2006/relationships/image" Target="../media/image18.svg"/><Relationship Id="rId17" Type="http://schemas.openxmlformats.org/officeDocument/2006/relationships/image" Target="../media/image26.svg"/><Relationship Id="rId2" Type="http://schemas.openxmlformats.org/officeDocument/2006/relationships/image" Target="../media/image3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20.svg"/><Relationship Id="rId15" Type="http://schemas.openxmlformats.org/officeDocument/2006/relationships/image" Target="../media/image14.png"/><Relationship Id="rId10" Type="http://schemas.openxmlformats.org/officeDocument/2006/relationships/image" Target="../media/image54.svg"/><Relationship Id="rId19" Type="http://schemas.openxmlformats.org/officeDocument/2006/relationships/image" Target="../media/image49.svg"/><Relationship Id="rId4" Type="http://schemas.openxmlformats.org/officeDocument/2006/relationships/image" Target="../media/image19.png"/><Relationship Id="rId9" Type="http://schemas.openxmlformats.org/officeDocument/2006/relationships/image" Target="../media/image53.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 Type="http://schemas.openxmlformats.org/officeDocument/2006/relationships/image" Target="../media/image5.svg"/><Relationship Id="rId21" Type="http://schemas.openxmlformats.org/officeDocument/2006/relationships/image" Target="../media/image23.pn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svg"/><Relationship Id="rId5" Type="http://schemas.openxmlformats.org/officeDocument/2006/relationships/image" Target="../media/image7.sv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9.png"/><Relationship Id="rId18" Type="http://schemas.openxmlformats.org/officeDocument/2006/relationships/image" Target="../media/image24.svg"/><Relationship Id="rId3" Type="http://schemas.openxmlformats.org/officeDocument/2006/relationships/image" Target="../media/image5.svg"/><Relationship Id="rId7" Type="http://schemas.openxmlformats.org/officeDocument/2006/relationships/image" Target="../media/image30.svg"/><Relationship Id="rId12" Type="http://schemas.openxmlformats.org/officeDocument/2006/relationships/image" Target="../media/image20.sv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18.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34.svg"/><Relationship Id="rId15" Type="http://schemas.openxmlformats.org/officeDocument/2006/relationships/image" Target="../media/image17.png"/><Relationship Id="rId10" Type="http://schemas.openxmlformats.org/officeDocument/2006/relationships/image" Target="../media/image58.png"/><Relationship Id="rId19" Type="http://schemas.openxmlformats.org/officeDocument/2006/relationships/image" Target="../media/image25.png"/><Relationship Id="rId4" Type="http://schemas.openxmlformats.org/officeDocument/2006/relationships/image" Target="../media/image33.png"/><Relationship Id="rId9" Type="http://schemas.openxmlformats.org/officeDocument/2006/relationships/image" Target="../media/image57.svg"/><Relationship Id="rId14"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svg"/><Relationship Id="rId18" Type="http://schemas.openxmlformats.org/officeDocument/2006/relationships/image" Target="../media/image46.pn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25.png"/><Relationship Id="rId1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9.svg"/><Relationship Id="rId10" Type="http://schemas.openxmlformats.org/officeDocument/2006/relationships/image" Target="../media/image48.png"/><Relationship Id="rId19" Type="http://schemas.openxmlformats.org/officeDocument/2006/relationships/image" Target="../media/image47.svg"/><Relationship Id="rId4" Type="http://schemas.openxmlformats.org/officeDocument/2006/relationships/image" Target="../media/image27.png"/><Relationship Id="rId9" Type="http://schemas.openxmlformats.org/officeDocument/2006/relationships/image" Target="../media/image60.sv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5.png"/><Relationship Id="rId1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17.png"/><Relationship Id="rId12" Type="http://schemas.openxmlformats.org/officeDocument/2006/relationships/image" Target="../media/image49.sv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9.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48.png"/><Relationship Id="rId5" Type="http://schemas.openxmlformats.org/officeDocument/2006/relationships/image" Target="../media/image27.png"/><Relationship Id="rId15" Type="http://schemas.openxmlformats.org/officeDocument/2006/relationships/image" Target="../media/image8.png"/><Relationship Id="rId10" Type="http://schemas.openxmlformats.org/officeDocument/2006/relationships/image" Target="../media/image60.svg"/><Relationship Id="rId19" Type="http://schemas.openxmlformats.org/officeDocument/2006/relationships/image" Target="../media/image46.png"/><Relationship Id="rId4" Type="http://schemas.openxmlformats.org/officeDocument/2006/relationships/image" Target="../media/image34.svg"/><Relationship Id="rId9" Type="http://schemas.openxmlformats.org/officeDocument/2006/relationships/image" Target="../media/image59.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svg"/><Relationship Id="rId18" Type="http://schemas.openxmlformats.org/officeDocument/2006/relationships/image" Target="../media/image46.png"/><Relationship Id="rId3" Type="http://schemas.openxmlformats.org/officeDocument/2006/relationships/image" Target="../media/image34.svg"/><Relationship Id="rId7" Type="http://schemas.openxmlformats.org/officeDocument/2006/relationships/image" Target="../media/image18.svg"/><Relationship Id="rId12" Type="http://schemas.openxmlformats.org/officeDocument/2006/relationships/image" Target="../media/image25.png"/><Relationship Id="rId17" Type="http://schemas.openxmlformats.org/officeDocument/2006/relationships/image" Target="../media/image38.svg"/><Relationship Id="rId2" Type="http://schemas.openxmlformats.org/officeDocument/2006/relationships/image" Target="../media/image33.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9.svg"/><Relationship Id="rId5" Type="http://schemas.openxmlformats.org/officeDocument/2006/relationships/image" Target="../media/image28.svg"/><Relationship Id="rId15" Type="http://schemas.openxmlformats.org/officeDocument/2006/relationships/image" Target="../media/image9.svg"/><Relationship Id="rId10" Type="http://schemas.openxmlformats.org/officeDocument/2006/relationships/image" Target="../media/image48.png"/><Relationship Id="rId19" Type="http://schemas.openxmlformats.org/officeDocument/2006/relationships/image" Target="../media/image47.svg"/><Relationship Id="rId4" Type="http://schemas.openxmlformats.org/officeDocument/2006/relationships/image" Target="../media/image27.png"/><Relationship Id="rId9" Type="http://schemas.openxmlformats.org/officeDocument/2006/relationships/image" Target="../media/image60.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452431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3600" dirty="0">
                <a:solidFill>
                  <a:srgbClr val="000000"/>
                </a:solidFill>
                <a:latin typeface="Cambria" panose="02040503050406030204" pitchFamily="18" charset="0"/>
                <a:ea typeface="Cambria" panose="02040503050406030204" pitchFamily="18" charset="0"/>
              </a:rPr>
              <a:t>(Theo Vũ Tú Nam)</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18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34783" y="1021324"/>
            <a:ext cx="11274986"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câu</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chủ</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đề</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Cambria" panose="02040503050406030204" pitchFamily="18" charset="0"/>
                <a:ea typeface="Cambria" panose="02040503050406030204" pitchFamily="18" charset="0"/>
              </a:rPr>
              <a:t>Biển luôn thay đổi màu tuỳ theo sắc mây trời. </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4948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29000" y="8763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Theo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em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biển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điểm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4267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mbria" panose="02040503050406030204" pitchFamily="18" charset="0"/>
                <a:ea typeface="Cambria" panose="02040503050406030204" pitchFamily="18" charset="0"/>
              </a:rPr>
              <a:t>Tác giả quan sát biển trời vào những ngày/ vào những lúc thời tiết khác nhau: </a:t>
            </a:r>
            <a:r>
              <a:rPr lang="vi-VN" sz="4800" dirty="0">
                <a:solidFill>
                  <a:srgbClr val="002060"/>
                </a:solidFill>
                <a:latin typeface="Cambria" panose="02040503050406030204" pitchFamily="18" charset="0"/>
                <a:ea typeface="Cambria" panose="02040503050406030204" pitchFamily="18" charset="0"/>
              </a:rPr>
              <a:t>lúc trời xanh thẳm, lúc rải mây trắng nhạt, lúc trời âm u mây mưa, lúc trời ầm ầm dông gió.</a:t>
            </a:r>
          </a:p>
        </p:txBody>
      </p:sp>
    </p:spTree>
    <p:extLst>
      <p:ext uri="{BB962C8B-B14F-4D97-AF65-F5344CB8AC3E}">
        <p14:creationId xmlns:p14="http://schemas.microsoft.com/office/powerpoint/2010/main" val="1365742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505200" y="8001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nêu</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dụng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hình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so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nhân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hoá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pic>
        <p:nvPicPr>
          <p:cNvPr id="5" name="Picture 4">
            <a:extLst>
              <a:ext uri="{FF2B5EF4-FFF2-40B4-BE49-F238E27FC236}">
                <a16:creationId xmlns:a16="http://schemas.microsoft.com/office/drawing/2014/main" id="{339A02B4-81B7-C993-0D44-7E2D75617FB0}"/>
              </a:ext>
            </a:extLst>
          </p:cNvPr>
          <p:cNvPicPr>
            <a:picLocks noChangeAspect="1"/>
          </p:cNvPicPr>
          <p:nvPr/>
        </p:nvPicPr>
        <p:blipFill>
          <a:blip r:embed="rId21"/>
          <a:stretch>
            <a:fillRect/>
          </a:stretch>
        </p:blipFill>
        <p:spPr>
          <a:xfrm>
            <a:off x="4191000" y="3771900"/>
            <a:ext cx="10541281" cy="3733800"/>
          </a:xfrm>
          <a:prstGeom prst="rect">
            <a:avLst/>
          </a:prstGeom>
        </p:spPr>
      </p:pic>
      <p:sp>
        <p:nvSpPr>
          <p:cNvPr id="6" name="Rectangle: Rounded Corners 5">
            <a:extLst>
              <a:ext uri="{FF2B5EF4-FFF2-40B4-BE49-F238E27FC236}">
                <a16:creationId xmlns:a16="http://schemas.microsoft.com/office/drawing/2014/main" id="{7DE57D69-A600-B77C-6C14-92DD00DFCECB}"/>
              </a:ext>
            </a:extLst>
          </p:cNvPr>
          <p:cNvSpPr/>
          <p:nvPr/>
        </p:nvSpPr>
        <p:spPr>
          <a:xfrm>
            <a:off x="1143000" y="8191500"/>
            <a:ext cx="15925800" cy="1981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600" b="1" dirty="0">
                <a:solidFill>
                  <a:srgbClr val="FF0000"/>
                </a:solidFill>
                <a:latin typeface="Cambria" panose="02040503050406030204" pitchFamily="18" charset="0"/>
                <a:ea typeface="Cambria" panose="02040503050406030204" pitchFamily="18" charset="0"/>
              </a:rPr>
              <a:t>Tác dụng của hình ảnh nhân hoá: </a:t>
            </a:r>
            <a:r>
              <a:rPr lang="vi-VN" sz="3600" dirty="0">
                <a:solidFill>
                  <a:srgbClr val="FF0000"/>
                </a:solidFill>
                <a:latin typeface="Cambria" panose="02040503050406030204" pitchFamily="18" charset="0"/>
                <a:ea typeface="Cambria" panose="02040503050406030204" pitchFamily="18" charset="0"/>
              </a:rPr>
              <a:t>giúp ta thấy biển như gần gũi, giống với con người, tả hình ảnh của biển và trời mây như nét tính cách của con người một cách đặc sắc, biểu cảm.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02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975928"/>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a:off x="1981200" y="495300"/>
            <a:ext cx="14782800" cy="2215991"/>
          </a:xfrm>
          <a:prstGeom prst="rect">
            <a:avLst/>
          </a:prstGeom>
        </p:spPr>
        <p:txBody>
          <a:bodyPr wrap="square" lIns="0" tIns="0" rIns="0" bIns="0" rtlCol="0" anchor="t">
            <a:spAutoFit/>
          </a:bodyPr>
          <a:lstStyle/>
          <a:p>
            <a:pPr lvl="0" algn="just">
              <a:spcBef>
                <a:spcPct val="0"/>
              </a:spcBef>
            </a:pPr>
            <a:r>
              <a:rPr lang="en-US" sz="3600" b="1" dirty="0">
                <a:solidFill>
                  <a:srgbClr val="000000"/>
                </a:solidFill>
                <a:latin typeface="Cambria" panose="02040503050406030204" pitchFamily="18" charset="0"/>
                <a:ea typeface="Cambria" panose="02040503050406030204" pitchFamily="18" charset="0"/>
                <a:cs typeface="Atma Bold"/>
                <a:sym typeface="Atma Bold"/>
              </a:rPr>
              <a:t>2. </a:t>
            </a:r>
            <a:r>
              <a:rPr lang="vi-VN" sz="36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đoạn văn tả một đặc điểm nổi bật của cảnh ao hồ, sông</a:t>
            </a:r>
            <a:r>
              <a:rPr lang="en-US" sz="3600" b="1" dirty="0">
                <a:solidFill>
                  <a:srgbClr val="000000"/>
                </a:solidFill>
                <a:latin typeface="Cambria" panose="02040503050406030204" pitchFamily="18" charset="0"/>
                <a:ea typeface="Cambria" panose="02040503050406030204" pitchFamily="18" charset="0"/>
                <a:cs typeface="Atma Bold"/>
                <a:sym typeface="Atma Bold"/>
              </a:rPr>
              <a:t> </a:t>
            </a:r>
            <a:r>
              <a:rPr lang="vi-VN" sz="3600" b="1" dirty="0">
                <a:solidFill>
                  <a:srgbClr val="000000"/>
                </a:solidFill>
                <a:latin typeface="Cambria" panose="02040503050406030204" pitchFamily="18" charset="0"/>
                <a:ea typeface="Cambria" panose="02040503050406030204" pitchFamily="18" charset="0"/>
                <a:cs typeface="Atma Bold"/>
                <a:sym typeface="Atma Bold"/>
              </a:rPr>
              <a:t>suối hoặc biển đảo.</a:t>
            </a:r>
          </a:p>
          <a:p>
            <a:pPr lvl="0" algn="ctr">
              <a:spcBef>
                <a:spcPct val="0"/>
              </a:spcBef>
            </a:pPr>
            <a:endParaRPr lang="vi-VN" sz="36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9" name="Rectangle: Rounded Corners 8">
            <a:extLst>
              <a:ext uri="{FF2B5EF4-FFF2-40B4-BE49-F238E27FC236}">
                <a16:creationId xmlns:a16="http://schemas.microsoft.com/office/drawing/2014/main" id="{9754CD2B-E86E-B57E-9AA2-AE689FD70523}"/>
              </a:ext>
            </a:extLst>
          </p:cNvPr>
          <p:cNvSpPr/>
          <p:nvPr/>
        </p:nvSpPr>
        <p:spPr>
          <a:xfrm>
            <a:off x="1295400" y="2628900"/>
            <a:ext cx="15925800" cy="6553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mẫu</a:t>
            </a:r>
            <a:r>
              <a:rPr lang="en-US" sz="32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p>
        </p:txBody>
      </p:sp>
    </p:spTree>
    <p:extLst>
      <p:ext uri="{BB962C8B-B14F-4D97-AF65-F5344CB8AC3E}">
        <p14:creationId xmlns:p14="http://schemas.microsoft.com/office/powerpoint/2010/main" val="3952386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Tree>
    <p:extLst>
      <p:ext uri="{BB962C8B-B14F-4D97-AF65-F5344CB8AC3E}">
        <p14:creationId xmlns:p14="http://schemas.microsoft.com/office/powerpoint/2010/main" val="16024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69730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endParaRPr lang="en-US"/>
          </a:p>
        </p:txBody>
      </p:sp>
      <p:sp>
        <p:nvSpPr>
          <p:cNvPr id="22" name="TextBox 21">
            <a:extLst>
              <a:ext uri="{FF2B5EF4-FFF2-40B4-BE49-F238E27FC236}">
                <a16:creationId xmlns:a16="http://schemas.microsoft.com/office/drawing/2014/main" id="{ACA9F6F3-CFC5-6AAE-B8DF-5D21278D44D4}"/>
              </a:ext>
            </a:extLst>
          </p:cNvPr>
          <p:cNvSpPr txBox="1"/>
          <p:nvPr/>
        </p:nvSpPr>
        <p:spPr>
          <a:xfrm>
            <a:off x="4267200" y="3924300"/>
            <a:ext cx="9677400" cy="2308324"/>
          </a:xfrm>
          <a:prstGeom prst="rect">
            <a:avLst/>
          </a:prstGeom>
          <a:noFill/>
        </p:spPr>
        <p:txBody>
          <a:bodyPr wrap="square" rtlCol="0">
            <a:spAutoFit/>
          </a:bodyPr>
          <a:lstStyle/>
          <a:p>
            <a:pPr algn="ctr"/>
            <a:r>
              <a:rPr lang="en-US" sz="7200" b="1" dirty="0">
                <a:latin typeface="Cambria" panose="02040503050406030204" pitchFamily="18" charset="0"/>
                <a:ea typeface="Cambria" panose="02040503050406030204" pitchFamily="18" charset="0"/>
              </a:rPr>
              <a:t>Em </a:t>
            </a:r>
            <a:r>
              <a:rPr lang="en-US" sz="7200" b="1" dirty="0" err="1">
                <a:latin typeface="Cambria" panose="02040503050406030204" pitchFamily="18" charset="0"/>
                <a:ea typeface="Cambria" panose="02040503050406030204" pitchFamily="18" charset="0"/>
              </a:rPr>
              <a:t>hãy</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nhớ</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lại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kiểu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miêu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tả</a:t>
            </a:r>
            <a:r>
              <a:rPr lang="en-US" sz="7200" b="1"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a16="http://schemas.microsoft.com/office/drawing/2014/main"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grpSp>
        <p:nvGrpSpPr>
          <p:cNvPr id="2" name="Group 2"/>
          <p:cNvGrpSpPr/>
          <p:nvPr/>
        </p:nvGrpSpPr>
        <p:grpSpPr>
          <a:xfrm>
            <a:off x="-1214324" y="8057386"/>
            <a:ext cx="19979114" cy="5217266"/>
            <a:chOff x="0" y="0"/>
            <a:chExt cx="5261989" cy="1374095"/>
          </a:xfrm>
        </p:grpSpPr>
        <p:sp>
          <p:nvSpPr>
            <p:cNvPr id="3" name="Freeform 3"/>
            <p:cNvSpPr/>
            <p:nvPr/>
          </p:nvSpPr>
          <p:spPr>
            <a:xfrm>
              <a:off x="0" y="0"/>
              <a:ext cx="5261989" cy="1374095"/>
            </a:xfrm>
            <a:custGeom>
              <a:avLst/>
              <a:gdLst/>
              <a:ahLst/>
              <a:cxnLst/>
              <a:rect l="l" t="t" r="r" b="b"/>
              <a:pathLst>
                <a:path w="5261989" h="1374095">
                  <a:moveTo>
                    <a:pt x="0" y="0"/>
                  </a:moveTo>
                  <a:lnTo>
                    <a:pt x="5261989" y="0"/>
                  </a:lnTo>
                  <a:lnTo>
                    <a:pt x="5261989" y="1374095"/>
                  </a:lnTo>
                  <a:lnTo>
                    <a:pt x="0" y="1374095"/>
                  </a:lnTo>
                  <a:close/>
                </a:path>
              </a:pathLst>
            </a:custGeom>
            <a:solidFill>
              <a:srgbClr val="93C808"/>
            </a:solidFill>
          </p:spPr>
          <p:txBody>
            <a:bodyPr/>
            <a:lstStyle/>
            <a:p>
              <a:endParaRPr lang="en-US"/>
            </a:p>
          </p:txBody>
        </p:sp>
        <p:sp>
          <p:nvSpPr>
            <p:cNvPr id="4" name="TextBox 4"/>
            <p:cNvSpPr txBox="1"/>
            <p:nvPr/>
          </p:nvSpPr>
          <p:spPr>
            <a:xfrm>
              <a:off x="0" y="-38100"/>
              <a:ext cx="5261989" cy="14121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99125" y="5143500"/>
            <a:ext cx="20127811" cy="4245138"/>
          </a:xfrm>
          <a:custGeom>
            <a:avLst/>
            <a:gdLst/>
            <a:ahLst/>
            <a:cxnLst/>
            <a:rect l="l" t="t" r="r" b="b"/>
            <a:pathLst>
              <a:path w="20127811" h="4245138">
                <a:moveTo>
                  <a:pt x="0" y="0"/>
                </a:moveTo>
                <a:lnTo>
                  <a:pt x="20127810" y="0"/>
                </a:lnTo>
                <a:lnTo>
                  <a:pt x="20127810" y="4245138"/>
                </a:lnTo>
                <a:lnTo>
                  <a:pt x="0" y="4245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97970" y="6629799"/>
            <a:ext cx="18179547" cy="4726682"/>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85800" y="7353299"/>
            <a:ext cx="4495800" cy="2953719"/>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6"/>
            <a:stretch>
              <a:fillRect b="-38020"/>
            </a:stretch>
          </a:blipFill>
        </p:spPr>
        <p:txBody>
          <a:bodyPr/>
          <a:lstStyle/>
          <a:p>
            <a:endParaRPr lang="en-US"/>
          </a:p>
        </p:txBody>
      </p:sp>
      <p:grpSp>
        <p:nvGrpSpPr>
          <p:cNvPr id="8" name="Group 8"/>
          <p:cNvGrpSpPr/>
          <p:nvPr/>
        </p:nvGrpSpPr>
        <p:grpSpPr>
          <a:xfrm>
            <a:off x="2209800" y="342900"/>
            <a:ext cx="12954000" cy="1981200"/>
            <a:chOff x="0" y="0"/>
            <a:chExt cx="1571863" cy="247403"/>
          </a:xfrm>
        </p:grpSpPr>
        <p:sp>
          <p:nvSpPr>
            <p:cNvPr id="9" name="Freeform 9"/>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10" name="TextBox 10"/>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17" name="Freeform 17"/>
          <p:cNvSpPr/>
          <p:nvPr/>
        </p:nvSpPr>
        <p:spPr>
          <a:xfrm flipH="1">
            <a:off x="15677986" y="-1020738"/>
            <a:ext cx="3733330" cy="3672240"/>
          </a:xfrm>
          <a:custGeom>
            <a:avLst/>
            <a:gdLst/>
            <a:ahLst/>
            <a:cxnLst/>
            <a:rect l="l" t="t" r="r" b="b"/>
            <a:pathLst>
              <a:path w="3733330" h="3672240">
                <a:moveTo>
                  <a:pt x="3733331" y="0"/>
                </a:moveTo>
                <a:lnTo>
                  <a:pt x="0" y="0"/>
                </a:lnTo>
                <a:lnTo>
                  <a:pt x="0" y="3672239"/>
                </a:lnTo>
                <a:lnTo>
                  <a:pt x="3733331" y="3672239"/>
                </a:lnTo>
                <a:lnTo>
                  <a:pt x="37333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2644434" y="636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4599" y="168255"/>
            <a:ext cx="1942829" cy="1519656"/>
          </a:xfrm>
          <a:custGeom>
            <a:avLst/>
            <a:gdLst/>
            <a:ahLst/>
            <a:cxnLst/>
            <a:rect l="l" t="t" r="r" b="b"/>
            <a:pathLst>
              <a:path w="1942829" h="1519656">
                <a:moveTo>
                  <a:pt x="0" y="0"/>
                </a:moveTo>
                <a:lnTo>
                  <a:pt x="1942829" y="0"/>
                </a:lnTo>
                <a:lnTo>
                  <a:pt x="1942829" y="1519655"/>
                </a:lnTo>
                <a:lnTo>
                  <a:pt x="0" y="1519655"/>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3" name="Freeform 23"/>
          <p:cNvSpPr/>
          <p:nvPr/>
        </p:nvSpPr>
        <p:spPr>
          <a:xfrm>
            <a:off x="7803819" y="3774072"/>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4" name="Freeform 24"/>
          <p:cNvSpPr/>
          <p:nvPr/>
        </p:nvSpPr>
        <p:spPr>
          <a:xfrm rot="297651">
            <a:off x="11400746" y="-52646"/>
            <a:ext cx="3047375" cy="1396252"/>
          </a:xfrm>
          <a:custGeom>
            <a:avLst/>
            <a:gdLst/>
            <a:ahLst/>
            <a:cxnLst/>
            <a:rect l="l" t="t" r="r" b="b"/>
            <a:pathLst>
              <a:path w="3047375" h="1396252">
                <a:moveTo>
                  <a:pt x="0" y="0"/>
                </a:moveTo>
                <a:lnTo>
                  <a:pt x="3047375" y="0"/>
                </a:lnTo>
                <a:lnTo>
                  <a:pt x="3047375" y="1396251"/>
                </a:lnTo>
                <a:lnTo>
                  <a:pt x="0" y="13962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14696805" y="1510851"/>
            <a:ext cx="2648352" cy="1310934"/>
          </a:xfrm>
          <a:custGeom>
            <a:avLst/>
            <a:gdLst/>
            <a:ahLst/>
            <a:cxnLst/>
            <a:rect l="l" t="t" r="r" b="b"/>
            <a:pathLst>
              <a:path w="2648352" h="1310934">
                <a:moveTo>
                  <a:pt x="0" y="0"/>
                </a:moveTo>
                <a:lnTo>
                  <a:pt x="2648353" y="0"/>
                </a:lnTo>
                <a:lnTo>
                  <a:pt x="2648353" y="1310935"/>
                </a:lnTo>
                <a:lnTo>
                  <a:pt x="0" y="131093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13894807" y="8373173"/>
            <a:ext cx="6728987" cy="2030931"/>
          </a:xfrm>
          <a:custGeom>
            <a:avLst/>
            <a:gdLst/>
            <a:ahLst/>
            <a:cxnLst/>
            <a:rect l="l" t="t" r="r" b="b"/>
            <a:pathLst>
              <a:path w="6728987" h="2030931">
                <a:moveTo>
                  <a:pt x="0" y="0"/>
                </a:moveTo>
                <a:lnTo>
                  <a:pt x="6728986" y="0"/>
                </a:lnTo>
                <a:lnTo>
                  <a:pt x="6728986" y="2030931"/>
                </a:lnTo>
                <a:lnTo>
                  <a:pt x="0" y="20309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Freeform 27"/>
          <p:cNvSpPr/>
          <p:nvPr/>
        </p:nvSpPr>
        <p:spPr>
          <a:xfrm>
            <a:off x="3534296" y="8057386"/>
            <a:ext cx="4847686" cy="1610394"/>
          </a:xfrm>
          <a:custGeom>
            <a:avLst/>
            <a:gdLst/>
            <a:ahLst/>
            <a:cxnLst/>
            <a:rect l="l" t="t" r="r" b="b"/>
            <a:pathLst>
              <a:path w="4847686" h="1610394">
                <a:moveTo>
                  <a:pt x="0" y="0"/>
                </a:moveTo>
                <a:lnTo>
                  <a:pt x="4847685" y="0"/>
                </a:lnTo>
                <a:lnTo>
                  <a:pt x="4847685" y="1610393"/>
                </a:lnTo>
                <a:lnTo>
                  <a:pt x="0" y="1610393"/>
                </a:lnTo>
                <a:lnTo>
                  <a:pt x="0" y="0"/>
                </a:lnTo>
                <a:close/>
              </a:path>
            </a:pathLst>
          </a:custGeom>
          <a:blipFill>
            <a:blip r:embed="rId6"/>
            <a:stretch>
              <a:fillRect t="-210735"/>
            </a:stretch>
          </a:blipFill>
        </p:spPr>
        <p:txBody>
          <a:bodyPr/>
          <a:lstStyle/>
          <a:p>
            <a:endParaRPr lang="en-US"/>
          </a:p>
        </p:txBody>
      </p:sp>
      <p:sp>
        <p:nvSpPr>
          <p:cNvPr id="28" name="Freeform 28"/>
          <p:cNvSpPr/>
          <p:nvPr/>
        </p:nvSpPr>
        <p:spPr>
          <a:xfrm>
            <a:off x="304208" y="4755053"/>
            <a:ext cx="2278992" cy="2030374"/>
          </a:xfrm>
          <a:custGeom>
            <a:avLst/>
            <a:gdLst/>
            <a:ahLst/>
            <a:cxnLst/>
            <a:rect l="l" t="t" r="r" b="b"/>
            <a:pathLst>
              <a:path w="2278992" h="2030374">
                <a:moveTo>
                  <a:pt x="0" y="0"/>
                </a:moveTo>
                <a:lnTo>
                  <a:pt x="2278991" y="0"/>
                </a:lnTo>
                <a:lnTo>
                  <a:pt x="2278991" y="2030375"/>
                </a:lnTo>
                <a:lnTo>
                  <a:pt x="0" y="20303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TextBox 29"/>
          <p:cNvSpPr txBox="1"/>
          <p:nvPr/>
        </p:nvSpPr>
        <p:spPr>
          <a:xfrm>
            <a:off x="3483234" y="415477"/>
            <a:ext cx="11223366" cy="1719317"/>
          </a:xfrm>
          <a:prstGeom prst="rect">
            <a:avLst/>
          </a:prstGeom>
        </p:spPr>
        <p:txBody>
          <a:bodyPr wrap="square" lIns="0" tIns="0" rIns="0" bIns="0" rtlCol="0" anchor="t">
            <a:spAutoFit/>
          </a:bodyPr>
          <a:lstStyle/>
          <a:p>
            <a:pPr algn="l">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2 và lớp 3, được luyện viết đoạn văn tả đồ vật.</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33" name="Group 8">
            <a:extLst>
              <a:ext uri="{FF2B5EF4-FFF2-40B4-BE49-F238E27FC236}">
                <a16:creationId xmlns:a16="http://schemas.microsoft.com/office/drawing/2014/main" id="{9BCA3846-2B76-722A-7842-47205D82E83E}"/>
              </a:ext>
            </a:extLst>
          </p:cNvPr>
          <p:cNvGrpSpPr/>
          <p:nvPr/>
        </p:nvGrpSpPr>
        <p:grpSpPr>
          <a:xfrm>
            <a:off x="2362200" y="2628900"/>
            <a:ext cx="12954000" cy="1981200"/>
            <a:chOff x="0" y="0"/>
            <a:chExt cx="1571863" cy="247403"/>
          </a:xfrm>
        </p:grpSpPr>
        <p:sp>
          <p:nvSpPr>
            <p:cNvPr id="34" name="Freeform 9">
              <a:extLst>
                <a:ext uri="{FF2B5EF4-FFF2-40B4-BE49-F238E27FC236}">
                  <a16:creationId xmlns:a16="http://schemas.microsoft.com/office/drawing/2014/main" id="{FC83B4C2-2467-6947-74A7-992DB4A5B0A7}"/>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id="{D11E2FC3-4CC8-2F63-D3D5-E08CFFAFE555}"/>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36" name="Freeform 18">
            <a:extLst>
              <a:ext uri="{FF2B5EF4-FFF2-40B4-BE49-F238E27FC236}">
                <a16:creationId xmlns:a16="http://schemas.microsoft.com/office/drawing/2014/main" id="{618C8820-8660-FB2E-3429-7FBFE9C96DCD}"/>
              </a:ext>
            </a:extLst>
          </p:cNvPr>
          <p:cNvSpPr/>
          <p:nvPr/>
        </p:nvSpPr>
        <p:spPr>
          <a:xfrm>
            <a:off x="2796834" y="2922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TextBox 29">
            <a:extLst>
              <a:ext uri="{FF2B5EF4-FFF2-40B4-BE49-F238E27FC236}">
                <a16:creationId xmlns:a16="http://schemas.microsoft.com/office/drawing/2014/main" id="{FE8C361F-87C0-7D68-330A-33B250203DFC}"/>
              </a:ext>
            </a:extLst>
          </p:cNvPr>
          <p:cNvSpPr txBox="1"/>
          <p:nvPr/>
        </p:nvSpPr>
        <p:spPr>
          <a:xfrm>
            <a:off x="3635634" y="27014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4, được luyện viết đoạn văn và bài văn tả con vật, tả cây cối.</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41" name="Group 8">
            <a:extLst>
              <a:ext uri="{FF2B5EF4-FFF2-40B4-BE49-F238E27FC236}">
                <a16:creationId xmlns:a16="http://schemas.microsoft.com/office/drawing/2014/main" id="{DF26B4A9-DAE7-5456-ADB1-17A2F1D4DA26}"/>
              </a:ext>
            </a:extLst>
          </p:cNvPr>
          <p:cNvGrpSpPr/>
          <p:nvPr/>
        </p:nvGrpSpPr>
        <p:grpSpPr>
          <a:xfrm>
            <a:off x="2362200" y="4991100"/>
            <a:ext cx="12954000" cy="1981200"/>
            <a:chOff x="0" y="0"/>
            <a:chExt cx="1571863" cy="247403"/>
          </a:xfrm>
        </p:grpSpPr>
        <p:sp>
          <p:nvSpPr>
            <p:cNvPr id="42" name="Freeform 9">
              <a:extLst>
                <a:ext uri="{FF2B5EF4-FFF2-40B4-BE49-F238E27FC236}">
                  <a16:creationId xmlns:a16="http://schemas.microsoft.com/office/drawing/2014/main" id="{F95FFC87-0C88-C973-3C2B-BBAB2EA58848}"/>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43" name="TextBox 10">
              <a:extLst>
                <a:ext uri="{FF2B5EF4-FFF2-40B4-BE49-F238E27FC236}">
                  <a16:creationId xmlns:a16="http://schemas.microsoft.com/office/drawing/2014/main" id="{3139647A-B0B3-EC81-454C-2CF8131CEEE3}"/>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44" name="Freeform 18">
            <a:extLst>
              <a:ext uri="{FF2B5EF4-FFF2-40B4-BE49-F238E27FC236}">
                <a16:creationId xmlns:a16="http://schemas.microsoft.com/office/drawing/2014/main" id="{45F655AD-9748-F9D2-ED59-247B677DB9EE}"/>
              </a:ext>
            </a:extLst>
          </p:cNvPr>
          <p:cNvSpPr/>
          <p:nvPr/>
        </p:nvSpPr>
        <p:spPr>
          <a:xfrm>
            <a:off x="2796834" y="52846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5" name="TextBox 29">
            <a:extLst>
              <a:ext uri="{FF2B5EF4-FFF2-40B4-BE49-F238E27FC236}">
                <a16:creationId xmlns:a16="http://schemas.microsoft.com/office/drawing/2014/main" id="{9C783C5C-51B2-C754-AC7A-6063C8FDD033}"/>
              </a:ext>
            </a:extLst>
          </p:cNvPr>
          <p:cNvSpPr txBox="1"/>
          <p:nvPr/>
        </p:nvSpPr>
        <p:spPr>
          <a:xfrm>
            <a:off x="3635634" y="50636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 Lớp 5, được luyện viết đoạn văn, bài văn tả phong cảnh.</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6" grpId="0" animBg="1"/>
      <p:bldP spid="37" grpId="0"/>
      <p:bldP spid="44"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Tree>
    <p:extLst>
      <p:ext uri="{BB962C8B-B14F-4D97-AF65-F5344CB8AC3E}">
        <p14:creationId xmlns:p14="http://schemas.microsoft.com/office/powerpoint/2010/main" val="215207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5632311"/>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Nhuận Minh)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0808593"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52800" y="1028700"/>
            <a:ext cx="10744200" cy="1015663"/>
          </a:xfrm>
          <a:prstGeom prst="rect">
            <a:avLst/>
          </a:prstGeom>
        </p:spPr>
        <p:txBody>
          <a:bodyPr wrap="square" lIns="0" tIns="0" rIns="0" bIns="0" rtlCol="0" anchor="t">
            <a:spAutoFit/>
          </a:bodyPr>
          <a:lstStyle/>
          <a:p>
            <a:pPr algn="ctr">
              <a:spcBef>
                <a:spcPct val="0"/>
              </a:spcBef>
            </a:pP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Đoạn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văn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tả</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phong</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cảnh</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gì</a:t>
            </a:r>
            <a:r>
              <a:rPr lang="en-US" sz="6600" dirty="0">
                <a:solidFill>
                  <a:srgbClr val="000000"/>
                </a:solidFill>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Đoạn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dòng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suối</a:t>
            </a:r>
            <a:r>
              <a:rPr lang="en-US" sz="5400" b="1" dirty="0">
                <a:solidFill>
                  <a:srgbClr val="002060"/>
                </a:solidFill>
                <a:latin typeface="Cambria" panose="02040503050406030204" pitchFamily="18" charset="0"/>
                <a:ea typeface="Cambria" panose="02040503050406030204" pitchFamily="18" charset="0"/>
              </a:rPr>
              <a:t> nhỏ </a:t>
            </a:r>
            <a:r>
              <a:rPr lang="en-US" sz="5400" b="1" dirty="0" err="1">
                <a:solidFill>
                  <a:srgbClr val="002060"/>
                </a:solidFill>
                <a:latin typeface="Cambria" panose="02040503050406030204" pitchFamily="18" charset="0"/>
                <a:ea typeface="Cambria" panose="02040503050406030204" pitchFamily="18" charset="0"/>
              </a:rPr>
              <a:t>trong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rừng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trúc</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0"/>
            <a:ext cx="10808593" cy="267725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67625" y="713226"/>
            <a:ext cx="10744200" cy="249299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nhận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vẻ</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đẹp</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bằng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276600" y="4610100"/>
            <a:ext cx="12268200" cy="32004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sát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nhận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vẻ</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đẹp</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củ</a:t>
            </a:r>
            <a:r>
              <a:rPr lang="en-US" sz="5400" b="1" dirty="0">
                <a:solidFill>
                  <a:srgbClr val="002060"/>
                </a:solidFill>
                <a:latin typeface="Cambria" panose="02040503050406030204" pitchFamily="18" charset="0"/>
                <a:ea typeface="Cambria" panose="02040503050406030204" pitchFamily="18" charset="0"/>
              </a:rPr>
              <a:t> a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bằng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nhìn</a:t>
            </a:r>
            <a:r>
              <a:rPr lang="en-US" sz="5400" b="1" dirty="0">
                <a:solidFill>
                  <a:srgbClr val="002060"/>
                </a:solidFill>
                <a:latin typeface="Cambria" panose="02040503050406030204" pitchFamily="18" charset="0"/>
                <a:ea typeface="Cambria" panose="02040503050406030204" pitchFamily="18" charset="0"/>
              </a:rPr>
              <a:t>, tai </a:t>
            </a:r>
            <a:r>
              <a:rPr lang="en-US" sz="5400" b="1" dirty="0" err="1">
                <a:solidFill>
                  <a:srgbClr val="002060"/>
                </a:solidFill>
                <a:latin typeface="Cambria" panose="02040503050406030204" pitchFamily="18" charset="0"/>
                <a:ea typeface="Cambria" panose="02040503050406030204" pitchFamily="18" charset="0"/>
              </a:rPr>
              <a:t>nghe</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mũi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ngửi</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536409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419100"/>
            <a:ext cx="10808593" cy="243839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438750" y="789458"/>
            <a:ext cx="107442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trình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tự</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không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gian</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35981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320</TotalTime>
  <Words>930</Words>
  <Application>Microsoft Office PowerPoint</Application>
  <PresentationFormat>Custom</PresentationFormat>
  <Paragraphs>31</Paragraphs>
  <Slides>17</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Cambria</vt:lpstr>
      <vt:lpstr>SVN-Bango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subject>9Slide.vn</dc:subject>
  <dc:creator>huong</dc:creator>
  <dc:description>9Slide.vn</dc:description>
  <cp:lastModifiedBy>Hương</cp:lastModifiedBy>
  <cp:revision>21</cp:revision>
  <dcterms:created xsi:type="dcterms:W3CDTF">2006-08-16T00:00:00Z</dcterms:created>
  <dcterms:modified xsi:type="dcterms:W3CDTF">2024-09-03T08:32:22Z</dcterms:modified>
  <cp:category>9Slide.vn</cp:category>
  <dc:identifier>DAGMaKFmJ2A</dc:identifier>
</cp:coreProperties>
</file>