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9" r:id="rId5"/>
    <p:sldId id="259" r:id="rId6"/>
    <p:sldId id="260" r:id="rId7"/>
    <p:sldId id="270" r:id="rId8"/>
    <p:sldId id="271" r:id="rId9"/>
    <p:sldId id="272" r:id="rId10"/>
    <p:sldId id="273" r:id="rId11"/>
    <p:sldId id="268" r:id="rId12"/>
  </p:sldIdLst>
  <p:sldSz cx="18288000" cy="10287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Dynapuff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2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svg"/><Relationship Id="rId18" Type="http://schemas.openxmlformats.org/officeDocument/2006/relationships/image" Target="../media/image31.png"/><Relationship Id="rId26" Type="http://schemas.openxmlformats.org/officeDocument/2006/relationships/image" Target="../media/image80.png"/><Relationship Id="rId3" Type="http://schemas.openxmlformats.org/officeDocument/2006/relationships/image" Target="../media/image24.svg"/><Relationship Id="rId21" Type="http://schemas.openxmlformats.org/officeDocument/2006/relationships/image" Target="../media/image79.svg"/><Relationship Id="rId7" Type="http://schemas.openxmlformats.org/officeDocument/2006/relationships/image" Target="../media/image71.svg"/><Relationship Id="rId12" Type="http://schemas.openxmlformats.org/officeDocument/2006/relationships/image" Target="../media/image74.png"/><Relationship Id="rId17" Type="http://schemas.openxmlformats.org/officeDocument/2006/relationships/image" Target="../media/image77.svg"/><Relationship Id="rId25" Type="http://schemas.openxmlformats.org/officeDocument/2006/relationships/image" Target="../media/image63.svg"/><Relationship Id="rId2" Type="http://schemas.openxmlformats.org/officeDocument/2006/relationships/image" Target="../media/image23.pn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57.svg"/><Relationship Id="rId24" Type="http://schemas.openxmlformats.org/officeDocument/2006/relationships/image" Target="../media/image62.png"/><Relationship Id="rId5" Type="http://schemas.openxmlformats.org/officeDocument/2006/relationships/image" Target="../media/image69.svg"/><Relationship Id="rId15" Type="http://schemas.openxmlformats.org/officeDocument/2006/relationships/image" Target="../media/image51.svg"/><Relationship Id="rId23" Type="http://schemas.openxmlformats.org/officeDocument/2006/relationships/image" Target="../media/image4.svg"/><Relationship Id="rId10" Type="http://schemas.openxmlformats.org/officeDocument/2006/relationships/image" Target="../media/image56.png"/><Relationship Id="rId19" Type="http://schemas.openxmlformats.org/officeDocument/2006/relationships/image" Target="../media/image32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50.png"/><Relationship Id="rId22" Type="http://schemas.openxmlformats.org/officeDocument/2006/relationships/image" Target="../media/image3.png"/><Relationship Id="rId27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17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5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0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66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220</Words>
  <PresentationFormat>Custom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Dynapuff</vt:lpstr>
      <vt:lpstr>Arial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2024-06-08T14:08:05Z</dcterms:modified>
  <dc:identifier>DAGGBMTwqNQ</dc:identifier>
</cp:coreProperties>
</file>