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6" r:id="rId2"/>
    <p:sldId id="294" r:id="rId3"/>
    <p:sldId id="291" r:id="rId4"/>
    <p:sldId id="259" r:id="rId5"/>
    <p:sldId id="260" r:id="rId6"/>
    <p:sldId id="265" r:id="rId7"/>
    <p:sldId id="266" r:id="rId8"/>
    <p:sldId id="285" r:id="rId9"/>
    <p:sldId id="295" r:id="rId10"/>
    <p:sldId id="296" r:id="rId11"/>
    <p:sldId id="297" r:id="rId12"/>
    <p:sldId id="300" r:id="rId13"/>
    <p:sldId id="301" r:id="rId14"/>
    <p:sldId id="298" r:id="rId15"/>
    <p:sldId id="299" r:id="rId16"/>
    <p:sldId id="289"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9" d="100"/>
          <a:sy n="89" d="100"/>
        </p:scale>
        <p:origin x="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C166-AF74-49C3-BC1A-54073DCE28BD}"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A47-5A8C-487B-9854-573CAE184C76}" type="slidenum">
              <a:rPr lang="en-US" smtClean="0"/>
              <a:t>‹#›</a:t>
            </a:fld>
            <a:endParaRPr lang="en-US"/>
          </a:p>
        </p:txBody>
      </p:sp>
    </p:spTree>
    <p:extLst>
      <p:ext uri="{BB962C8B-B14F-4D97-AF65-F5344CB8AC3E}">
        <p14:creationId xmlns:p14="http://schemas.microsoft.com/office/powerpoint/2010/main" val="142017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chia </a:t>
            </a:r>
            <a:r>
              <a:rPr lang="en-US" sz="1800" dirty="0" err="1">
                <a:effectLst/>
                <a:latin typeface="Times New Roman" panose="02020603050405020304" pitchFamily="18" charset="0"/>
                <a:ea typeface="Calibri" panose="020F0502020204030204" pitchFamily="34" charset="0"/>
              </a:rPr>
              <a:t>sẻ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206F2A47-5A8C-487B-9854-573CAE184C76}" type="slidenum">
              <a:rPr lang="en-US" smtClean="0"/>
              <a:t>3</a:t>
            </a:fld>
            <a:endParaRPr lang="en-US"/>
          </a:p>
        </p:txBody>
      </p:sp>
    </p:spTree>
    <p:extLst>
      <p:ext uri="{BB962C8B-B14F-4D97-AF65-F5344CB8AC3E}">
        <p14:creationId xmlns:p14="http://schemas.microsoft.com/office/powerpoint/2010/main" val="47551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38DE-F0ED-0F81-1E96-4579BD729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B624-C9FB-B5AF-12A2-CC11F17DA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EF9E5-C541-D760-C22F-F3AE2782379C}"/>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5" name="Footer Placeholder 4">
            <a:extLst>
              <a:ext uri="{FF2B5EF4-FFF2-40B4-BE49-F238E27FC236}">
                <a16:creationId xmlns:a16="http://schemas.microsoft.com/office/drawing/2014/main" id="{389BE93F-8975-6AB7-6C29-0379F334A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7F3B21-7139-64C5-187A-2AD05EA931C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96211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078-494F-4BFF-4452-CC67BD2C6C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4739-F03B-57F1-F5C7-FC7BE0C5D2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8A1EF-6CD3-A458-D8A2-D817CD43B7F1}"/>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5" name="Footer Placeholder 4">
            <a:extLst>
              <a:ext uri="{FF2B5EF4-FFF2-40B4-BE49-F238E27FC236}">
                <a16:creationId xmlns:a16="http://schemas.microsoft.com/office/drawing/2014/main" id="{A2E8C12B-A97F-2FFA-B73C-4CC31C961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A9F4B-4538-48F9-9A64-4242A2C35B2C}"/>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1328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B1DDE-B4C2-D5F7-E8F4-78A36C581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CFCFE-3B40-F234-2096-65B9E3F85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299E-1444-D330-30AC-02CB15F25067}"/>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5" name="Footer Placeholder 4">
            <a:extLst>
              <a:ext uri="{FF2B5EF4-FFF2-40B4-BE49-F238E27FC236}">
                <a16:creationId xmlns:a16="http://schemas.microsoft.com/office/drawing/2014/main" id="{BF8BC074-C7D7-8FFC-766D-722E14FA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BD8BA-4C94-B883-3EAA-BDCC588F8B00}"/>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07901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6463-7C72-1B77-1391-B3A0AE41E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E9F9E-51EF-23BC-520B-41565FC47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4080-47EB-3FAF-80B3-E03D680ED23C}"/>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5" name="Footer Placeholder 4">
            <a:extLst>
              <a:ext uri="{FF2B5EF4-FFF2-40B4-BE49-F238E27FC236}">
                <a16:creationId xmlns:a16="http://schemas.microsoft.com/office/drawing/2014/main" id="{CD985A2B-1C76-B937-4002-3D0CC2D2E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7B864-C836-4D08-89C3-5EB0EF7ACA1F}"/>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4958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36CE-0160-4241-38C2-212FBCF9F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999CE-820C-0D98-B73F-CBC5CDB32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6377-F50A-1299-097E-D20223F22E0A}"/>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5" name="Footer Placeholder 4">
            <a:extLst>
              <a:ext uri="{FF2B5EF4-FFF2-40B4-BE49-F238E27FC236}">
                <a16:creationId xmlns:a16="http://schemas.microsoft.com/office/drawing/2014/main" id="{D5B850AB-CC6A-7E48-F848-8FEB88618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9D97E-078E-C0F0-9F6C-DB1B2C461C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95153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C83E-115C-3713-09E9-9F21D4648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A4559-D478-C602-F2FB-9585F8A71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CFF9-0815-8621-20EB-AF2F21945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4F539-1968-54A9-6ED8-874090E80F8E}"/>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6" name="Footer Placeholder 5">
            <a:extLst>
              <a:ext uri="{FF2B5EF4-FFF2-40B4-BE49-F238E27FC236}">
                <a16:creationId xmlns:a16="http://schemas.microsoft.com/office/drawing/2014/main" id="{C6B2CD96-91FD-32A0-35CC-1AC122702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9B7FA-8089-8D6E-4324-168E3EF17D0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15253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E4C-65DB-890F-D677-9EBB03420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670EB3-CFD7-1A8B-F297-74E8164D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15562-04AF-4815-60CD-48E58DAE8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AFD74-F3E2-9036-5A8D-9F2854DAF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82B5C-9B60-653C-98E3-4680F6BB7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ADD2-28E3-236E-76AD-530F7A7B1F0D}"/>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8" name="Footer Placeholder 7">
            <a:extLst>
              <a:ext uri="{FF2B5EF4-FFF2-40B4-BE49-F238E27FC236}">
                <a16:creationId xmlns:a16="http://schemas.microsoft.com/office/drawing/2014/main" id="{71E17475-0386-ED69-BE1C-7C13B7C54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839D8F-5A9E-0B07-9C9F-1E3ED57E39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29301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770-32E8-4601-30AE-26AB1C028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065C1-64FE-DF9F-7BC6-46154532ACC8}"/>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4" name="Footer Placeholder 3">
            <a:extLst>
              <a:ext uri="{FF2B5EF4-FFF2-40B4-BE49-F238E27FC236}">
                <a16:creationId xmlns:a16="http://schemas.microsoft.com/office/drawing/2014/main" id="{664E9D8F-34F0-3E16-DC80-DAD7349B1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B067A6-8C8B-0D11-D9E6-C879FF93BB1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4705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3A1FE-9BD7-6BAB-8F9D-FD1AA08E59CC}"/>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3" name="Footer Placeholder 2">
            <a:extLst>
              <a:ext uri="{FF2B5EF4-FFF2-40B4-BE49-F238E27FC236}">
                <a16:creationId xmlns:a16="http://schemas.microsoft.com/office/drawing/2014/main" id="{154BA72C-46A4-1D82-B2D4-2722ACC3F8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AA71-9B03-223D-DEAE-E38A06A5D1D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547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AF5-BC3E-9599-6779-9E3B5316A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EB166-BC0A-75F1-8BC9-2662087F5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2870-A62F-A1B3-ADBF-1D9CFABAE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C03E-5A46-576A-C41D-DA10BCFEDDF2}"/>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6" name="Footer Placeholder 5">
            <a:extLst>
              <a:ext uri="{FF2B5EF4-FFF2-40B4-BE49-F238E27FC236}">
                <a16:creationId xmlns:a16="http://schemas.microsoft.com/office/drawing/2014/main" id="{0231B385-EB01-ED23-A9F2-7B3156845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BFBBB-13DA-3637-5692-4E4D9342D0D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347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51B-D8A8-87D0-7969-AB7EE0FAF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045C0-B71C-9724-597E-56ED5DD20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A9D8A-1926-F81B-AC7F-02458F4F2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85CEF-5D55-990E-518F-B5283AB86B5B}"/>
              </a:ext>
            </a:extLst>
          </p:cNvPr>
          <p:cNvSpPr>
            <a:spLocks noGrp="1"/>
          </p:cNvSpPr>
          <p:nvPr>
            <p:ph type="dt" sz="half" idx="10"/>
          </p:nvPr>
        </p:nvSpPr>
        <p:spPr/>
        <p:txBody>
          <a:bodyPr/>
          <a:lstStyle/>
          <a:p>
            <a:fld id="{935E9493-D703-4436-8B06-D7457D5E1643}" type="datetimeFigureOut">
              <a:rPr lang="en-US" smtClean="0"/>
              <a:t>1/13/2026</a:t>
            </a:fld>
            <a:endParaRPr lang="en-US"/>
          </a:p>
        </p:txBody>
      </p:sp>
      <p:sp>
        <p:nvSpPr>
          <p:cNvPr id="6" name="Footer Placeholder 5">
            <a:extLst>
              <a:ext uri="{FF2B5EF4-FFF2-40B4-BE49-F238E27FC236}">
                <a16:creationId xmlns:a16="http://schemas.microsoft.com/office/drawing/2014/main" id="{4A371355-CE02-23A9-7B9A-3EE1D9ED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D1BEF-A62F-396C-2DB9-004AAD936DD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316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8BE3D-AB7A-4BF6-FF76-CF470F946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D455E-9B24-0FB4-D1F2-18029E63B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B047C-AC96-CB6C-4A10-A83C33E7A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E9493-D703-4436-8B06-D7457D5E1643}" type="datetimeFigureOut">
              <a:rPr lang="en-US" smtClean="0"/>
              <a:t>1/13/2026</a:t>
            </a:fld>
            <a:endParaRPr lang="en-US"/>
          </a:p>
        </p:txBody>
      </p:sp>
      <p:sp>
        <p:nvSpPr>
          <p:cNvPr id="5" name="Footer Placeholder 4">
            <a:extLst>
              <a:ext uri="{FF2B5EF4-FFF2-40B4-BE49-F238E27FC236}">
                <a16:creationId xmlns:a16="http://schemas.microsoft.com/office/drawing/2014/main" id="{359317B6-9DB8-3A2B-418F-3275D388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25E79-2AC8-A20E-D57F-0FEFB3A7A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89E65-7942-4C1C-AE42-C2C6422F044B}"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1D443941-1354-D96E-A61F-643AE84ACC9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11075" y="171451"/>
            <a:ext cx="1133474" cy="1133474"/>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1DCF15AB-C169-7A54-5529-39E9D697BD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14023" y="7823535"/>
            <a:ext cx="1133474" cy="1133474"/>
          </a:xfrm>
          <a:prstGeom prst="rect">
            <a:avLst/>
          </a:prstGeom>
        </p:spPr>
      </p:pic>
    </p:spTree>
    <p:extLst>
      <p:ext uri="{BB962C8B-B14F-4D97-AF65-F5344CB8AC3E}">
        <p14:creationId xmlns:p14="http://schemas.microsoft.com/office/powerpoint/2010/main" val="1370283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4.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7.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5F0FAA-D5FD-83CB-DB56-EE4DB51BCF78}"/>
              </a:ext>
            </a:extLst>
          </p:cNvPr>
          <p:cNvPicPr>
            <a:picLocks noChangeAspect="1"/>
          </p:cNvPicPr>
          <p:nvPr/>
        </p:nvPicPr>
        <p:blipFill>
          <a:blip r:embed="rId4"/>
          <a:stretch>
            <a:fillRect/>
          </a:stretch>
        </p:blipFill>
        <p:spPr>
          <a:xfrm>
            <a:off x="2953927" y="2907681"/>
            <a:ext cx="7998645" cy="2566638"/>
          </a:xfrm>
          <a:prstGeom prst="rect">
            <a:avLst/>
          </a:prstGeom>
        </p:spPr>
      </p:pic>
    </p:spTree>
    <p:extLst>
      <p:ext uri="{BB962C8B-B14F-4D97-AF65-F5344CB8AC3E}">
        <p14:creationId xmlns:p14="http://schemas.microsoft.com/office/powerpoint/2010/main" val="229961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EBB30D7-D7A3-20EE-A9C7-D013752FFEAB}"/>
              </a:ext>
            </a:extLst>
          </p:cNvPr>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78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a:extLst>
              <a:ext uri="{FF2B5EF4-FFF2-40B4-BE49-F238E27FC236}">
                <a16:creationId xmlns:a16="http://schemas.microsoft.com/office/drawing/2014/main" id="{6411B233-5429-2D98-18F6-1CEDB007A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93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Ngày mai lên sao Kim (Phùng Ngọc Hùng) | GợiÝ.vn">
            <a:extLst>
              <a:ext uri="{FF2B5EF4-FFF2-40B4-BE49-F238E27FC236}">
                <a16:creationId xmlns:a16="http://schemas.microsoft.com/office/drawing/2014/main" id="{C7BCF030-5B5C-53BC-6630-7829CDD3A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07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a:extLst>
              <a:ext uri="{FF2B5EF4-FFF2-40B4-BE49-F238E27FC236}">
                <a16:creationId xmlns:a16="http://schemas.microsoft.com/office/drawing/2014/main" id="{C9042767-E425-F3DF-C8C1-B3DFB287D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a:extLst>
              <a:ext uri="{FF2B5EF4-FFF2-40B4-BE49-F238E27FC236}">
                <a16:creationId xmlns:a16="http://schemas.microsoft.com/office/drawing/2014/main" id="{E4C76F4F-8B8B-C7F8-1E23-74666729D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6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39623F52-6814-CDF2-E1C3-67445B14A106}"/>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F65356-07CD-9DD5-5E47-67E8C7F1CABB}"/>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E8F14BE8-9C27-5660-D734-A045EA10205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359031C9-F023-F160-D2F4-725559767B3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A992B62C-51CB-BAC3-D4A0-6C32F89354A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9A763CB-AFB7-2B2A-BA8F-1D2F5B3E5F0E}"/>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89B49B90-7AA0-1987-3105-27ED0D388204}"/>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3E850768-1682-2F00-1B13-A5F7B94E0BCC}"/>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F475A20C-E147-F23B-136E-73840DD16F6B}"/>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9" name="Hình ảnh 6" descr="Ảnh có chứa trang phục, Mặt người, phim hoạt hình, người&#10;&#10;Mô tả được tạo tự động">
            <a:extLst>
              <a:ext uri="{FF2B5EF4-FFF2-40B4-BE49-F238E27FC236}">
                <a16:creationId xmlns:a16="http://schemas.microsoft.com/office/drawing/2014/main" id="{808F86E3-1A29-9AF9-8671-BB4E4567FE00}"/>
              </a:ext>
            </a:extLst>
          </p:cNvPr>
          <p:cNvPicPr>
            <a:picLocks noChangeAspect="1"/>
          </p:cNvPicPr>
          <p:nvPr/>
        </p:nvPicPr>
        <p:blipFill>
          <a:blip r:embed="rId4"/>
          <a:stretch>
            <a:fillRect/>
          </a:stretch>
        </p:blipFill>
        <p:spPr>
          <a:xfrm>
            <a:off x="7236609" y="2495550"/>
            <a:ext cx="4715907" cy="3830612"/>
          </a:xfrm>
          <a:prstGeom prst="rect">
            <a:avLst/>
          </a:prstGeom>
        </p:spPr>
      </p:pic>
      <p:pic>
        <p:nvPicPr>
          <p:cNvPr id="2" name="Picture 1">
            <a:extLst>
              <a:ext uri="{FF2B5EF4-FFF2-40B4-BE49-F238E27FC236}">
                <a16:creationId xmlns:a16="http://schemas.microsoft.com/office/drawing/2014/main" id="{809B7B12-1E9A-E3BB-3A31-353C7CF353F9}"/>
              </a:ext>
            </a:extLst>
          </p:cNvPr>
          <p:cNvPicPr>
            <a:picLocks noChangeAspect="1"/>
          </p:cNvPicPr>
          <p:nvPr/>
        </p:nvPicPr>
        <p:blipFill>
          <a:blip r:embed="rId5"/>
          <a:stretch>
            <a:fillRect/>
          </a:stretch>
        </p:blipFill>
        <p:spPr>
          <a:xfrm>
            <a:off x="2522294" y="170653"/>
            <a:ext cx="6572058" cy="1585097"/>
          </a:xfrm>
          <a:prstGeom prst="rect">
            <a:avLst/>
          </a:prstGeom>
        </p:spPr>
      </p:pic>
    </p:spTree>
    <p:extLst>
      <p:ext uri="{BB962C8B-B14F-4D97-AF65-F5344CB8AC3E}">
        <p14:creationId xmlns:p14="http://schemas.microsoft.com/office/powerpoint/2010/main" val="34443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E6937F-C355-0F17-57AF-B0849B35692E}"/>
              </a:ext>
            </a:extLst>
          </p:cNvPr>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3ED3C78-D808-83E4-0A07-4452E9E027FA}"/>
              </a:ext>
            </a:extLst>
          </p:cNvPr>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9FD20DA-F414-3D2E-D6B5-51C4697DE608}"/>
              </a:ext>
            </a:extLst>
          </p:cNvPr>
          <p:cNvPicPr>
            <a:picLocks noChangeAspect="1"/>
          </p:cNvPicPr>
          <p:nvPr/>
        </p:nvPicPr>
        <p:blipFill>
          <a:blip r:embed="rId3"/>
          <a:stretch>
            <a:fillRect/>
          </a:stretch>
        </p:blipFill>
        <p:spPr>
          <a:xfrm>
            <a:off x="1927553" y="862561"/>
            <a:ext cx="8254699" cy="3694496"/>
          </a:xfrm>
          <a:prstGeom prst="rect">
            <a:avLst/>
          </a:prstGeom>
        </p:spPr>
      </p:pic>
    </p:spTree>
    <p:extLst>
      <p:ext uri="{BB962C8B-B14F-4D97-AF65-F5344CB8AC3E}">
        <p14:creationId xmlns:p14="http://schemas.microsoft.com/office/powerpoint/2010/main" val="24706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ớc Mơ Tuổi Thơ ♫">
            <a:hlinkClick r:id="" action="ppaction://media"/>
            <a:extLst>
              <a:ext uri="{FF2B5EF4-FFF2-40B4-BE49-F238E27FC236}">
                <a16:creationId xmlns:a16="http://schemas.microsoft.com/office/drawing/2014/main" id="{B210B4BC-4EAE-AA2B-05D3-B34DE673BB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36355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879496E-87BA-8C7A-CBAD-80437FF665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33BFC3FC-B02F-A868-CE34-0BAF57F151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BEADBA-0177-336F-4B66-62A5F9C6F4B9}"/>
              </a:ext>
            </a:extLst>
          </p:cNvPr>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A43485-DAFE-C55B-87C6-2FDE18E9ECAA}"/>
              </a:ext>
            </a:extLst>
          </p:cNvPr>
          <p:cNvSpPr/>
          <p:nvPr/>
        </p:nvSpPr>
        <p:spPr>
          <a:xfrm>
            <a:off x="2026170" y="318541"/>
            <a:ext cx="8139659" cy="6220918"/>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49F685-EA23-8262-6E66-FDE54B966211}"/>
              </a:ext>
            </a:extLst>
          </p:cNvPr>
          <p:cNvSpPr txBox="1"/>
          <p:nvPr/>
        </p:nvSpPr>
        <p:spPr>
          <a:xfrm>
            <a:off x="3131573" y="77780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9" name="Picture 18" descr="A cartoon of kids riding on a pencil&#10;&#10;Description automatically generated">
            <a:extLst>
              <a:ext uri="{FF2B5EF4-FFF2-40B4-BE49-F238E27FC236}">
                <a16:creationId xmlns:a16="http://schemas.microsoft.com/office/drawing/2014/main" id="{36FA98FF-B9BD-097C-6D02-F5FA851F777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85" b="89617" l="3355" r="96805">
                        <a14:foregroundMark x1="5751" y1="40735" x2="5751" y2="40735"/>
                        <a14:foregroundMark x1="9265" y1="35304" x2="9265" y2="35304"/>
                        <a14:foregroundMark x1="91693" y1="37540" x2="92971" y2="46326"/>
                        <a14:foregroundMark x1="95847" y1="37061" x2="95847" y2="37061"/>
                        <a14:foregroundMark x1="3355" y1="78914" x2="3355" y2="78914"/>
                        <a14:foregroundMark x1="52556" y1="63419" x2="58626" y2="73482"/>
                        <a14:foregroundMark x1="47444" y1="64377" x2="62620" y2="82109"/>
                        <a14:foregroundMark x1="33387" y1="75399" x2="42013" y2="84824"/>
                        <a14:foregroundMark x1="36581" y1="84984" x2="36581" y2="84984"/>
                        <a14:foregroundMark x1="37061" y1="85783" x2="37061" y2="85783"/>
                        <a14:foregroundMark x1="64856" y1="73163" x2="80351" y2="72204"/>
                        <a14:foregroundMark x1="96645" y1="72684" x2="96645" y2="72684"/>
                        <a14:foregroundMark x1="96805" y1="39457" x2="96805" y2="39457"/>
                      </a14:backgroundRemoval>
                    </a14:imgEffect>
                  </a14:imgLayer>
                </a14:imgProps>
              </a:ext>
              <a:ext uri="{28A0092B-C50C-407E-A947-70E740481C1C}">
                <a14:useLocalDpi xmlns:a14="http://schemas.microsoft.com/office/drawing/2010/main" val="0"/>
              </a:ext>
            </a:extLst>
          </a:blip>
          <a:srcRect t="14129" b="13760"/>
          <a:stretch/>
        </p:blipFill>
        <p:spPr>
          <a:xfrm rot="21258709">
            <a:off x="52098" y="1754930"/>
            <a:ext cx="2528288" cy="1823163"/>
          </a:xfrm>
          <a:prstGeom prst="rect">
            <a:avLst/>
          </a:prstGeom>
        </p:spPr>
      </p:pic>
      <p:pic>
        <p:nvPicPr>
          <p:cNvPr id="38" name="Picture 37" descr="Cartoon kids flying on a book&#10;&#10;Description automatically generated">
            <a:extLst>
              <a:ext uri="{FF2B5EF4-FFF2-40B4-BE49-F238E27FC236}">
                <a16:creationId xmlns:a16="http://schemas.microsoft.com/office/drawing/2014/main" id="{A1A2134F-8E3D-9A0B-C7D9-0654FE8C5E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355" r="98882">
                        <a14:foregroundMark x1="5272" y1="48302" x2="5272" y2="48302"/>
                        <a14:foregroundMark x1="21246" y1="46226" x2="28914" y2="46226"/>
                        <a14:foregroundMark x1="80032" y1="26604" x2="84824" y2="46226"/>
                        <a14:foregroundMark x1="74920" y1="32075" x2="78115" y2="43396"/>
                        <a14:foregroundMark x1="78115" y1="43396" x2="78115" y2="43396"/>
                        <a14:foregroundMark x1="78914" y1="49245" x2="78914" y2="49245"/>
                        <a14:foregroundMark x1="78435" y1="49245" x2="81150" y2="46226"/>
                        <a14:foregroundMark x1="73642" y1="48679" x2="79872" y2="43396"/>
                        <a14:foregroundMark x1="3514" y1="64340" x2="32428" y2="69434"/>
                        <a14:foregroundMark x1="32428" y1="69434" x2="82588" y2="63208"/>
                        <a14:foregroundMark x1="82588" y1="63208" x2="82588" y2="63208"/>
                        <a14:foregroundMark x1="12620" y1="69057" x2="28115" y2="71887"/>
                        <a14:foregroundMark x1="40256" y1="78302" x2="62939" y2="79811"/>
                        <a14:foregroundMark x1="67572" y1="54151" x2="98882" y2="64528"/>
                        <a14:foregroundMark x1="81789" y1="65472" x2="96326" y2="73019"/>
                        <a14:foregroundMark x1="54313" y1="41132" x2="60863" y2="56981"/>
                      </a14:backgroundRemoval>
                    </a14:imgEffect>
                  </a14:imgLayer>
                </a14:imgProps>
              </a:ext>
              <a:ext uri="{28A0092B-C50C-407E-A947-70E740481C1C}">
                <a14:useLocalDpi xmlns:a14="http://schemas.microsoft.com/office/drawing/2010/main" val="0"/>
              </a:ext>
            </a:extLst>
          </a:blip>
          <a:stretch>
            <a:fillRect/>
          </a:stretch>
        </p:blipFill>
        <p:spPr>
          <a:xfrm>
            <a:off x="9114139" y="868089"/>
            <a:ext cx="3037681" cy="2571838"/>
          </a:xfrm>
          <a:prstGeom prst="rect">
            <a:avLst/>
          </a:prstGeom>
        </p:spPr>
      </p:pic>
      <p:pic>
        <p:nvPicPr>
          <p:cNvPr id="3" name="Picture 2">
            <a:extLst>
              <a:ext uri="{FF2B5EF4-FFF2-40B4-BE49-F238E27FC236}">
                <a16:creationId xmlns:a16="http://schemas.microsoft.com/office/drawing/2014/main" id="{2C825EE6-524B-DE07-A516-15B67505EDFA}"/>
              </a:ext>
            </a:extLst>
          </p:cNvPr>
          <p:cNvPicPr>
            <a:picLocks noChangeAspect="1"/>
          </p:cNvPicPr>
          <p:nvPr/>
        </p:nvPicPr>
        <p:blipFill>
          <a:blip r:embed="rId8"/>
          <a:stretch>
            <a:fillRect/>
          </a:stretch>
        </p:blipFill>
        <p:spPr>
          <a:xfrm>
            <a:off x="4742944" y="1509092"/>
            <a:ext cx="2877561" cy="1115665"/>
          </a:xfrm>
          <a:prstGeom prst="rect">
            <a:avLst/>
          </a:prstGeom>
        </p:spPr>
      </p:pic>
      <p:pic>
        <p:nvPicPr>
          <p:cNvPr id="4" name="Picture 3">
            <a:extLst>
              <a:ext uri="{FF2B5EF4-FFF2-40B4-BE49-F238E27FC236}">
                <a16:creationId xmlns:a16="http://schemas.microsoft.com/office/drawing/2014/main" id="{7DD517B1-4D15-A218-6FB3-CD7B717FC621}"/>
              </a:ext>
            </a:extLst>
          </p:cNvPr>
          <p:cNvPicPr>
            <a:picLocks noChangeAspect="1"/>
          </p:cNvPicPr>
          <p:nvPr/>
        </p:nvPicPr>
        <p:blipFill>
          <a:blip r:embed="rId9"/>
          <a:stretch>
            <a:fillRect/>
          </a:stretch>
        </p:blipFill>
        <p:spPr>
          <a:xfrm>
            <a:off x="2563442" y="2080573"/>
            <a:ext cx="7084166" cy="1572904"/>
          </a:xfrm>
          <a:prstGeom prst="rect">
            <a:avLst/>
          </a:prstGeom>
        </p:spPr>
      </p:pic>
      <p:pic>
        <p:nvPicPr>
          <p:cNvPr id="5" name="Picture 4">
            <a:extLst>
              <a:ext uri="{FF2B5EF4-FFF2-40B4-BE49-F238E27FC236}">
                <a16:creationId xmlns:a16="http://schemas.microsoft.com/office/drawing/2014/main" id="{3B851BB8-C1C2-C286-2077-F31BB249D8B9}"/>
              </a:ext>
            </a:extLst>
          </p:cNvPr>
          <p:cNvPicPr>
            <a:picLocks noChangeAspect="1"/>
          </p:cNvPicPr>
          <p:nvPr/>
        </p:nvPicPr>
        <p:blipFill>
          <a:blip r:embed="rId10"/>
          <a:stretch>
            <a:fillRect/>
          </a:stretch>
        </p:blipFill>
        <p:spPr>
          <a:xfrm>
            <a:off x="4252174" y="3736362"/>
            <a:ext cx="3859102" cy="2414225"/>
          </a:xfrm>
          <a:prstGeom prst="rect">
            <a:avLst/>
          </a:prstGeom>
        </p:spPr>
      </p:pic>
    </p:spTree>
    <p:extLst>
      <p:ext uri="{BB962C8B-B14F-4D97-AF65-F5344CB8AC3E}">
        <p14:creationId xmlns:p14="http://schemas.microsoft.com/office/powerpoint/2010/main" val="195962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a:ea typeface="+mn-ea"/>
                <a:cs typeface="+mn-cs"/>
              </a:rPr>
              <a:t>Biết nói trước nhóm, trước lớp về những ước mơ của mình.</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BC27A8D-E531-26CB-ADA8-A2DB66A09E9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10060" y="1675353"/>
            <a:ext cx="1053562" cy="105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4EDA64-CC0E-6D3C-68A0-D471F7E071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l="50991"/>
          <a:stretch/>
        </p:blipFill>
        <p:spPr bwMode="auto">
          <a:xfrm>
            <a:off x="9430950" y="3443340"/>
            <a:ext cx="2489440" cy="396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2BB6CA8-C378-4939-AEC2-B4738C64496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r="47504"/>
          <a:stretch/>
        </p:blipFill>
        <p:spPr bwMode="auto">
          <a:xfrm>
            <a:off x="271610" y="3492663"/>
            <a:ext cx="2666577" cy="3960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0DA5D2-3E7C-68CF-DE4B-9D87ED95861B}"/>
              </a:ext>
            </a:extLst>
          </p:cNvPr>
          <p:cNvPicPr>
            <a:picLocks noChangeAspect="1"/>
          </p:cNvPicPr>
          <p:nvPr/>
        </p:nvPicPr>
        <p:blipFill>
          <a:blip r:embed="rId7"/>
          <a:stretch>
            <a:fillRect/>
          </a:stretch>
        </p:blipFill>
        <p:spPr>
          <a:xfrm>
            <a:off x="3492789" y="420201"/>
            <a:ext cx="5054022" cy="969348"/>
          </a:xfrm>
          <a:prstGeom prst="rect">
            <a:avLst/>
          </a:prstGeom>
        </p:spPr>
      </p:pic>
    </p:spTree>
    <p:extLst>
      <p:ext uri="{BB962C8B-B14F-4D97-AF65-F5344CB8AC3E}">
        <p14:creationId xmlns:p14="http://schemas.microsoft.com/office/powerpoint/2010/main" val="38295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7F8C16-84F3-8ACA-8D70-620F0342C8F3}"/>
              </a:ext>
            </a:extLst>
          </p:cNvPr>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xmln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a:extLst>
              <a:ext uri="{FF2B5EF4-FFF2-40B4-BE49-F238E27FC236}">
                <a16:creationId xmlns:a16="http://schemas.microsoft.com/office/drawing/2014/main" id="{7CA4225F-6C82-A031-C5A1-D6ADDCC8AB49}"/>
              </a:ext>
            </a:extLst>
          </p:cNvPr>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a:extLst>
              <a:ext uri="{FF2B5EF4-FFF2-40B4-BE49-F238E27FC236}">
                <a16:creationId xmlns:a16="http://schemas.microsoft.com/office/drawing/2014/main" id="{D96E80AA-0ECF-69A0-3940-46BD52FE0D0F}"/>
              </a:ext>
            </a:extLst>
          </p:cNvPr>
          <p:cNvGrpSpPr/>
          <p:nvPr/>
        </p:nvGrpSpPr>
        <p:grpSpPr>
          <a:xfrm>
            <a:off x="1212352" y="2738876"/>
            <a:ext cx="2822718" cy="1155029"/>
            <a:chOff x="6019800" y="2256123"/>
            <a:chExt cx="2819400" cy="1066800"/>
          </a:xfrm>
        </p:grpSpPr>
        <p:sp>
          <p:nvSpPr>
            <p:cNvPr id="16" name="Google Shape;971;p16">
              <a:extLst>
                <a:ext uri="{FF2B5EF4-FFF2-40B4-BE49-F238E27FC236}">
                  <a16:creationId xmlns:a16="http://schemas.microsoft.com/office/drawing/2014/main"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7" name="Google Shape;972;p16">
              <a:extLst>
                <a:ext uri="{FF2B5EF4-FFF2-40B4-BE49-F238E27FC236}">
                  <a16:creationId xmlns:a16="http://schemas.microsoft.com/office/drawing/2014/main"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8" name="Straight Arrow Connector 17">
            <a:extLst>
              <a:ext uri="{FF2B5EF4-FFF2-40B4-BE49-F238E27FC236}">
                <a16:creationId xmlns:a16="http://schemas.microsoft.com/office/drawing/2014/main" id="{6B07F550-D563-DECA-0737-9F207FCCE83F}"/>
              </a:ext>
            </a:extLst>
          </p:cNvPr>
          <p:cNvCxnSpPr>
            <a:cxnSpLocks/>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a:extLst>
              <a:ext uri="{FF2B5EF4-FFF2-40B4-BE49-F238E27FC236}">
                <a16:creationId xmlns:a16="http://schemas.microsoft.com/office/drawing/2014/main" id="{F925D876-25A6-5059-06D7-D6F9ACABC78B}"/>
              </a:ext>
            </a:extLst>
          </p:cNvPr>
          <p:cNvGrpSpPr/>
          <p:nvPr/>
        </p:nvGrpSpPr>
        <p:grpSpPr>
          <a:xfrm>
            <a:off x="5373385" y="2759424"/>
            <a:ext cx="2822718" cy="1155029"/>
            <a:chOff x="6019800" y="2256123"/>
            <a:chExt cx="2819400" cy="1066800"/>
          </a:xfrm>
        </p:grpSpPr>
        <p:sp>
          <p:nvSpPr>
            <p:cNvPr id="23" name="Google Shape;971;p16">
              <a:extLst>
                <a:ext uri="{FF2B5EF4-FFF2-40B4-BE49-F238E27FC236}">
                  <a16:creationId xmlns:a16="http://schemas.microsoft.com/office/drawing/2014/main"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24" name="Google Shape;972;p16">
              <a:extLst>
                <a:ext uri="{FF2B5EF4-FFF2-40B4-BE49-F238E27FC236}">
                  <a16:creationId xmlns:a16="http://schemas.microsoft.com/office/drawing/2014/main"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28" name="Straight Arrow Connector 27">
            <a:extLst>
              <a:ext uri="{FF2B5EF4-FFF2-40B4-BE49-F238E27FC236}">
                <a16:creationId xmlns:a16="http://schemas.microsoft.com/office/drawing/2014/main" id="{F1262F09-4B76-7E2F-2069-A03E727FC250}"/>
              </a:ext>
            </a:extLst>
          </p:cNvPr>
          <p:cNvCxnSpPr>
            <a:cxnSpLocks/>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a:extLst>
              <a:ext uri="{FF2B5EF4-FFF2-40B4-BE49-F238E27FC236}">
                <a16:creationId xmlns:a16="http://schemas.microsoft.com/office/drawing/2014/main" id="{687C6144-DD0D-C0F3-9844-8165A91FBDF9}"/>
              </a:ext>
            </a:extLst>
          </p:cNvPr>
          <p:cNvGrpSpPr/>
          <p:nvPr/>
        </p:nvGrpSpPr>
        <p:grpSpPr>
          <a:xfrm>
            <a:off x="9287839" y="2666957"/>
            <a:ext cx="2822718" cy="1155029"/>
            <a:chOff x="6019800" y="2256123"/>
            <a:chExt cx="2819400" cy="1066800"/>
          </a:xfrm>
        </p:grpSpPr>
        <p:sp>
          <p:nvSpPr>
            <p:cNvPr id="34" name="Google Shape;971;p16">
              <a:extLst>
                <a:ext uri="{FF2B5EF4-FFF2-40B4-BE49-F238E27FC236}">
                  <a16:creationId xmlns:a16="http://schemas.microsoft.com/office/drawing/2014/main"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35" name="Google Shape;972;p16">
              <a:extLst>
                <a:ext uri="{FF2B5EF4-FFF2-40B4-BE49-F238E27FC236}">
                  <a16:creationId xmlns:a16="http://schemas.microsoft.com/office/drawing/2014/main"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36" name="Straight Arrow Connector 35">
            <a:extLst>
              <a:ext uri="{FF2B5EF4-FFF2-40B4-BE49-F238E27FC236}">
                <a16:creationId xmlns:a16="http://schemas.microsoft.com/office/drawing/2014/main" id="{ADAB3D31-9744-F1F5-6B53-278D497E1AB5}"/>
              </a:ext>
            </a:extLst>
          </p:cNvPr>
          <p:cNvCxnSpPr>
            <a:cxnSpLocks/>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a:extLst>
              <a:ext uri="{FF2B5EF4-FFF2-40B4-BE49-F238E27FC236}">
                <a16:creationId xmlns:a16="http://schemas.microsoft.com/office/drawing/2014/main"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a:extLst>
              <a:ext uri="{FF2B5EF4-FFF2-40B4-BE49-F238E27FC236}">
                <a16:creationId xmlns:a16="http://schemas.microsoft.com/office/drawing/2014/main"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69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41260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6FB2D86-A717-8846-3CAF-7DDA3B0C30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9711" y="431516"/>
            <a:ext cx="11587396" cy="5141078"/>
          </a:xfrm>
          <a:prstGeom prst="rect">
            <a:avLst/>
          </a:prstGeom>
        </p:spPr>
      </p:pic>
      <p:sp>
        <p:nvSpPr>
          <p:cNvPr id="9" name="TextBox 8">
            <a:extLst>
              <a:ext uri="{FF2B5EF4-FFF2-40B4-BE49-F238E27FC236}">
                <a16:creationId xmlns:a16="http://schemas.microsoft.com/office/drawing/2014/main" id="{F6C45003-4509-680E-6131-891FA4600669}"/>
              </a:ext>
            </a:extLst>
          </p:cNvPr>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7"/>
          <a:stretch>
            <a:fillRect/>
          </a:stretch>
        </p:blipFill>
        <p:spPr>
          <a:xfrm>
            <a:off x="4784700" y="4286276"/>
            <a:ext cx="3162925" cy="2569164"/>
          </a:xfrm>
          <a:prstGeom prst="rect">
            <a:avLst/>
          </a:prstGeom>
        </p:spPr>
      </p:pic>
      <p:cxnSp>
        <p:nvCxnSpPr>
          <p:cNvPr id="19" name="Đường nối Thẳng 10">
            <a:extLst>
              <a:ext uri="{FF2B5EF4-FFF2-40B4-BE49-F238E27FC236}">
                <a16:creationId xmlns:a16="http://schemas.microsoft.com/office/drawing/2014/main" id="{3C16104E-B37D-DC8D-A08A-16FB53009B05}"/>
              </a:ext>
            </a:extLst>
          </p:cNvPr>
          <p:cNvCxnSpPr>
            <a:cxnSpLocks/>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2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1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321</Words>
  <Application>Microsoft Office PowerPoint</Application>
  <PresentationFormat>Widescreen</PresentationFormat>
  <Paragraphs>27</Paragraphs>
  <Slides>17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Cambria</vt:lpstr>
      <vt:lpstr>Lobster</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19</cp:revision>
  <dcterms:created xsi:type="dcterms:W3CDTF">2023-10-09T15:17:53Z</dcterms:created>
  <dcterms:modified xsi:type="dcterms:W3CDTF">2026-01-13T14:02:10Z</dcterms:modified>
</cp:coreProperties>
</file>