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7" r:id="rId6"/>
  </p:sldIdLst>
  <p:sldSz cx="18288000" cy="10287000"/>
  <p:notesSz cx="6858000" cy="9144000"/>
  <p:embeddedFontLst>
    <p:embeddedFont>
      <p:font typeface="UTM Avo" panose="02040603050506020204" pitchFamily="18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A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85C64-2A6D-4E64-ACA4-562DDD09853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D8249-EB71-4323-A21D-99F2F3ADB1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5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Nhẫn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tênđén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D8249-EB71-4323-A21D-99F2F3ADB19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20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D8249-EB71-4323-A21D-99F2F3ADB1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49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65D3A80-A106-273A-2BB6-9D95F08AE45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3586F-247F-6229-1A44-A404D7B846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6E58A-DD7A-8677-7194-42BB1D8F5F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6.svg"/><Relationship Id="rId10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svg"/><Relationship Id="rId18" Type="http://schemas.openxmlformats.org/officeDocument/2006/relationships/image" Target="../media/image28.png"/><Relationship Id="rId3" Type="http://schemas.openxmlformats.org/officeDocument/2006/relationships/image" Target="../media/image2.jpeg"/><Relationship Id="rId21" Type="http://schemas.openxmlformats.org/officeDocument/2006/relationships/image" Target="../media/image30.sv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9.svg"/><Relationship Id="rId5" Type="http://schemas.openxmlformats.org/officeDocument/2006/relationships/image" Target="../media/image5.png"/><Relationship Id="rId15" Type="http://schemas.openxmlformats.org/officeDocument/2006/relationships/image" Target="../media/image26.png"/><Relationship Id="rId23" Type="http://schemas.openxmlformats.org/officeDocument/2006/relationships/image" Target="../media/image32.svg"/><Relationship Id="rId10" Type="http://schemas.openxmlformats.org/officeDocument/2006/relationships/image" Target="../media/image18.png"/><Relationship Id="rId19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2.svg"/><Relationship Id="rId14" Type="http://schemas.openxmlformats.org/officeDocument/2006/relationships/image" Target="../media/image25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3.xml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37.sv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6.svg"/><Relationship Id="rId15" Type="http://schemas.openxmlformats.org/officeDocument/2006/relationships/image" Target="../media/image40.svg"/><Relationship Id="rId10" Type="http://schemas.openxmlformats.org/officeDocument/2006/relationships/slide" Target="slide3.xml"/><Relationship Id="rId4" Type="http://schemas.openxmlformats.org/officeDocument/2006/relationships/image" Target="../media/image5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497035" y="0"/>
            <a:ext cx="7276436" cy="8229600"/>
          </a:xfrm>
          <a:custGeom>
            <a:avLst/>
            <a:gdLst/>
            <a:ahLst/>
            <a:cxnLst/>
            <a:rect l="l" t="t" r="r" b="b"/>
            <a:pathLst>
              <a:path w="7276436" h="8229600">
                <a:moveTo>
                  <a:pt x="0" y="0"/>
                </a:moveTo>
                <a:lnTo>
                  <a:pt x="7276436" y="0"/>
                </a:lnTo>
                <a:lnTo>
                  <a:pt x="72764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977" b="-109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71867" y="6996155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7" y="0"/>
                </a:lnTo>
                <a:lnTo>
                  <a:pt x="18959867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88551" y="4017081"/>
            <a:ext cx="4699489" cy="5958148"/>
          </a:xfrm>
          <a:custGeom>
            <a:avLst/>
            <a:gdLst/>
            <a:ahLst/>
            <a:cxnLst/>
            <a:rect l="l" t="t" r="r" b="b"/>
            <a:pathLst>
              <a:path w="4699489" h="5958148">
                <a:moveTo>
                  <a:pt x="0" y="0"/>
                </a:moveTo>
                <a:lnTo>
                  <a:pt x="4699490" y="0"/>
                </a:lnTo>
                <a:lnTo>
                  <a:pt x="4699490" y="5958148"/>
                </a:lnTo>
                <a:lnTo>
                  <a:pt x="0" y="5958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0" y="7801718"/>
            <a:ext cx="5865430" cy="2913164"/>
          </a:xfrm>
          <a:custGeom>
            <a:avLst/>
            <a:gdLst/>
            <a:ahLst/>
            <a:cxnLst/>
            <a:rect l="l" t="t" r="r" b="b"/>
            <a:pathLst>
              <a:path w="5865430" h="2913164">
                <a:moveTo>
                  <a:pt x="0" y="0"/>
                </a:moveTo>
                <a:lnTo>
                  <a:pt x="5865430" y="0"/>
                </a:lnTo>
                <a:lnTo>
                  <a:pt x="5865430" y="2913164"/>
                </a:lnTo>
                <a:lnTo>
                  <a:pt x="0" y="2913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811" r="-1258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671867" y="-97719"/>
            <a:ext cx="7563684" cy="4466540"/>
          </a:xfrm>
          <a:custGeom>
            <a:avLst/>
            <a:gdLst/>
            <a:ahLst/>
            <a:cxnLst/>
            <a:rect l="l" t="t" r="r" b="b"/>
            <a:pathLst>
              <a:path w="7563684" h="4466540">
                <a:moveTo>
                  <a:pt x="0" y="0"/>
                </a:moveTo>
                <a:lnTo>
                  <a:pt x="7563684" y="0"/>
                </a:lnTo>
                <a:lnTo>
                  <a:pt x="7563684" y="4466540"/>
                </a:lnTo>
                <a:lnTo>
                  <a:pt x="0" y="44665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3608" b="-1360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410939" y="7685366"/>
            <a:ext cx="5865430" cy="2913164"/>
          </a:xfrm>
          <a:custGeom>
            <a:avLst/>
            <a:gdLst/>
            <a:ahLst/>
            <a:cxnLst/>
            <a:rect l="l" t="t" r="r" b="b"/>
            <a:pathLst>
              <a:path w="5865430" h="2913164">
                <a:moveTo>
                  <a:pt x="0" y="0"/>
                </a:moveTo>
                <a:lnTo>
                  <a:pt x="5865430" y="0"/>
                </a:lnTo>
                <a:lnTo>
                  <a:pt x="5865430" y="2913164"/>
                </a:lnTo>
                <a:lnTo>
                  <a:pt x="0" y="2913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811" r="-1258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8821877" y="7569014"/>
            <a:ext cx="5865430" cy="2913164"/>
          </a:xfrm>
          <a:custGeom>
            <a:avLst/>
            <a:gdLst/>
            <a:ahLst/>
            <a:cxnLst/>
            <a:rect l="l" t="t" r="r" b="b"/>
            <a:pathLst>
              <a:path w="5865430" h="2913164">
                <a:moveTo>
                  <a:pt x="0" y="0"/>
                </a:moveTo>
                <a:lnTo>
                  <a:pt x="5865430" y="0"/>
                </a:lnTo>
                <a:lnTo>
                  <a:pt x="5865430" y="2913164"/>
                </a:lnTo>
                <a:lnTo>
                  <a:pt x="0" y="2913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811" r="-1258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4455512" y="3344344"/>
            <a:ext cx="3832488" cy="6269919"/>
          </a:xfrm>
          <a:custGeom>
            <a:avLst/>
            <a:gdLst/>
            <a:ahLst/>
            <a:cxnLst/>
            <a:rect l="l" t="t" r="r" b="b"/>
            <a:pathLst>
              <a:path w="3832488" h="6269919">
                <a:moveTo>
                  <a:pt x="0" y="0"/>
                </a:moveTo>
                <a:lnTo>
                  <a:pt x="3832488" y="0"/>
                </a:lnTo>
                <a:lnTo>
                  <a:pt x="3832488" y="6269919"/>
                </a:lnTo>
                <a:lnTo>
                  <a:pt x="0" y="6269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3232816" y="7452662"/>
            <a:ext cx="5865430" cy="2913164"/>
          </a:xfrm>
          <a:custGeom>
            <a:avLst/>
            <a:gdLst/>
            <a:ahLst/>
            <a:cxnLst/>
            <a:rect l="l" t="t" r="r" b="b"/>
            <a:pathLst>
              <a:path w="5865430" h="2913164">
                <a:moveTo>
                  <a:pt x="0" y="0"/>
                </a:moveTo>
                <a:lnTo>
                  <a:pt x="5865430" y="0"/>
                </a:lnTo>
                <a:lnTo>
                  <a:pt x="5865430" y="2913163"/>
                </a:lnTo>
                <a:lnTo>
                  <a:pt x="0" y="2913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811" r="-1258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2B6D8-BA89-1E21-05E6-CF40DAF1AEA1}"/>
              </a:ext>
            </a:extLst>
          </p:cNvPr>
          <p:cNvSpPr/>
          <p:nvPr/>
        </p:nvSpPr>
        <p:spPr>
          <a:xfrm>
            <a:off x="7239000" y="310353"/>
            <a:ext cx="3810000" cy="992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Việt</a:t>
            </a:r>
            <a:endParaRPr lang="vi-VN" sz="5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" name="Picture 16" descr="A green and white logo&#10;&#10;AI-generated content may be incorrect.">
            <a:extLst>
              <a:ext uri="{FF2B5EF4-FFF2-40B4-BE49-F238E27FC236}">
                <a16:creationId xmlns:a16="http://schemas.microsoft.com/office/drawing/2014/main" id="{73415ACA-5823-4977-C604-EBC93EE124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-286455"/>
            <a:ext cx="2131327" cy="2131327"/>
          </a:xfrm>
          <a:prstGeom prst="rect">
            <a:avLst/>
          </a:prstGeom>
        </p:spPr>
      </p:pic>
      <p:pic>
        <p:nvPicPr>
          <p:cNvPr id="19" name="Picture 18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A457A335-414F-E0E4-0850-3B99E8F305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962" y="297653"/>
            <a:ext cx="1500598" cy="15472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EACAA8-C7F8-447F-8542-7F96E1C146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638" y="1461337"/>
            <a:ext cx="13810869" cy="6107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1427636" y="153437"/>
            <a:ext cx="9956226" cy="10133563"/>
          </a:xfrm>
          <a:custGeom>
            <a:avLst/>
            <a:gdLst/>
            <a:ahLst/>
            <a:cxnLst/>
            <a:rect l="l" t="t" r="r" b="b"/>
            <a:pathLst>
              <a:path w="9956226" h="10133563">
                <a:moveTo>
                  <a:pt x="0" y="0"/>
                </a:moveTo>
                <a:lnTo>
                  <a:pt x="9956226" y="0"/>
                </a:lnTo>
                <a:lnTo>
                  <a:pt x="9956226" y="10133563"/>
                </a:lnTo>
                <a:lnTo>
                  <a:pt x="0" y="101335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78581" y="648491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072730" y="5220218"/>
            <a:ext cx="4204138" cy="41148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8B254B-22B6-99FC-1ACD-CB2EF10D84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56270" b="2498"/>
          <a:stretch>
            <a:fillRect/>
          </a:stretch>
        </p:blipFill>
        <p:spPr>
          <a:xfrm>
            <a:off x="8533072" y="160161"/>
            <a:ext cx="8656751" cy="3852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E361AD-6D0A-2F4F-7F5A-56C47B4AEDF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4991" r="1" b="-5108"/>
          <a:stretch>
            <a:fillRect/>
          </a:stretch>
        </p:blipFill>
        <p:spPr>
          <a:xfrm>
            <a:off x="8656602" y="3507228"/>
            <a:ext cx="9575103" cy="4496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225046" y="214043"/>
            <a:ext cx="8361536" cy="6783296"/>
          </a:xfrm>
          <a:custGeom>
            <a:avLst/>
            <a:gdLst/>
            <a:ahLst/>
            <a:cxnLst/>
            <a:rect l="l" t="t" r="r" b="b"/>
            <a:pathLst>
              <a:path w="8361536" h="6783296">
                <a:moveTo>
                  <a:pt x="0" y="0"/>
                </a:moveTo>
                <a:lnTo>
                  <a:pt x="8361536" y="0"/>
                </a:lnTo>
                <a:lnTo>
                  <a:pt x="8361536" y="6783296"/>
                </a:lnTo>
                <a:lnTo>
                  <a:pt x="0" y="6783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521865" y="341444"/>
            <a:ext cx="4204138" cy="41148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6867338" y="7042878"/>
            <a:ext cx="7315200" cy="1755648"/>
          </a:xfrm>
          <a:custGeom>
            <a:avLst/>
            <a:gdLst/>
            <a:ahLst/>
            <a:cxnLst/>
            <a:rect l="l" t="t" r="r" b="b"/>
            <a:pathLst>
              <a:path w="7315200" h="1755648">
                <a:moveTo>
                  <a:pt x="0" y="0"/>
                </a:moveTo>
                <a:lnTo>
                  <a:pt x="7315200" y="0"/>
                </a:lnTo>
                <a:lnTo>
                  <a:pt x="7315200" y="1755648"/>
                </a:lnTo>
                <a:lnTo>
                  <a:pt x="0" y="1755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635045" y="4495441"/>
            <a:ext cx="3590767" cy="5791559"/>
          </a:xfrm>
          <a:custGeom>
            <a:avLst/>
            <a:gdLst/>
            <a:ahLst/>
            <a:cxnLst/>
            <a:rect l="l" t="t" r="r" b="b"/>
            <a:pathLst>
              <a:path w="3590767" h="5791559">
                <a:moveTo>
                  <a:pt x="0" y="0"/>
                </a:moveTo>
                <a:lnTo>
                  <a:pt x="3590767" y="0"/>
                </a:lnTo>
                <a:lnTo>
                  <a:pt x="3590767" y="5791559"/>
                </a:lnTo>
                <a:lnTo>
                  <a:pt x="0" y="5791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flipH="1">
            <a:off x="11491802" y="6273197"/>
            <a:ext cx="6278162" cy="4347627"/>
          </a:xfrm>
          <a:custGeom>
            <a:avLst/>
            <a:gdLst/>
            <a:ahLst/>
            <a:cxnLst/>
            <a:rect l="l" t="t" r="r" b="b"/>
            <a:pathLst>
              <a:path w="6278162" h="4347627">
                <a:moveTo>
                  <a:pt x="6278162" y="0"/>
                </a:moveTo>
                <a:lnTo>
                  <a:pt x="0" y="0"/>
                </a:lnTo>
                <a:lnTo>
                  <a:pt x="0" y="4347627"/>
                </a:lnTo>
                <a:lnTo>
                  <a:pt x="6278162" y="4347627"/>
                </a:lnTo>
                <a:lnTo>
                  <a:pt x="627816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6B6389-FF1C-0359-1A22-09017E412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3224"/>
          <a:stretch>
            <a:fillRect/>
          </a:stretch>
        </p:blipFill>
        <p:spPr>
          <a:xfrm>
            <a:off x="-24384" y="1086695"/>
            <a:ext cx="18405736" cy="2185455"/>
          </a:xfrm>
          <a:prstGeom prst="rect">
            <a:avLst/>
          </a:prstGeom>
        </p:spPr>
      </p:pic>
      <p:sp>
        <p:nvSpPr>
          <p:cNvPr id="25" name="Freeform 2">
            <a:hlinkClick r:id="rId17" action="ppaction://hlinksldjump"/>
            <a:extLst>
              <a:ext uri="{FF2B5EF4-FFF2-40B4-BE49-F238E27FC236}">
                <a16:creationId xmlns:a16="http://schemas.microsoft.com/office/drawing/2014/main" id="{77242AE1-169F-2860-0995-80A3AF537E93}"/>
              </a:ext>
            </a:extLst>
          </p:cNvPr>
          <p:cNvSpPr/>
          <p:nvPr/>
        </p:nvSpPr>
        <p:spPr>
          <a:xfrm>
            <a:off x="5954385" y="3545958"/>
            <a:ext cx="5861194" cy="5412258"/>
          </a:xfrm>
          <a:custGeom>
            <a:avLst/>
            <a:gdLst/>
            <a:ahLst/>
            <a:cxnLst/>
            <a:rect l="l" t="t" r="r" b="b"/>
            <a:pathLst>
              <a:path w="8594883" h="822960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3">
            <a:hlinkClick r:id="rId19" action="ppaction://hlinksldjump"/>
            <a:extLst>
              <a:ext uri="{FF2B5EF4-FFF2-40B4-BE49-F238E27FC236}">
                <a16:creationId xmlns:a16="http://schemas.microsoft.com/office/drawing/2014/main" id="{C685C2F4-1C73-62C7-0CB6-7377EFAD4565}"/>
              </a:ext>
            </a:extLst>
          </p:cNvPr>
          <p:cNvSpPr/>
          <p:nvPr/>
        </p:nvSpPr>
        <p:spPr>
          <a:xfrm>
            <a:off x="34961" y="3865608"/>
            <a:ext cx="5406670" cy="5254811"/>
          </a:xfrm>
          <a:custGeom>
            <a:avLst/>
            <a:gdLst/>
            <a:ahLst/>
            <a:cxnLst/>
            <a:rect l="l" t="t" r="r" b="b"/>
            <a:pathLst>
              <a:path w="3977640" h="4114800">
                <a:moveTo>
                  <a:pt x="0" y="0"/>
                </a:moveTo>
                <a:lnTo>
                  <a:pt x="3977640" y="0"/>
                </a:lnTo>
                <a:lnTo>
                  <a:pt x="39776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4">
            <a:hlinkClick r:id="" action="ppaction://noaction"/>
            <a:extLst>
              <a:ext uri="{FF2B5EF4-FFF2-40B4-BE49-F238E27FC236}">
                <a16:creationId xmlns:a16="http://schemas.microsoft.com/office/drawing/2014/main" id="{CD2F5191-8D22-B282-1148-552C788251F1}"/>
              </a:ext>
            </a:extLst>
          </p:cNvPr>
          <p:cNvSpPr/>
          <p:nvPr/>
        </p:nvSpPr>
        <p:spPr>
          <a:xfrm>
            <a:off x="12313093" y="3324455"/>
            <a:ext cx="5746063" cy="6158852"/>
          </a:xfrm>
          <a:custGeom>
            <a:avLst/>
            <a:gdLst/>
            <a:ahLst/>
            <a:cxnLst/>
            <a:rect l="l" t="t" r="r" b="b"/>
            <a:pathLst>
              <a:path w="5247635" h="5688493">
                <a:moveTo>
                  <a:pt x="0" y="0"/>
                </a:moveTo>
                <a:lnTo>
                  <a:pt x="5247635" y="0"/>
                </a:lnTo>
                <a:lnTo>
                  <a:pt x="5247635" y="5688493"/>
                </a:lnTo>
                <a:lnTo>
                  <a:pt x="0" y="56884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Arrow: Right 10">
            <a:hlinkClick r:id="" action="ppaction://noaction"/>
            <a:extLst>
              <a:ext uri="{FF2B5EF4-FFF2-40B4-BE49-F238E27FC236}">
                <a16:creationId xmlns:a16="http://schemas.microsoft.com/office/drawing/2014/main" id="{729C13BE-AA05-1640-3D8F-26C66451086D}"/>
              </a:ext>
            </a:extLst>
          </p:cNvPr>
          <p:cNvSpPr/>
          <p:nvPr/>
        </p:nvSpPr>
        <p:spPr>
          <a:xfrm>
            <a:off x="16734476" y="8642101"/>
            <a:ext cx="1600200" cy="111640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3035493" y="-4764903"/>
            <a:ext cx="12767946" cy="6128614"/>
          </a:xfrm>
          <a:custGeom>
            <a:avLst/>
            <a:gdLst/>
            <a:ahLst/>
            <a:cxnLst/>
            <a:rect l="l" t="t" r="r" b="b"/>
            <a:pathLst>
              <a:path w="12767946" h="6128614">
                <a:moveTo>
                  <a:pt x="0" y="0"/>
                </a:moveTo>
                <a:lnTo>
                  <a:pt x="12767947" y="0"/>
                </a:lnTo>
                <a:lnTo>
                  <a:pt x="12767947" y="6128614"/>
                </a:lnTo>
                <a:lnTo>
                  <a:pt x="0" y="6128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7931119" y="8484085"/>
            <a:ext cx="675180" cy="774215"/>
          </a:xfrm>
          <a:custGeom>
            <a:avLst/>
            <a:gdLst/>
            <a:ahLst/>
            <a:cxnLst/>
            <a:rect l="l" t="t" r="r" b="b"/>
            <a:pathLst>
              <a:path w="675180" h="774215">
                <a:moveTo>
                  <a:pt x="0" y="0"/>
                </a:moveTo>
                <a:lnTo>
                  <a:pt x="675180" y="0"/>
                </a:lnTo>
                <a:lnTo>
                  <a:pt x="675180" y="774215"/>
                </a:lnTo>
                <a:lnTo>
                  <a:pt x="0" y="77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41800" y="7751630"/>
            <a:ext cx="533705" cy="732455"/>
          </a:xfrm>
          <a:custGeom>
            <a:avLst/>
            <a:gdLst/>
            <a:ahLst/>
            <a:cxnLst/>
            <a:rect l="l" t="t" r="r" b="b"/>
            <a:pathLst>
              <a:path w="533705" h="732455">
                <a:moveTo>
                  <a:pt x="0" y="0"/>
                </a:moveTo>
                <a:lnTo>
                  <a:pt x="533705" y="0"/>
                </a:lnTo>
                <a:lnTo>
                  <a:pt x="533705" y="732455"/>
                </a:lnTo>
                <a:lnTo>
                  <a:pt x="0" y="7324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842" r="-984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9824764" y="1866912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037E7E-C3C3-2545-72B1-03AD8D216B4B}"/>
              </a:ext>
            </a:extLst>
          </p:cNvPr>
          <p:cNvSpPr/>
          <p:nvPr/>
        </p:nvSpPr>
        <p:spPr>
          <a:xfrm>
            <a:off x="381896" y="532211"/>
            <a:ext cx="17524206" cy="9564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F45D545-4826-D34B-EFA0-3BA120DC4080}"/>
              </a:ext>
            </a:extLst>
          </p:cNvPr>
          <p:cNvSpPr/>
          <p:nvPr/>
        </p:nvSpPr>
        <p:spPr>
          <a:xfrm>
            <a:off x="798003" y="673779"/>
            <a:ext cx="2786390" cy="2627406"/>
          </a:xfrm>
          <a:custGeom>
            <a:avLst/>
            <a:gdLst/>
            <a:ahLst/>
            <a:cxnLst/>
            <a:rect l="l" t="t" r="r" b="b"/>
            <a:pathLst>
              <a:path w="3977640" h="4114800">
                <a:moveTo>
                  <a:pt x="0" y="0"/>
                </a:moveTo>
                <a:lnTo>
                  <a:pt x="3977640" y="0"/>
                </a:lnTo>
                <a:lnTo>
                  <a:pt x="39776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315BEA-0829-F730-F2CB-8DEDB842F708}"/>
              </a:ext>
            </a:extLst>
          </p:cNvPr>
          <p:cNvSpPr/>
          <p:nvPr/>
        </p:nvSpPr>
        <p:spPr>
          <a:xfrm>
            <a:off x="4038600" y="1028699"/>
            <a:ext cx="12954000" cy="5655925"/>
          </a:xfrm>
          <a:custGeom>
            <a:avLst/>
            <a:gdLst>
              <a:gd name="csX0" fmla="*/ 0 w 12954000"/>
              <a:gd name="csY0" fmla="*/ 942673 h 5655925"/>
              <a:gd name="csX1" fmla="*/ 942673 w 12954000"/>
              <a:gd name="csY1" fmla="*/ 0 h 5655925"/>
              <a:gd name="csX2" fmla="*/ 1746607 w 12954000"/>
              <a:gd name="csY2" fmla="*/ 0 h 5655925"/>
              <a:gd name="csX3" fmla="*/ 2218481 w 12954000"/>
              <a:gd name="csY3" fmla="*/ 0 h 5655925"/>
              <a:gd name="csX4" fmla="*/ 2579669 w 12954000"/>
              <a:gd name="csY4" fmla="*/ 0 h 5655925"/>
              <a:gd name="csX5" fmla="*/ 3272916 w 12954000"/>
              <a:gd name="csY5" fmla="*/ 0 h 5655925"/>
              <a:gd name="csX6" fmla="*/ 3744790 w 12954000"/>
              <a:gd name="csY6" fmla="*/ 0 h 5655925"/>
              <a:gd name="csX7" fmla="*/ 4548724 w 12954000"/>
              <a:gd name="csY7" fmla="*/ 0 h 5655925"/>
              <a:gd name="csX8" fmla="*/ 4909912 w 12954000"/>
              <a:gd name="csY8" fmla="*/ 0 h 5655925"/>
              <a:gd name="csX9" fmla="*/ 5713845 w 12954000"/>
              <a:gd name="csY9" fmla="*/ 0 h 5655925"/>
              <a:gd name="csX10" fmla="*/ 5964347 w 12954000"/>
              <a:gd name="csY10" fmla="*/ 0 h 5655925"/>
              <a:gd name="csX11" fmla="*/ 6546907 w 12954000"/>
              <a:gd name="csY11" fmla="*/ 0 h 5655925"/>
              <a:gd name="csX12" fmla="*/ 7129468 w 12954000"/>
              <a:gd name="csY12" fmla="*/ 0 h 5655925"/>
              <a:gd name="csX13" fmla="*/ 7601342 w 12954000"/>
              <a:gd name="csY13" fmla="*/ 0 h 5655925"/>
              <a:gd name="csX14" fmla="*/ 8405276 w 12954000"/>
              <a:gd name="csY14" fmla="*/ 0 h 5655925"/>
              <a:gd name="csX15" fmla="*/ 9209210 w 12954000"/>
              <a:gd name="csY15" fmla="*/ 0 h 5655925"/>
              <a:gd name="csX16" fmla="*/ 9570398 w 12954000"/>
              <a:gd name="csY16" fmla="*/ 0 h 5655925"/>
              <a:gd name="csX17" fmla="*/ 10152958 w 12954000"/>
              <a:gd name="csY17" fmla="*/ 0 h 5655925"/>
              <a:gd name="csX18" fmla="*/ 10956892 w 12954000"/>
              <a:gd name="csY18" fmla="*/ 0 h 5655925"/>
              <a:gd name="csX19" fmla="*/ 12011327 w 12954000"/>
              <a:gd name="csY19" fmla="*/ 0 h 5655925"/>
              <a:gd name="csX20" fmla="*/ 12954000 w 12954000"/>
              <a:gd name="csY20" fmla="*/ 942673 h 5655925"/>
              <a:gd name="csX21" fmla="*/ 12954000 w 12954000"/>
              <a:gd name="csY21" fmla="*/ 1405916 h 5655925"/>
              <a:gd name="csX22" fmla="*/ 12954000 w 12954000"/>
              <a:gd name="csY22" fmla="*/ 1944570 h 5655925"/>
              <a:gd name="csX23" fmla="*/ 12954000 w 12954000"/>
              <a:gd name="csY23" fmla="*/ 2407812 h 5655925"/>
              <a:gd name="csX24" fmla="*/ 12954000 w 12954000"/>
              <a:gd name="csY24" fmla="*/ 2946466 h 5655925"/>
              <a:gd name="csX25" fmla="*/ 12954000 w 12954000"/>
              <a:gd name="csY25" fmla="*/ 3372003 h 5655925"/>
              <a:gd name="csX26" fmla="*/ 12954000 w 12954000"/>
              <a:gd name="csY26" fmla="*/ 3797540 h 5655925"/>
              <a:gd name="csX27" fmla="*/ 12954000 w 12954000"/>
              <a:gd name="csY27" fmla="*/ 4713252 h 5655925"/>
              <a:gd name="csX28" fmla="*/ 12011327 w 12954000"/>
              <a:gd name="csY28" fmla="*/ 5655925 h 5655925"/>
              <a:gd name="csX29" fmla="*/ 11760826 w 12954000"/>
              <a:gd name="csY29" fmla="*/ 5655925 h 5655925"/>
              <a:gd name="csX30" fmla="*/ 11067579 w 12954000"/>
              <a:gd name="csY30" fmla="*/ 5655925 h 5655925"/>
              <a:gd name="csX31" fmla="*/ 10817077 w 12954000"/>
              <a:gd name="csY31" fmla="*/ 5655925 h 5655925"/>
              <a:gd name="csX32" fmla="*/ 10123830 w 12954000"/>
              <a:gd name="csY32" fmla="*/ 5655925 h 5655925"/>
              <a:gd name="csX33" fmla="*/ 9762643 w 12954000"/>
              <a:gd name="csY33" fmla="*/ 5655925 h 5655925"/>
              <a:gd name="csX34" fmla="*/ 9512141 w 12954000"/>
              <a:gd name="csY34" fmla="*/ 5655925 h 5655925"/>
              <a:gd name="csX35" fmla="*/ 9150954 w 12954000"/>
              <a:gd name="csY35" fmla="*/ 5655925 h 5655925"/>
              <a:gd name="csX36" fmla="*/ 8457707 w 12954000"/>
              <a:gd name="csY36" fmla="*/ 5655925 h 5655925"/>
              <a:gd name="csX37" fmla="*/ 8096519 w 12954000"/>
              <a:gd name="csY37" fmla="*/ 5655925 h 5655925"/>
              <a:gd name="csX38" fmla="*/ 7846018 w 12954000"/>
              <a:gd name="csY38" fmla="*/ 5655925 h 5655925"/>
              <a:gd name="csX39" fmla="*/ 7484830 w 12954000"/>
              <a:gd name="csY39" fmla="*/ 5655925 h 5655925"/>
              <a:gd name="csX40" fmla="*/ 7012956 w 12954000"/>
              <a:gd name="csY40" fmla="*/ 5655925 h 5655925"/>
              <a:gd name="csX41" fmla="*/ 6430395 w 12954000"/>
              <a:gd name="csY41" fmla="*/ 5655925 h 5655925"/>
              <a:gd name="csX42" fmla="*/ 6069207 w 12954000"/>
              <a:gd name="csY42" fmla="*/ 5655925 h 5655925"/>
              <a:gd name="csX43" fmla="*/ 5265274 w 12954000"/>
              <a:gd name="csY43" fmla="*/ 5655925 h 5655925"/>
              <a:gd name="csX44" fmla="*/ 4682713 w 12954000"/>
              <a:gd name="csY44" fmla="*/ 5655925 h 5655925"/>
              <a:gd name="csX45" fmla="*/ 3878779 w 12954000"/>
              <a:gd name="csY45" fmla="*/ 5655925 h 5655925"/>
              <a:gd name="csX46" fmla="*/ 3185532 w 12954000"/>
              <a:gd name="csY46" fmla="*/ 5655925 h 5655925"/>
              <a:gd name="csX47" fmla="*/ 2713658 w 12954000"/>
              <a:gd name="csY47" fmla="*/ 5655925 h 5655925"/>
              <a:gd name="csX48" fmla="*/ 2020410 w 12954000"/>
              <a:gd name="csY48" fmla="*/ 5655925 h 5655925"/>
              <a:gd name="csX49" fmla="*/ 1659223 w 12954000"/>
              <a:gd name="csY49" fmla="*/ 5655925 h 5655925"/>
              <a:gd name="csX50" fmla="*/ 942673 w 12954000"/>
              <a:gd name="csY50" fmla="*/ 5655925 h 5655925"/>
              <a:gd name="csX51" fmla="*/ 0 w 12954000"/>
              <a:gd name="csY51" fmla="*/ 4713252 h 5655925"/>
              <a:gd name="csX52" fmla="*/ 0 w 12954000"/>
              <a:gd name="csY52" fmla="*/ 4136892 h 5655925"/>
              <a:gd name="csX53" fmla="*/ 0 w 12954000"/>
              <a:gd name="csY53" fmla="*/ 3522826 h 5655925"/>
              <a:gd name="csX54" fmla="*/ 0 w 12954000"/>
              <a:gd name="csY54" fmla="*/ 3021878 h 5655925"/>
              <a:gd name="csX55" fmla="*/ 0 w 12954000"/>
              <a:gd name="csY55" fmla="*/ 2558635 h 5655925"/>
              <a:gd name="csX56" fmla="*/ 0 w 12954000"/>
              <a:gd name="csY56" fmla="*/ 2019981 h 5655925"/>
              <a:gd name="csX57" fmla="*/ 0 w 12954000"/>
              <a:gd name="csY57" fmla="*/ 1443621 h 5655925"/>
              <a:gd name="csX58" fmla="*/ 0 w 12954000"/>
              <a:gd name="csY58" fmla="*/ 942673 h 5655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12954000" h="5655925" extrusionOk="0">
                <a:moveTo>
                  <a:pt x="0" y="942673"/>
                </a:moveTo>
                <a:cubicBezTo>
                  <a:pt x="-52586" y="389613"/>
                  <a:pt x="385816" y="13599"/>
                  <a:pt x="942673" y="0"/>
                </a:cubicBezTo>
                <a:cubicBezTo>
                  <a:pt x="1280415" y="-80071"/>
                  <a:pt x="1417410" y="35314"/>
                  <a:pt x="1746607" y="0"/>
                </a:cubicBezTo>
                <a:cubicBezTo>
                  <a:pt x="2075804" y="-35314"/>
                  <a:pt x="2115866" y="38546"/>
                  <a:pt x="2218481" y="0"/>
                </a:cubicBezTo>
                <a:cubicBezTo>
                  <a:pt x="2321096" y="-38546"/>
                  <a:pt x="2469863" y="10491"/>
                  <a:pt x="2579669" y="0"/>
                </a:cubicBezTo>
                <a:cubicBezTo>
                  <a:pt x="2689475" y="-10491"/>
                  <a:pt x="3124561" y="14633"/>
                  <a:pt x="3272916" y="0"/>
                </a:cubicBezTo>
                <a:cubicBezTo>
                  <a:pt x="3421271" y="-14633"/>
                  <a:pt x="3537068" y="2076"/>
                  <a:pt x="3744790" y="0"/>
                </a:cubicBezTo>
                <a:cubicBezTo>
                  <a:pt x="3952512" y="-2076"/>
                  <a:pt x="4163906" y="40534"/>
                  <a:pt x="4548724" y="0"/>
                </a:cubicBezTo>
                <a:cubicBezTo>
                  <a:pt x="4933542" y="-40534"/>
                  <a:pt x="4732603" y="32857"/>
                  <a:pt x="4909912" y="0"/>
                </a:cubicBezTo>
                <a:cubicBezTo>
                  <a:pt x="5087221" y="-32857"/>
                  <a:pt x="5479680" y="72898"/>
                  <a:pt x="5713845" y="0"/>
                </a:cubicBezTo>
                <a:cubicBezTo>
                  <a:pt x="5948010" y="-72898"/>
                  <a:pt x="5852239" y="28329"/>
                  <a:pt x="5964347" y="0"/>
                </a:cubicBezTo>
                <a:cubicBezTo>
                  <a:pt x="6076455" y="-28329"/>
                  <a:pt x="6379703" y="15969"/>
                  <a:pt x="6546907" y="0"/>
                </a:cubicBezTo>
                <a:cubicBezTo>
                  <a:pt x="6714111" y="-15969"/>
                  <a:pt x="6888149" y="53971"/>
                  <a:pt x="7129468" y="0"/>
                </a:cubicBezTo>
                <a:cubicBezTo>
                  <a:pt x="7370787" y="-53971"/>
                  <a:pt x="7463746" y="4923"/>
                  <a:pt x="7601342" y="0"/>
                </a:cubicBezTo>
                <a:cubicBezTo>
                  <a:pt x="7738938" y="-4923"/>
                  <a:pt x="8036006" y="5394"/>
                  <a:pt x="8405276" y="0"/>
                </a:cubicBezTo>
                <a:cubicBezTo>
                  <a:pt x="8774546" y="-5394"/>
                  <a:pt x="8965987" y="83392"/>
                  <a:pt x="9209210" y="0"/>
                </a:cubicBezTo>
                <a:cubicBezTo>
                  <a:pt x="9452433" y="-83392"/>
                  <a:pt x="9487373" y="31798"/>
                  <a:pt x="9570398" y="0"/>
                </a:cubicBezTo>
                <a:cubicBezTo>
                  <a:pt x="9653423" y="-31798"/>
                  <a:pt x="9933807" y="35341"/>
                  <a:pt x="10152958" y="0"/>
                </a:cubicBezTo>
                <a:cubicBezTo>
                  <a:pt x="10372109" y="-35341"/>
                  <a:pt x="10634105" y="62125"/>
                  <a:pt x="10956892" y="0"/>
                </a:cubicBezTo>
                <a:cubicBezTo>
                  <a:pt x="11279679" y="-62125"/>
                  <a:pt x="11551599" y="122281"/>
                  <a:pt x="12011327" y="0"/>
                </a:cubicBezTo>
                <a:cubicBezTo>
                  <a:pt x="12487383" y="79689"/>
                  <a:pt x="12980604" y="441818"/>
                  <a:pt x="12954000" y="942673"/>
                </a:cubicBezTo>
                <a:cubicBezTo>
                  <a:pt x="12971217" y="1092517"/>
                  <a:pt x="12910092" y="1194684"/>
                  <a:pt x="12954000" y="1405916"/>
                </a:cubicBezTo>
                <a:cubicBezTo>
                  <a:pt x="12997908" y="1617148"/>
                  <a:pt x="12902305" y="1806995"/>
                  <a:pt x="12954000" y="1944570"/>
                </a:cubicBezTo>
                <a:cubicBezTo>
                  <a:pt x="13005695" y="2082145"/>
                  <a:pt x="12944019" y="2250215"/>
                  <a:pt x="12954000" y="2407812"/>
                </a:cubicBezTo>
                <a:cubicBezTo>
                  <a:pt x="12963981" y="2565409"/>
                  <a:pt x="12941575" y="2679978"/>
                  <a:pt x="12954000" y="2946466"/>
                </a:cubicBezTo>
                <a:cubicBezTo>
                  <a:pt x="12966425" y="3212954"/>
                  <a:pt x="12915955" y="3214757"/>
                  <a:pt x="12954000" y="3372003"/>
                </a:cubicBezTo>
                <a:cubicBezTo>
                  <a:pt x="12992045" y="3529249"/>
                  <a:pt x="12949475" y="3707437"/>
                  <a:pt x="12954000" y="3797540"/>
                </a:cubicBezTo>
                <a:cubicBezTo>
                  <a:pt x="12958525" y="3887643"/>
                  <a:pt x="12910494" y="4522084"/>
                  <a:pt x="12954000" y="4713252"/>
                </a:cubicBezTo>
                <a:cubicBezTo>
                  <a:pt x="13052381" y="5268308"/>
                  <a:pt x="12548772" y="5712585"/>
                  <a:pt x="12011327" y="5655925"/>
                </a:cubicBezTo>
                <a:cubicBezTo>
                  <a:pt x="11951199" y="5665884"/>
                  <a:pt x="11884305" y="5649888"/>
                  <a:pt x="11760826" y="5655925"/>
                </a:cubicBezTo>
                <a:cubicBezTo>
                  <a:pt x="11637347" y="5661962"/>
                  <a:pt x="11343255" y="5651551"/>
                  <a:pt x="11067579" y="5655925"/>
                </a:cubicBezTo>
                <a:cubicBezTo>
                  <a:pt x="10791903" y="5660299"/>
                  <a:pt x="10876035" y="5643948"/>
                  <a:pt x="10817077" y="5655925"/>
                </a:cubicBezTo>
                <a:cubicBezTo>
                  <a:pt x="10758119" y="5667902"/>
                  <a:pt x="10357103" y="5634370"/>
                  <a:pt x="10123830" y="5655925"/>
                </a:cubicBezTo>
                <a:cubicBezTo>
                  <a:pt x="9890557" y="5677480"/>
                  <a:pt x="9904253" y="5629150"/>
                  <a:pt x="9762643" y="5655925"/>
                </a:cubicBezTo>
                <a:cubicBezTo>
                  <a:pt x="9621033" y="5682700"/>
                  <a:pt x="9604709" y="5642085"/>
                  <a:pt x="9512141" y="5655925"/>
                </a:cubicBezTo>
                <a:cubicBezTo>
                  <a:pt x="9419573" y="5669765"/>
                  <a:pt x="9248326" y="5641815"/>
                  <a:pt x="9150954" y="5655925"/>
                </a:cubicBezTo>
                <a:cubicBezTo>
                  <a:pt x="9053582" y="5670035"/>
                  <a:pt x="8664800" y="5579441"/>
                  <a:pt x="8457707" y="5655925"/>
                </a:cubicBezTo>
                <a:cubicBezTo>
                  <a:pt x="8250614" y="5732409"/>
                  <a:pt x="8268971" y="5620213"/>
                  <a:pt x="8096519" y="5655925"/>
                </a:cubicBezTo>
                <a:cubicBezTo>
                  <a:pt x="7924067" y="5691637"/>
                  <a:pt x="7942926" y="5630933"/>
                  <a:pt x="7846018" y="5655925"/>
                </a:cubicBezTo>
                <a:cubicBezTo>
                  <a:pt x="7749110" y="5680917"/>
                  <a:pt x="7657076" y="5642911"/>
                  <a:pt x="7484830" y="5655925"/>
                </a:cubicBezTo>
                <a:cubicBezTo>
                  <a:pt x="7312584" y="5668939"/>
                  <a:pt x="7160918" y="5644921"/>
                  <a:pt x="7012956" y="5655925"/>
                </a:cubicBezTo>
                <a:cubicBezTo>
                  <a:pt x="6864994" y="5666929"/>
                  <a:pt x="6654739" y="5639538"/>
                  <a:pt x="6430395" y="5655925"/>
                </a:cubicBezTo>
                <a:cubicBezTo>
                  <a:pt x="6206051" y="5672312"/>
                  <a:pt x="6185796" y="5622125"/>
                  <a:pt x="6069207" y="5655925"/>
                </a:cubicBezTo>
                <a:cubicBezTo>
                  <a:pt x="5952618" y="5689725"/>
                  <a:pt x="5537420" y="5640415"/>
                  <a:pt x="5265274" y="5655925"/>
                </a:cubicBezTo>
                <a:cubicBezTo>
                  <a:pt x="4993128" y="5671435"/>
                  <a:pt x="4804672" y="5590954"/>
                  <a:pt x="4682713" y="5655925"/>
                </a:cubicBezTo>
                <a:cubicBezTo>
                  <a:pt x="4560754" y="5720896"/>
                  <a:pt x="4207814" y="5625145"/>
                  <a:pt x="3878779" y="5655925"/>
                </a:cubicBezTo>
                <a:cubicBezTo>
                  <a:pt x="3549744" y="5686705"/>
                  <a:pt x="3339246" y="5617922"/>
                  <a:pt x="3185532" y="5655925"/>
                </a:cubicBezTo>
                <a:cubicBezTo>
                  <a:pt x="3031818" y="5693928"/>
                  <a:pt x="2875539" y="5609572"/>
                  <a:pt x="2713658" y="5655925"/>
                </a:cubicBezTo>
                <a:cubicBezTo>
                  <a:pt x="2551777" y="5702278"/>
                  <a:pt x="2258925" y="5647984"/>
                  <a:pt x="2020410" y="5655925"/>
                </a:cubicBezTo>
                <a:cubicBezTo>
                  <a:pt x="1781895" y="5663866"/>
                  <a:pt x="1764900" y="5623495"/>
                  <a:pt x="1659223" y="5655925"/>
                </a:cubicBezTo>
                <a:cubicBezTo>
                  <a:pt x="1553546" y="5688355"/>
                  <a:pt x="1300893" y="5647222"/>
                  <a:pt x="942673" y="5655925"/>
                </a:cubicBezTo>
                <a:cubicBezTo>
                  <a:pt x="515437" y="5687961"/>
                  <a:pt x="-54565" y="5125594"/>
                  <a:pt x="0" y="4713252"/>
                </a:cubicBezTo>
                <a:cubicBezTo>
                  <a:pt x="-16923" y="4536423"/>
                  <a:pt x="25263" y="4256260"/>
                  <a:pt x="0" y="4136892"/>
                </a:cubicBezTo>
                <a:cubicBezTo>
                  <a:pt x="-25263" y="4017524"/>
                  <a:pt x="25728" y="3799042"/>
                  <a:pt x="0" y="3522826"/>
                </a:cubicBezTo>
                <a:cubicBezTo>
                  <a:pt x="-25728" y="3246610"/>
                  <a:pt x="50629" y="3159641"/>
                  <a:pt x="0" y="3021878"/>
                </a:cubicBezTo>
                <a:cubicBezTo>
                  <a:pt x="-50629" y="2884115"/>
                  <a:pt x="19847" y="2740697"/>
                  <a:pt x="0" y="2558635"/>
                </a:cubicBezTo>
                <a:cubicBezTo>
                  <a:pt x="-19847" y="2376573"/>
                  <a:pt x="61028" y="2240874"/>
                  <a:pt x="0" y="2019981"/>
                </a:cubicBezTo>
                <a:cubicBezTo>
                  <a:pt x="-61028" y="1799088"/>
                  <a:pt x="59107" y="1690407"/>
                  <a:pt x="0" y="1443621"/>
                </a:cubicBezTo>
                <a:cubicBezTo>
                  <a:pt x="-59107" y="1196835"/>
                  <a:pt x="51547" y="1051852"/>
                  <a:pt x="0" y="942673"/>
                </a:cubicBezTo>
                <a:close/>
              </a:path>
            </a:pathLst>
          </a:custGeom>
          <a:noFill/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EA867-6999-21AA-4B4B-DBB3C278F34F}"/>
              </a:ext>
            </a:extLst>
          </p:cNvPr>
          <p:cNvSpPr txBox="1"/>
          <p:nvPr/>
        </p:nvSpPr>
        <p:spPr>
          <a:xfrm>
            <a:off x="5105400" y="1363710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UTM Avo" panose="02040603050506020204" pitchFamily="18" charset="0"/>
              </a:rPr>
              <a:t>Hãy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đọc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nào</a:t>
            </a:r>
            <a:r>
              <a:rPr lang="en-US" sz="80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8000" dirty="0" err="1">
                <a:latin typeface="UTM Avo" panose="02040603050506020204" pitchFamily="18" charset="0"/>
              </a:rPr>
              <a:t>nhà</a:t>
            </a:r>
            <a:r>
              <a:rPr lang="en-US" sz="8000" dirty="0">
                <a:latin typeface="UTM Avo" panose="02040603050506020204" pitchFamily="18" charset="0"/>
              </a:rPr>
              <a:t>  </a:t>
            </a:r>
            <a:r>
              <a:rPr lang="en-US" sz="8000" dirty="0" err="1">
                <a:latin typeface="UTM Avo" panose="02040603050506020204" pitchFamily="18" charset="0"/>
              </a:rPr>
              <a:t>ghi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nghỉ</a:t>
            </a:r>
            <a:endParaRPr lang="en-US" sz="8000" dirty="0">
              <a:latin typeface="UTM Avo" panose="02040603050506020204" pitchFamily="18" charset="0"/>
            </a:endParaRPr>
          </a:p>
          <a:p>
            <a:endParaRPr lang="en-US" sz="8000" dirty="0">
              <a:latin typeface="UTM Avo" panose="02040603050506020204" pitchFamily="18" charset="0"/>
            </a:endParaRPr>
          </a:p>
          <a:p>
            <a:pPr algn="ctr"/>
            <a:r>
              <a:rPr lang="en-US" sz="8000" dirty="0" err="1">
                <a:latin typeface="UTM Avo" panose="02040603050506020204" pitchFamily="18" charset="0"/>
              </a:rPr>
              <a:t>Nhà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bà</a:t>
            </a:r>
            <a:r>
              <a:rPr lang="en-US" sz="8000" dirty="0">
                <a:latin typeface="UTM Avo" panose="02040603050506020204" pitchFamily="18" charset="0"/>
              </a:rPr>
              <a:t> ở </a:t>
            </a:r>
            <a:r>
              <a:rPr lang="en-US" sz="8000" dirty="0" err="1">
                <a:latin typeface="UTM Avo" panose="02040603050506020204" pitchFamily="18" charset="0"/>
              </a:rPr>
              <a:t>ngã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tư</a:t>
            </a:r>
            <a:endParaRPr lang="vi-VN" sz="8000" dirty="0"/>
          </a:p>
        </p:txBody>
      </p:sp>
      <p:sp>
        <p:nvSpPr>
          <p:cNvPr id="7" name="Freeform 7">
            <a:hlinkClick r:id="rId13" action="ppaction://hlinksldjump"/>
          </p:cNvPr>
          <p:cNvSpPr/>
          <p:nvPr/>
        </p:nvSpPr>
        <p:spPr>
          <a:xfrm>
            <a:off x="14178088" y="4761776"/>
            <a:ext cx="6968198" cy="5913413"/>
          </a:xfrm>
          <a:custGeom>
            <a:avLst/>
            <a:gdLst/>
            <a:ahLst/>
            <a:cxnLst/>
            <a:rect l="l" t="t" r="r" b="b"/>
            <a:pathLst>
              <a:path w="9436609" h="9907201">
                <a:moveTo>
                  <a:pt x="0" y="0"/>
                </a:moveTo>
                <a:lnTo>
                  <a:pt x="9436610" y="0"/>
                </a:lnTo>
                <a:lnTo>
                  <a:pt x="9436610" y="9907202"/>
                </a:lnTo>
                <a:lnTo>
                  <a:pt x="0" y="9907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CAF6E38-AB2B-721C-6562-A0BA8F076692}"/>
              </a:ext>
            </a:extLst>
          </p:cNvPr>
          <p:cNvSpPr/>
          <p:nvPr/>
        </p:nvSpPr>
        <p:spPr>
          <a:xfrm>
            <a:off x="6461729" y="2572939"/>
            <a:ext cx="4243007" cy="70866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3" y="0"/>
                </a:lnTo>
                <a:lnTo>
                  <a:pt x="51332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A2FF7-D688-DA40-0A55-A8BE8AC7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964D5D-CAA6-DEF7-2BE0-2EA0A8F31E1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D9BA10-EB1D-BC20-D8BB-C99B1F7D008D}"/>
              </a:ext>
            </a:extLst>
          </p:cNvPr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E1DFE7-AEA8-BF0F-8F73-E61BF1A0F6BD}"/>
              </a:ext>
            </a:extLst>
          </p:cNvPr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8B1DC26-AB7B-5CF3-3C56-90CC02115F8F}"/>
              </a:ext>
            </a:extLst>
          </p:cNvPr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76F9FD9-1B84-3FA1-37E1-76CC03E968CB}"/>
              </a:ext>
            </a:extLst>
          </p:cNvPr>
          <p:cNvSpPr/>
          <p:nvPr/>
        </p:nvSpPr>
        <p:spPr>
          <a:xfrm>
            <a:off x="13035493" y="-4764903"/>
            <a:ext cx="12767946" cy="6128614"/>
          </a:xfrm>
          <a:custGeom>
            <a:avLst/>
            <a:gdLst/>
            <a:ahLst/>
            <a:cxnLst/>
            <a:rect l="l" t="t" r="r" b="b"/>
            <a:pathLst>
              <a:path w="12767946" h="6128614">
                <a:moveTo>
                  <a:pt x="0" y="0"/>
                </a:moveTo>
                <a:lnTo>
                  <a:pt x="12767947" y="0"/>
                </a:lnTo>
                <a:lnTo>
                  <a:pt x="12767947" y="6128614"/>
                </a:lnTo>
                <a:lnTo>
                  <a:pt x="0" y="6128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76EC09C-C06A-972A-6DD5-4D448510750F}"/>
              </a:ext>
            </a:extLst>
          </p:cNvPr>
          <p:cNvSpPr/>
          <p:nvPr/>
        </p:nvSpPr>
        <p:spPr>
          <a:xfrm>
            <a:off x="7931119" y="8484085"/>
            <a:ext cx="675180" cy="774215"/>
          </a:xfrm>
          <a:custGeom>
            <a:avLst/>
            <a:gdLst/>
            <a:ahLst/>
            <a:cxnLst/>
            <a:rect l="l" t="t" r="r" b="b"/>
            <a:pathLst>
              <a:path w="675180" h="774215">
                <a:moveTo>
                  <a:pt x="0" y="0"/>
                </a:moveTo>
                <a:lnTo>
                  <a:pt x="675180" y="0"/>
                </a:lnTo>
                <a:lnTo>
                  <a:pt x="675180" y="774215"/>
                </a:lnTo>
                <a:lnTo>
                  <a:pt x="0" y="774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5498335-D65C-9B86-C2D6-078AA50F888E}"/>
              </a:ext>
            </a:extLst>
          </p:cNvPr>
          <p:cNvSpPr/>
          <p:nvPr/>
        </p:nvSpPr>
        <p:spPr>
          <a:xfrm>
            <a:off x="6341800" y="7751630"/>
            <a:ext cx="533705" cy="732455"/>
          </a:xfrm>
          <a:custGeom>
            <a:avLst/>
            <a:gdLst/>
            <a:ahLst/>
            <a:cxnLst/>
            <a:rect l="l" t="t" r="r" b="b"/>
            <a:pathLst>
              <a:path w="533705" h="732455">
                <a:moveTo>
                  <a:pt x="0" y="0"/>
                </a:moveTo>
                <a:lnTo>
                  <a:pt x="533705" y="0"/>
                </a:lnTo>
                <a:lnTo>
                  <a:pt x="533705" y="732455"/>
                </a:lnTo>
                <a:lnTo>
                  <a:pt x="0" y="732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42" r="-984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A91787B-A014-3C29-9AD6-64490BD61DCD}"/>
              </a:ext>
            </a:extLst>
          </p:cNvPr>
          <p:cNvSpPr/>
          <p:nvPr/>
        </p:nvSpPr>
        <p:spPr>
          <a:xfrm>
            <a:off x="9824764" y="1866912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CABEEE-B2F6-9785-5F46-BF5620242D86}"/>
              </a:ext>
            </a:extLst>
          </p:cNvPr>
          <p:cNvSpPr/>
          <p:nvPr/>
        </p:nvSpPr>
        <p:spPr>
          <a:xfrm>
            <a:off x="381896" y="532211"/>
            <a:ext cx="17524206" cy="9564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C7F74E-B0B4-4127-20D7-FBB8B0B604B8}"/>
              </a:ext>
            </a:extLst>
          </p:cNvPr>
          <p:cNvSpPr/>
          <p:nvPr/>
        </p:nvSpPr>
        <p:spPr>
          <a:xfrm>
            <a:off x="4038600" y="1028699"/>
            <a:ext cx="12954000" cy="5655925"/>
          </a:xfrm>
          <a:custGeom>
            <a:avLst/>
            <a:gdLst>
              <a:gd name="csX0" fmla="*/ 0 w 12954000"/>
              <a:gd name="csY0" fmla="*/ 942673 h 5655925"/>
              <a:gd name="csX1" fmla="*/ 942673 w 12954000"/>
              <a:gd name="csY1" fmla="*/ 0 h 5655925"/>
              <a:gd name="csX2" fmla="*/ 1746607 w 12954000"/>
              <a:gd name="csY2" fmla="*/ 0 h 5655925"/>
              <a:gd name="csX3" fmla="*/ 2218481 w 12954000"/>
              <a:gd name="csY3" fmla="*/ 0 h 5655925"/>
              <a:gd name="csX4" fmla="*/ 2579669 w 12954000"/>
              <a:gd name="csY4" fmla="*/ 0 h 5655925"/>
              <a:gd name="csX5" fmla="*/ 3272916 w 12954000"/>
              <a:gd name="csY5" fmla="*/ 0 h 5655925"/>
              <a:gd name="csX6" fmla="*/ 3744790 w 12954000"/>
              <a:gd name="csY6" fmla="*/ 0 h 5655925"/>
              <a:gd name="csX7" fmla="*/ 4548724 w 12954000"/>
              <a:gd name="csY7" fmla="*/ 0 h 5655925"/>
              <a:gd name="csX8" fmla="*/ 4909912 w 12954000"/>
              <a:gd name="csY8" fmla="*/ 0 h 5655925"/>
              <a:gd name="csX9" fmla="*/ 5713845 w 12954000"/>
              <a:gd name="csY9" fmla="*/ 0 h 5655925"/>
              <a:gd name="csX10" fmla="*/ 5964347 w 12954000"/>
              <a:gd name="csY10" fmla="*/ 0 h 5655925"/>
              <a:gd name="csX11" fmla="*/ 6546907 w 12954000"/>
              <a:gd name="csY11" fmla="*/ 0 h 5655925"/>
              <a:gd name="csX12" fmla="*/ 7129468 w 12954000"/>
              <a:gd name="csY12" fmla="*/ 0 h 5655925"/>
              <a:gd name="csX13" fmla="*/ 7601342 w 12954000"/>
              <a:gd name="csY13" fmla="*/ 0 h 5655925"/>
              <a:gd name="csX14" fmla="*/ 8405276 w 12954000"/>
              <a:gd name="csY14" fmla="*/ 0 h 5655925"/>
              <a:gd name="csX15" fmla="*/ 9209210 w 12954000"/>
              <a:gd name="csY15" fmla="*/ 0 h 5655925"/>
              <a:gd name="csX16" fmla="*/ 9570398 w 12954000"/>
              <a:gd name="csY16" fmla="*/ 0 h 5655925"/>
              <a:gd name="csX17" fmla="*/ 10152958 w 12954000"/>
              <a:gd name="csY17" fmla="*/ 0 h 5655925"/>
              <a:gd name="csX18" fmla="*/ 10956892 w 12954000"/>
              <a:gd name="csY18" fmla="*/ 0 h 5655925"/>
              <a:gd name="csX19" fmla="*/ 12011327 w 12954000"/>
              <a:gd name="csY19" fmla="*/ 0 h 5655925"/>
              <a:gd name="csX20" fmla="*/ 12954000 w 12954000"/>
              <a:gd name="csY20" fmla="*/ 942673 h 5655925"/>
              <a:gd name="csX21" fmla="*/ 12954000 w 12954000"/>
              <a:gd name="csY21" fmla="*/ 1405916 h 5655925"/>
              <a:gd name="csX22" fmla="*/ 12954000 w 12954000"/>
              <a:gd name="csY22" fmla="*/ 1944570 h 5655925"/>
              <a:gd name="csX23" fmla="*/ 12954000 w 12954000"/>
              <a:gd name="csY23" fmla="*/ 2407812 h 5655925"/>
              <a:gd name="csX24" fmla="*/ 12954000 w 12954000"/>
              <a:gd name="csY24" fmla="*/ 2946466 h 5655925"/>
              <a:gd name="csX25" fmla="*/ 12954000 w 12954000"/>
              <a:gd name="csY25" fmla="*/ 3372003 h 5655925"/>
              <a:gd name="csX26" fmla="*/ 12954000 w 12954000"/>
              <a:gd name="csY26" fmla="*/ 3797540 h 5655925"/>
              <a:gd name="csX27" fmla="*/ 12954000 w 12954000"/>
              <a:gd name="csY27" fmla="*/ 4713252 h 5655925"/>
              <a:gd name="csX28" fmla="*/ 12011327 w 12954000"/>
              <a:gd name="csY28" fmla="*/ 5655925 h 5655925"/>
              <a:gd name="csX29" fmla="*/ 11760826 w 12954000"/>
              <a:gd name="csY29" fmla="*/ 5655925 h 5655925"/>
              <a:gd name="csX30" fmla="*/ 11067579 w 12954000"/>
              <a:gd name="csY30" fmla="*/ 5655925 h 5655925"/>
              <a:gd name="csX31" fmla="*/ 10817077 w 12954000"/>
              <a:gd name="csY31" fmla="*/ 5655925 h 5655925"/>
              <a:gd name="csX32" fmla="*/ 10123830 w 12954000"/>
              <a:gd name="csY32" fmla="*/ 5655925 h 5655925"/>
              <a:gd name="csX33" fmla="*/ 9762643 w 12954000"/>
              <a:gd name="csY33" fmla="*/ 5655925 h 5655925"/>
              <a:gd name="csX34" fmla="*/ 9512141 w 12954000"/>
              <a:gd name="csY34" fmla="*/ 5655925 h 5655925"/>
              <a:gd name="csX35" fmla="*/ 9150954 w 12954000"/>
              <a:gd name="csY35" fmla="*/ 5655925 h 5655925"/>
              <a:gd name="csX36" fmla="*/ 8457707 w 12954000"/>
              <a:gd name="csY36" fmla="*/ 5655925 h 5655925"/>
              <a:gd name="csX37" fmla="*/ 8096519 w 12954000"/>
              <a:gd name="csY37" fmla="*/ 5655925 h 5655925"/>
              <a:gd name="csX38" fmla="*/ 7846018 w 12954000"/>
              <a:gd name="csY38" fmla="*/ 5655925 h 5655925"/>
              <a:gd name="csX39" fmla="*/ 7484830 w 12954000"/>
              <a:gd name="csY39" fmla="*/ 5655925 h 5655925"/>
              <a:gd name="csX40" fmla="*/ 7012956 w 12954000"/>
              <a:gd name="csY40" fmla="*/ 5655925 h 5655925"/>
              <a:gd name="csX41" fmla="*/ 6430395 w 12954000"/>
              <a:gd name="csY41" fmla="*/ 5655925 h 5655925"/>
              <a:gd name="csX42" fmla="*/ 6069207 w 12954000"/>
              <a:gd name="csY42" fmla="*/ 5655925 h 5655925"/>
              <a:gd name="csX43" fmla="*/ 5265274 w 12954000"/>
              <a:gd name="csY43" fmla="*/ 5655925 h 5655925"/>
              <a:gd name="csX44" fmla="*/ 4682713 w 12954000"/>
              <a:gd name="csY44" fmla="*/ 5655925 h 5655925"/>
              <a:gd name="csX45" fmla="*/ 3878779 w 12954000"/>
              <a:gd name="csY45" fmla="*/ 5655925 h 5655925"/>
              <a:gd name="csX46" fmla="*/ 3185532 w 12954000"/>
              <a:gd name="csY46" fmla="*/ 5655925 h 5655925"/>
              <a:gd name="csX47" fmla="*/ 2713658 w 12954000"/>
              <a:gd name="csY47" fmla="*/ 5655925 h 5655925"/>
              <a:gd name="csX48" fmla="*/ 2020410 w 12954000"/>
              <a:gd name="csY48" fmla="*/ 5655925 h 5655925"/>
              <a:gd name="csX49" fmla="*/ 1659223 w 12954000"/>
              <a:gd name="csY49" fmla="*/ 5655925 h 5655925"/>
              <a:gd name="csX50" fmla="*/ 942673 w 12954000"/>
              <a:gd name="csY50" fmla="*/ 5655925 h 5655925"/>
              <a:gd name="csX51" fmla="*/ 0 w 12954000"/>
              <a:gd name="csY51" fmla="*/ 4713252 h 5655925"/>
              <a:gd name="csX52" fmla="*/ 0 w 12954000"/>
              <a:gd name="csY52" fmla="*/ 4136892 h 5655925"/>
              <a:gd name="csX53" fmla="*/ 0 w 12954000"/>
              <a:gd name="csY53" fmla="*/ 3522826 h 5655925"/>
              <a:gd name="csX54" fmla="*/ 0 w 12954000"/>
              <a:gd name="csY54" fmla="*/ 3021878 h 5655925"/>
              <a:gd name="csX55" fmla="*/ 0 w 12954000"/>
              <a:gd name="csY55" fmla="*/ 2558635 h 5655925"/>
              <a:gd name="csX56" fmla="*/ 0 w 12954000"/>
              <a:gd name="csY56" fmla="*/ 2019981 h 5655925"/>
              <a:gd name="csX57" fmla="*/ 0 w 12954000"/>
              <a:gd name="csY57" fmla="*/ 1443621 h 5655925"/>
              <a:gd name="csX58" fmla="*/ 0 w 12954000"/>
              <a:gd name="csY58" fmla="*/ 942673 h 5655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12954000" h="5655925" extrusionOk="0">
                <a:moveTo>
                  <a:pt x="0" y="942673"/>
                </a:moveTo>
                <a:cubicBezTo>
                  <a:pt x="-52586" y="389613"/>
                  <a:pt x="385816" y="13599"/>
                  <a:pt x="942673" y="0"/>
                </a:cubicBezTo>
                <a:cubicBezTo>
                  <a:pt x="1280415" y="-80071"/>
                  <a:pt x="1417410" y="35314"/>
                  <a:pt x="1746607" y="0"/>
                </a:cubicBezTo>
                <a:cubicBezTo>
                  <a:pt x="2075804" y="-35314"/>
                  <a:pt x="2115866" y="38546"/>
                  <a:pt x="2218481" y="0"/>
                </a:cubicBezTo>
                <a:cubicBezTo>
                  <a:pt x="2321096" y="-38546"/>
                  <a:pt x="2469863" y="10491"/>
                  <a:pt x="2579669" y="0"/>
                </a:cubicBezTo>
                <a:cubicBezTo>
                  <a:pt x="2689475" y="-10491"/>
                  <a:pt x="3124561" y="14633"/>
                  <a:pt x="3272916" y="0"/>
                </a:cubicBezTo>
                <a:cubicBezTo>
                  <a:pt x="3421271" y="-14633"/>
                  <a:pt x="3537068" y="2076"/>
                  <a:pt x="3744790" y="0"/>
                </a:cubicBezTo>
                <a:cubicBezTo>
                  <a:pt x="3952512" y="-2076"/>
                  <a:pt x="4163906" y="40534"/>
                  <a:pt x="4548724" y="0"/>
                </a:cubicBezTo>
                <a:cubicBezTo>
                  <a:pt x="4933542" y="-40534"/>
                  <a:pt x="4732603" y="32857"/>
                  <a:pt x="4909912" y="0"/>
                </a:cubicBezTo>
                <a:cubicBezTo>
                  <a:pt x="5087221" y="-32857"/>
                  <a:pt x="5479680" y="72898"/>
                  <a:pt x="5713845" y="0"/>
                </a:cubicBezTo>
                <a:cubicBezTo>
                  <a:pt x="5948010" y="-72898"/>
                  <a:pt x="5852239" y="28329"/>
                  <a:pt x="5964347" y="0"/>
                </a:cubicBezTo>
                <a:cubicBezTo>
                  <a:pt x="6076455" y="-28329"/>
                  <a:pt x="6379703" y="15969"/>
                  <a:pt x="6546907" y="0"/>
                </a:cubicBezTo>
                <a:cubicBezTo>
                  <a:pt x="6714111" y="-15969"/>
                  <a:pt x="6888149" y="53971"/>
                  <a:pt x="7129468" y="0"/>
                </a:cubicBezTo>
                <a:cubicBezTo>
                  <a:pt x="7370787" y="-53971"/>
                  <a:pt x="7463746" y="4923"/>
                  <a:pt x="7601342" y="0"/>
                </a:cubicBezTo>
                <a:cubicBezTo>
                  <a:pt x="7738938" y="-4923"/>
                  <a:pt x="8036006" y="5394"/>
                  <a:pt x="8405276" y="0"/>
                </a:cubicBezTo>
                <a:cubicBezTo>
                  <a:pt x="8774546" y="-5394"/>
                  <a:pt x="8965987" y="83392"/>
                  <a:pt x="9209210" y="0"/>
                </a:cubicBezTo>
                <a:cubicBezTo>
                  <a:pt x="9452433" y="-83392"/>
                  <a:pt x="9487373" y="31798"/>
                  <a:pt x="9570398" y="0"/>
                </a:cubicBezTo>
                <a:cubicBezTo>
                  <a:pt x="9653423" y="-31798"/>
                  <a:pt x="9933807" y="35341"/>
                  <a:pt x="10152958" y="0"/>
                </a:cubicBezTo>
                <a:cubicBezTo>
                  <a:pt x="10372109" y="-35341"/>
                  <a:pt x="10634105" y="62125"/>
                  <a:pt x="10956892" y="0"/>
                </a:cubicBezTo>
                <a:cubicBezTo>
                  <a:pt x="11279679" y="-62125"/>
                  <a:pt x="11551599" y="122281"/>
                  <a:pt x="12011327" y="0"/>
                </a:cubicBezTo>
                <a:cubicBezTo>
                  <a:pt x="12487383" y="79689"/>
                  <a:pt x="12980604" y="441818"/>
                  <a:pt x="12954000" y="942673"/>
                </a:cubicBezTo>
                <a:cubicBezTo>
                  <a:pt x="12971217" y="1092517"/>
                  <a:pt x="12910092" y="1194684"/>
                  <a:pt x="12954000" y="1405916"/>
                </a:cubicBezTo>
                <a:cubicBezTo>
                  <a:pt x="12997908" y="1617148"/>
                  <a:pt x="12902305" y="1806995"/>
                  <a:pt x="12954000" y="1944570"/>
                </a:cubicBezTo>
                <a:cubicBezTo>
                  <a:pt x="13005695" y="2082145"/>
                  <a:pt x="12944019" y="2250215"/>
                  <a:pt x="12954000" y="2407812"/>
                </a:cubicBezTo>
                <a:cubicBezTo>
                  <a:pt x="12963981" y="2565409"/>
                  <a:pt x="12941575" y="2679978"/>
                  <a:pt x="12954000" y="2946466"/>
                </a:cubicBezTo>
                <a:cubicBezTo>
                  <a:pt x="12966425" y="3212954"/>
                  <a:pt x="12915955" y="3214757"/>
                  <a:pt x="12954000" y="3372003"/>
                </a:cubicBezTo>
                <a:cubicBezTo>
                  <a:pt x="12992045" y="3529249"/>
                  <a:pt x="12949475" y="3707437"/>
                  <a:pt x="12954000" y="3797540"/>
                </a:cubicBezTo>
                <a:cubicBezTo>
                  <a:pt x="12958525" y="3887643"/>
                  <a:pt x="12910494" y="4522084"/>
                  <a:pt x="12954000" y="4713252"/>
                </a:cubicBezTo>
                <a:cubicBezTo>
                  <a:pt x="13052381" y="5268308"/>
                  <a:pt x="12548772" y="5712585"/>
                  <a:pt x="12011327" y="5655925"/>
                </a:cubicBezTo>
                <a:cubicBezTo>
                  <a:pt x="11951199" y="5665884"/>
                  <a:pt x="11884305" y="5649888"/>
                  <a:pt x="11760826" y="5655925"/>
                </a:cubicBezTo>
                <a:cubicBezTo>
                  <a:pt x="11637347" y="5661962"/>
                  <a:pt x="11343255" y="5651551"/>
                  <a:pt x="11067579" y="5655925"/>
                </a:cubicBezTo>
                <a:cubicBezTo>
                  <a:pt x="10791903" y="5660299"/>
                  <a:pt x="10876035" y="5643948"/>
                  <a:pt x="10817077" y="5655925"/>
                </a:cubicBezTo>
                <a:cubicBezTo>
                  <a:pt x="10758119" y="5667902"/>
                  <a:pt x="10357103" y="5634370"/>
                  <a:pt x="10123830" y="5655925"/>
                </a:cubicBezTo>
                <a:cubicBezTo>
                  <a:pt x="9890557" y="5677480"/>
                  <a:pt x="9904253" y="5629150"/>
                  <a:pt x="9762643" y="5655925"/>
                </a:cubicBezTo>
                <a:cubicBezTo>
                  <a:pt x="9621033" y="5682700"/>
                  <a:pt x="9604709" y="5642085"/>
                  <a:pt x="9512141" y="5655925"/>
                </a:cubicBezTo>
                <a:cubicBezTo>
                  <a:pt x="9419573" y="5669765"/>
                  <a:pt x="9248326" y="5641815"/>
                  <a:pt x="9150954" y="5655925"/>
                </a:cubicBezTo>
                <a:cubicBezTo>
                  <a:pt x="9053582" y="5670035"/>
                  <a:pt x="8664800" y="5579441"/>
                  <a:pt x="8457707" y="5655925"/>
                </a:cubicBezTo>
                <a:cubicBezTo>
                  <a:pt x="8250614" y="5732409"/>
                  <a:pt x="8268971" y="5620213"/>
                  <a:pt x="8096519" y="5655925"/>
                </a:cubicBezTo>
                <a:cubicBezTo>
                  <a:pt x="7924067" y="5691637"/>
                  <a:pt x="7942926" y="5630933"/>
                  <a:pt x="7846018" y="5655925"/>
                </a:cubicBezTo>
                <a:cubicBezTo>
                  <a:pt x="7749110" y="5680917"/>
                  <a:pt x="7657076" y="5642911"/>
                  <a:pt x="7484830" y="5655925"/>
                </a:cubicBezTo>
                <a:cubicBezTo>
                  <a:pt x="7312584" y="5668939"/>
                  <a:pt x="7160918" y="5644921"/>
                  <a:pt x="7012956" y="5655925"/>
                </a:cubicBezTo>
                <a:cubicBezTo>
                  <a:pt x="6864994" y="5666929"/>
                  <a:pt x="6654739" y="5639538"/>
                  <a:pt x="6430395" y="5655925"/>
                </a:cubicBezTo>
                <a:cubicBezTo>
                  <a:pt x="6206051" y="5672312"/>
                  <a:pt x="6185796" y="5622125"/>
                  <a:pt x="6069207" y="5655925"/>
                </a:cubicBezTo>
                <a:cubicBezTo>
                  <a:pt x="5952618" y="5689725"/>
                  <a:pt x="5537420" y="5640415"/>
                  <a:pt x="5265274" y="5655925"/>
                </a:cubicBezTo>
                <a:cubicBezTo>
                  <a:pt x="4993128" y="5671435"/>
                  <a:pt x="4804672" y="5590954"/>
                  <a:pt x="4682713" y="5655925"/>
                </a:cubicBezTo>
                <a:cubicBezTo>
                  <a:pt x="4560754" y="5720896"/>
                  <a:pt x="4207814" y="5625145"/>
                  <a:pt x="3878779" y="5655925"/>
                </a:cubicBezTo>
                <a:cubicBezTo>
                  <a:pt x="3549744" y="5686705"/>
                  <a:pt x="3339246" y="5617922"/>
                  <a:pt x="3185532" y="5655925"/>
                </a:cubicBezTo>
                <a:cubicBezTo>
                  <a:pt x="3031818" y="5693928"/>
                  <a:pt x="2875539" y="5609572"/>
                  <a:pt x="2713658" y="5655925"/>
                </a:cubicBezTo>
                <a:cubicBezTo>
                  <a:pt x="2551777" y="5702278"/>
                  <a:pt x="2258925" y="5647984"/>
                  <a:pt x="2020410" y="5655925"/>
                </a:cubicBezTo>
                <a:cubicBezTo>
                  <a:pt x="1781895" y="5663866"/>
                  <a:pt x="1764900" y="5623495"/>
                  <a:pt x="1659223" y="5655925"/>
                </a:cubicBezTo>
                <a:cubicBezTo>
                  <a:pt x="1553546" y="5688355"/>
                  <a:pt x="1300893" y="5647222"/>
                  <a:pt x="942673" y="5655925"/>
                </a:cubicBezTo>
                <a:cubicBezTo>
                  <a:pt x="515437" y="5687961"/>
                  <a:pt x="-54565" y="5125594"/>
                  <a:pt x="0" y="4713252"/>
                </a:cubicBezTo>
                <a:cubicBezTo>
                  <a:pt x="-16923" y="4536423"/>
                  <a:pt x="25263" y="4256260"/>
                  <a:pt x="0" y="4136892"/>
                </a:cubicBezTo>
                <a:cubicBezTo>
                  <a:pt x="-25263" y="4017524"/>
                  <a:pt x="25728" y="3799042"/>
                  <a:pt x="0" y="3522826"/>
                </a:cubicBezTo>
                <a:cubicBezTo>
                  <a:pt x="-25728" y="3246610"/>
                  <a:pt x="50629" y="3159641"/>
                  <a:pt x="0" y="3021878"/>
                </a:cubicBezTo>
                <a:cubicBezTo>
                  <a:pt x="-50629" y="2884115"/>
                  <a:pt x="19847" y="2740697"/>
                  <a:pt x="0" y="2558635"/>
                </a:cubicBezTo>
                <a:cubicBezTo>
                  <a:pt x="-19847" y="2376573"/>
                  <a:pt x="61028" y="2240874"/>
                  <a:pt x="0" y="2019981"/>
                </a:cubicBezTo>
                <a:cubicBezTo>
                  <a:pt x="-61028" y="1799088"/>
                  <a:pt x="59107" y="1690407"/>
                  <a:pt x="0" y="1443621"/>
                </a:cubicBezTo>
                <a:cubicBezTo>
                  <a:pt x="-59107" y="1196835"/>
                  <a:pt x="51547" y="1051852"/>
                  <a:pt x="0" y="942673"/>
                </a:cubicBezTo>
                <a:close/>
              </a:path>
            </a:pathLst>
          </a:custGeom>
          <a:noFill/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378DCC-CBD0-42E2-79B4-218E21839651}"/>
              </a:ext>
            </a:extLst>
          </p:cNvPr>
          <p:cNvSpPr txBox="1"/>
          <p:nvPr/>
        </p:nvSpPr>
        <p:spPr>
          <a:xfrm>
            <a:off x="5105400" y="1363710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UTM Avo" panose="02040603050506020204" pitchFamily="18" charset="0"/>
              </a:rPr>
              <a:t>Hãy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đọc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nào</a:t>
            </a:r>
            <a:r>
              <a:rPr lang="en-US" sz="80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8000" dirty="0" err="1">
                <a:latin typeface="UTM Avo" panose="02040603050506020204" pitchFamily="18" charset="0"/>
              </a:rPr>
              <a:t>nụ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cà</a:t>
            </a:r>
            <a:r>
              <a:rPr lang="en-US" sz="8000" dirty="0">
                <a:latin typeface="UTM Avo" panose="02040603050506020204" pitchFamily="18" charset="0"/>
              </a:rPr>
              <a:t>             </a:t>
            </a:r>
            <a:r>
              <a:rPr lang="en-US" sz="8000" dirty="0" err="1">
                <a:latin typeface="UTM Avo" panose="02040603050506020204" pitchFamily="18" charset="0"/>
              </a:rPr>
              <a:t>ghế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gỗ</a:t>
            </a:r>
            <a:endParaRPr lang="en-US" sz="8000" dirty="0">
              <a:latin typeface="UTM Avo" panose="02040603050506020204" pitchFamily="18" charset="0"/>
            </a:endParaRPr>
          </a:p>
          <a:p>
            <a:endParaRPr lang="en-US" sz="8000" dirty="0">
              <a:latin typeface="UTM Avo" panose="02040603050506020204" pitchFamily="18" charset="0"/>
            </a:endParaRPr>
          </a:p>
          <a:p>
            <a:pPr algn="ctr"/>
            <a:r>
              <a:rPr lang="en-US" sz="8000" dirty="0" err="1">
                <a:latin typeface="UTM Avo" panose="02040603050506020204" pitchFamily="18" charset="0"/>
              </a:rPr>
              <a:t>nghỉ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hè</a:t>
            </a:r>
            <a:r>
              <a:rPr lang="en-US" sz="8000" dirty="0">
                <a:latin typeface="UTM Avo" panose="02040603050506020204" pitchFamily="18" charset="0"/>
              </a:rPr>
              <a:t>           </a:t>
            </a:r>
            <a:r>
              <a:rPr lang="en-US" sz="8000" dirty="0" err="1">
                <a:latin typeface="UTM Avo" panose="02040603050506020204" pitchFamily="18" charset="0"/>
              </a:rPr>
              <a:t>ngủ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mê</a:t>
            </a:r>
            <a:endParaRPr lang="vi-VN" sz="8000" dirty="0"/>
          </a:p>
        </p:txBody>
      </p:sp>
      <p:sp>
        <p:nvSpPr>
          <p:cNvPr id="7" name="Freeform 7">
            <a:hlinkClick r:id="rId10" action="ppaction://hlinksldjump"/>
            <a:extLst>
              <a:ext uri="{FF2B5EF4-FFF2-40B4-BE49-F238E27FC236}">
                <a16:creationId xmlns:a16="http://schemas.microsoft.com/office/drawing/2014/main" id="{7A6929DE-1B78-73A2-3FE1-A05557B4083E}"/>
              </a:ext>
            </a:extLst>
          </p:cNvPr>
          <p:cNvSpPr/>
          <p:nvPr/>
        </p:nvSpPr>
        <p:spPr>
          <a:xfrm>
            <a:off x="14612952" y="4794923"/>
            <a:ext cx="6968198" cy="5913413"/>
          </a:xfrm>
          <a:custGeom>
            <a:avLst/>
            <a:gdLst/>
            <a:ahLst/>
            <a:cxnLst/>
            <a:rect l="l" t="t" r="r" b="b"/>
            <a:pathLst>
              <a:path w="9436609" h="9907201">
                <a:moveTo>
                  <a:pt x="0" y="0"/>
                </a:moveTo>
                <a:lnTo>
                  <a:pt x="9436610" y="0"/>
                </a:lnTo>
                <a:lnTo>
                  <a:pt x="9436610" y="9907202"/>
                </a:lnTo>
                <a:lnTo>
                  <a:pt x="0" y="9907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AAE30EF7-3ED0-26D3-CC44-8B6BA0C35188}"/>
              </a:ext>
            </a:extLst>
          </p:cNvPr>
          <p:cNvSpPr/>
          <p:nvPr/>
        </p:nvSpPr>
        <p:spPr>
          <a:xfrm>
            <a:off x="33450" y="10557"/>
            <a:ext cx="3727318" cy="3433716"/>
          </a:xfrm>
          <a:custGeom>
            <a:avLst/>
            <a:gdLst/>
            <a:ahLst/>
            <a:cxnLst/>
            <a:rect l="l" t="t" r="r" b="b"/>
            <a:pathLst>
              <a:path w="8594883" h="822960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C966E64-468F-3924-A957-427950E6F031}"/>
              </a:ext>
            </a:extLst>
          </p:cNvPr>
          <p:cNvSpPr/>
          <p:nvPr/>
        </p:nvSpPr>
        <p:spPr>
          <a:xfrm>
            <a:off x="6157954" y="2389715"/>
            <a:ext cx="6200859" cy="6895092"/>
          </a:xfrm>
          <a:custGeom>
            <a:avLst/>
            <a:gdLst/>
            <a:ahLst/>
            <a:cxnLst/>
            <a:rect l="l" t="t" r="r" b="b"/>
            <a:pathLst>
              <a:path w="4072184" h="4950984">
                <a:moveTo>
                  <a:pt x="0" y="0"/>
                </a:moveTo>
                <a:lnTo>
                  <a:pt x="4072184" y="0"/>
                </a:lnTo>
                <a:lnTo>
                  <a:pt x="4072184" y="4950984"/>
                </a:lnTo>
                <a:lnTo>
                  <a:pt x="0" y="4950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8583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49</Words>
  <Application>Microsoft Office PowerPoint</Application>
  <PresentationFormat>Custom</PresentationFormat>
  <Paragraphs>13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Aptos</vt:lpstr>
      <vt:lpstr>Times New Roman</vt:lpstr>
      <vt:lpstr>UTM Avo</vt:lpstr>
      <vt:lpstr>SVN-Newton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Administrator</cp:lastModifiedBy>
  <cp:revision>15</cp:revision>
  <dcterms:created xsi:type="dcterms:W3CDTF">2006-08-16T00:00:00Z</dcterms:created>
  <dcterms:modified xsi:type="dcterms:W3CDTF">2026-01-13T03:27:40Z</dcterms:modified>
  <dc:identifier>DAGuD4Wf_fM</dc:identifier>
</cp:coreProperties>
</file>