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7"/>
  </p:notesMasterIdLst>
  <p:sldIdLst>
    <p:sldId id="259" r:id="rId3"/>
    <p:sldId id="277" r:id="rId4"/>
    <p:sldId id="285" r:id="rId5"/>
    <p:sldId id="28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FFCB9-FF3E-4C93-BAC8-B2DEC3D98C1F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7C0A4-C3B6-4C4A-882A-766DD83DF75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2144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82CC5-EF89-E468-FC0D-2789475EF8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B4F21-925C-E6E5-D5A6-6C800D24D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2520F-F23B-65F3-12D6-A4C93EA19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DE-BD0C-437A-8A61-C915347A1F2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C5DE0-15D6-974D-FAC8-0B7FC5442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84D138-4D59-C93B-EA21-7ADBDA219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3A40-9EEF-44C7-97FB-46D8565E55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2792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04D86-78E8-5E75-B774-8A0E7B67E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B03CF-E061-3289-9FF6-504A82CD49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3D81-56A7-EA3C-E33E-FCFB06537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DE-BD0C-437A-8A61-C915347A1F2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6EF58E-2C71-00F2-0E56-5C197CB6A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55629-3392-66D0-6078-4E194E526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3A40-9EEF-44C7-97FB-46D8565E55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05956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0AE2C2-7180-1B7A-1745-D7CA5151AE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9A9D4-09F5-0D68-E6D0-F46FBC493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FF12A5-595C-7198-92E9-D8A45CE97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DE-BD0C-437A-8A61-C915347A1F2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967B3-DF94-E1C6-37AD-2B15B46AE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F927E-11B9-D661-1564-3257F26FB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3A40-9EEF-44C7-97FB-46D8565E55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11463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îṡḻïḋe">
            <a:extLst>
              <a:ext uri="{FF2B5EF4-FFF2-40B4-BE49-F238E27FC236}">
                <a16:creationId xmlns:a16="http://schemas.microsoft.com/office/drawing/2014/main" id="{03AD2BAC-D465-DE73-F90B-E7F96E3666E3}"/>
              </a:ext>
            </a:extLst>
          </p:cNvPr>
          <p:cNvSpPr/>
          <p:nvPr userDrawn="1"/>
        </p:nvSpPr>
        <p:spPr>
          <a:xfrm flipV="1">
            <a:off x="0" y="0"/>
            <a:ext cx="4471893" cy="2339536"/>
          </a:xfrm>
          <a:custGeom>
            <a:avLst/>
            <a:gdLst>
              <a:gd name="connsiteX0" fmla="*/ 1665683 w 2021966"/>
              <a:gd name="connsiteY0" fmla="*/ 669910 h 1057821"/>
              <a:gd name="connsiteX1" fmla="*/ 1043320 w 2021966"/>
              <a:gd name="connsiteY1" fmla="*/ 567421 h 1057821"/>
              <a:gd name="connsiteX2" fmla="*/ 539828 w 2021966"/>
              <a:gd name="connsiteY2" fmla="*/ 233094 h 1057821"/>
              <a:gd name="connsiteX3" fmla="*/ -49 w 2021966"/>
              <a:gd name="connsiteY3" fmla="*/ 207 h 1057821"/>
              <a:gd name="connsiteX4" fmla="*/ -49 w 2021966"/>
              <a:gd name="connsiteY4" fmla="*/ 1057483 h 1057821"/>
              <a:gd name="connsiteX5" fmla="*/ 2021918 w 2021966"/>
              <a:gd name="connsiteY5" fmla="*/ 1057483 h 1057821"/>
              <a:gd name="connsiteX6" fmla="*/ 1665683 w 2021966"/>
              <a:gd name="connsiteY6" fmla="*/ 669910 h 105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966" h="1057821">
                <a:moveTo>
                  <a:pt x="1665683" y="669910"/>
                </a:moveTo>
                <a:cubicBezTo>
                  <a:pt x="1468325" y="595710"/>
                  <a:pt x="1244393" y="631048"/>
                  <a:pt x="1043320" y="567421"/>
                </a:cubicBezTo>
                <a:cubicBezTo>
                  <a:pt x="850343" y="506175"/>
                  <a:pt x="697943" y="360443"/>
                  <a:pt x="539828" y="233094"/>
                </a:cubicBezTo>
                <a:cubicBezTo>
                  <a:pt x="383618" y="107173"/>
                  <a:pt x="199786" y="-9318"/>
                  <a:pt x="-49" y="207"/>
                </a:cubicBezTo>
                <a:lnTo>
                  <a:pt x="-49" y="1057483"/>
                </a:lnTo>
                <a:lnTo>
                  <a:pt x="2021918" y="1057483"/>
                </a:lnTo>
                <a:cubicBezTo>
                  <a:pt x="1968769" y="883937"/>
                  <a:pt x="1836086" y="733632"/>
                  <a:pt x="1665683" y="669910"/>
                </a:cubicBezTo>
                <a:close/>
              </a:path>
            </a:pathLst>
          </a:custGeom>
          <a:solidFill>
            <a:srgbClr val="E1F5F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2F2F2F"/>
              </a:solidFill>
              <a:latin typeface="Arial"/>
              <a:ea typeface="微软雅黑"/>
            </a:endParaRPr>
          </a:p>
        </p:txBody>
      </p:sp>
      <p:sp>
        <p:nvSpPr>
          <p:cNvPr id="30" name="矩形 48">
            <a:extLst>
              <a:ext uri="{FF2B5EF4-FFF2-40B4-BE49-F238E27FC236}">
                <a16:creationId xmlns:a16="http://schemas.microsoft.com/office/drawing/2014/main" id="{B605D5AD-3EE3-D298-D28E-8EDA5F9E1E58}"/>
              </a:ext>
            </a:extLst>
          </p:cNvPr>
          <p:cNvSpPr/>
          <p:nvPr userDrawn="1"/>
        </p:nvSpPr>
        <p:spPr>
          <a:xfrm>
            <a:off x="464458" y="406399"/>
            <a:ext cx="11321142" cy="5950857"/>
          </a:xfrm>
          <a:prstGeom prst="rect">
            <a:avLst/>
          </a:prstGeom>
          <a:noFill/>
          <a:ln w="38100">
            <a:solidFill>
              <a:srgbClr val="41B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51">
            <a:extLst>
              <a:ext uri="{FF2B5EF4-FFF2-40B4-BE49-F238E27FC236}">
                <a16:creationId xmlns:a16="http://schemas.microsoft.com/office/drawing/2014/main" id="{30922960-11A8-8885-2C32-5CF20C993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10" b="76553"/>
          <a:stretch/>
        </p:blipFill>
        <p:spPr>
          <a:xfrm flipV="1">
            <a:off x="0" y="4676286"/>
            <a:ext cx="3546264" cy="2181713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86685-498D-2FD0-5705-AAC030922C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" b="32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9A3E53E-7C85-0858-1411-9D737D02D950}"/>
              </a:ext>
            </a:extLst>
          </p:cNvPr>
          <p:cNvSpPr txBox="1"/>
          <p:nvPr userDrawn="1"/>
        </p:nvSpPr>
        <p:spPr>
          <a:xfrm>
            <a:off x="10870302" y="173906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7785AA"/>
                </a:solidFill>
                <a:latin typeface="#9Slide07 HoneyCream" pitchFamily="2" charset="0"/>
              </a:rPr>
              <a:t>Măng Non</a:t>
            </a:r>
            <a:endParaRPr lang="vi-VN">
              <a:solidFill>
                <a:srgbClr val="7785AA"/>
              </a:solidFill>
              <a:latin typeface="#9Slide07 HoneyCream" pitchFamily="2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1539D36-4542-72B7-CB20-E773AE7B123F}"/>
              </a:ext>
            </a:extLst>
          </p:cNvPr>
          <p:cNvSpPr txBox="1"/>
          <p:nvPr userDrawn="1"/>
        </p:nvSpPr>
        <p:spPr>
          <a:xfrm>
            <a:off x="350528" y="653796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#9Slide07 HoneyCream" pitchFamily="2" charset="0"/>
              </a:rPr>
              <a:t>Măng Non</a:t>
            </a:r>
            <a:endParaRPr lang="vi-VN">
              <a:solidFill>
                <a:schemeClr val="bg1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438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îṡḻïḋe">
            <a:extLst>
              <a:ext uri="{FF2B5EF4-FFF2-40B4-BE49-F238E27FC236}">
                <a16:creationId xmlns:a16="http://schemas.microsoft.com/office/drawing/2014/main" id="{03AD2BAC-D465-DE73-F90B-E7F96E3666E3}"/>
              </a:ext>
            </a:extLst>
          </p:cNvPr>
          <p:cNvSpPr/>
          <p:nvPr userDrawn="1"/>
        </p:nvSpPr>
        <p:spPr>
          <a:xfrm flipV="1">
            <a:off x="0" y="0"/>
            <a:ext cx="4471893" cy="2339536"/>
          </a:xfrm>
          <a:custGeom>
            <a:avLst/>
            <a:gdLst>
              <a:gd name="connsiteX0" fmla="*/ 1665683 w 2021966"/>
              <a:gd name="connsiteY0" fmla="*/ 669910 h 1057821"/>
              <a:gd name="connsiteX1" fmla="*/ 1043320 w 2021966"/>
              <a:gd name="connsiteY1" fmla="*/ 567421 h 1057821"/>
              <a:gd name="connsiteX2" fmla="*/ 539828 w 2021966"/>
              <a:gd name="connsiteY2" fmla="*/ 233094 h 1057821"/>
              <a:gd name="connsiteX3" fmla="*/ -49 w 2021966"/>
              <a:gd name="connsiteY3" fmla="*/ 207 h 1057821"/>
              <a:gd name="connsiteX4" fmla="*/ -49 w 2021966"/>
              <a:gd name="connsiteY4" fmla="*/ 1057483 h 1057821"/>
              <a:gd name="connsiteX5" fmla="*/ 2021918 w 2021966"/>
              <a:gd name="connsiteY5" fmla="*/ 1057483 h 1057821"/>
              <a:gd name="connsiteX6" fmla="*/ 1665683 w 2021966"/>
              <a:gd name="connsiteY6" fmla="*/ 669910 h 105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966" h="1057821">
                <a:moveTo>
                  <a:pt x="1665683" y="669910"/>
                </a:moveTo>
                <a:cubicBezTo>
                  <a:pt x="1468325" y="595710"/>
                  <a:pt x="1244393" y="631048"/>
                  <a:pt x="1043320" y="567421"/>
                </a:cubicBezTo>
                <a:cubicBezTo>
                  <a:pt x="850343" y="506175"/>
                  <a:pt x="697943" y="360443"/>
                  <a:pt x="539828" y="233094"/>
                </a:cubicBezTo>
                <a:cubicBezTo>
                  <a:pt x="383618" y="107173"/>
                  <a:pt x="199786" y="-9318"/>
                  <a:pt x="-49" y="207"/>
                </a:cubicBezTo>
                <a:lnTo>
                  <a:pt x="-49" y="1057483"/>
                </a:lnTo>
                <a:lnTo>
                  <a:pt x="2021918" y="1057483"/>
                </a:lnTo>
                <a:cubicBezTo>
                  <a:pt x="1968769" y="883937"/>
                  <a:pt x="1836086" y="733632"/>
                  <a:pt x="1665683" y="669910"/>
                </a:cubicBezTo>
                <a:close/>
              </a:path>
            </a:pathLst>
          </a:custGeom>
          <a:solidFill>
            <a:srgbClr val="E1F5F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2F2F2F"/>
              </a:solidFill>
              <a:latin typeface="Arial"/>
              <a:ea typeface="微软雅黑"/>
            </a:endParaRPr>
          </a:p>
        </p:txBody>
      </p:sp>
      <p:sp>
        <p:nvSpPr>
          <p:cNvPr id="30" name="矩形 48">
            <a:extLst>
              <a:ext uri="{FF2B5EF4-FFF2-40B4-BE49-F238E27FC236}">
                <a16:creationId xmlns:a16="http://schemas.microsoft.com/office/drawing/2014/main" id="{B605D5AD-3EE3-D298-D28E-8EDA5F9E1E58}"/>
              </a:ext>
            </a:extLst>
          </p:cNvPr>
          <p:cNvSpPr/>
          <p:nvPr userDrawn="1"/>
        </p:nvSpPr>
        <p:spPr>
          <a:xfrm>
            <a:off x="464458" y="406399"/>
            <a:ext cx="11321142" cy="5950857"/>
          </a:xfrm>
          <a:prstGeom prst="rect">
            <a:avLst/>
          </a:prstGeom>
          <a:noFill/>
          <a:ln w="38100">
            <a:solidFill>
              <a:srgbClr val="41B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51">
            <a:extLst>
              <a:ext uri="{FF2B5EF4-FFF2-40B4-BE49-F238E27FC236}">
                <a16:creationId xmlns:a16="http://schemas.microsoft.com/office/drawing/2014/main" id="{30922960-11A8-8885-2C32-5CF20C9939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10" b="76553"/>
          <a:stretch/>
        </p:blipFill>
        <p:spPr>
          <a:xfrm flipV="1">
            <a:off x="0" y="4676286"/>
            <a:ext cx="3546264" cy="2181713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86685-498D-2FD0-5705-AAC030922C9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1" b="325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9A3E53E-7C85-0858-1411-9D737D02D950}"/>
              </a:ext>
            </a:extLst>
          </p:cNvPr>
          <p:cNvSpPr txBox="1"/>
          <p:nvPr userDrawn="1"/>
        </p:nvSpPr>
        <p:spPr>
          <a:xfrm>
            <a:off x="10870302" y="173906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7785AA"/>
                </a:solidFill>
                <a:latin typeface="#9Slide07 HoneyCream" pitchFamily="2" charset="0"/>
              </a:rPr>
              <a:t>Măng Non</a:t>
            </a:r>
            <a:endParaRPr lang="vi-VN">
              <a:solidFill>
                <a:srgbClr val="7785AA"/>
              </a:solidFill>
              <a:latin typeface="#9Slide07 HoneyCream" pitchFamily="2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1539D36-4542-72B7-CB20-E773AE7B123F}"/>
              </a:ext>
            </a:extLst>
          </p:cNvPr>
          <p:cNvSpPr txBox="1"/>
          <p:nvPr userDrawn="1"/>
        </p:nvSpPr>
        <p:spPr>
          <a:xfrm>
            <a:off x="350528" y="6537964"/>
            <a:ext cx="1019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#9Slide07 HoneyCream" pitchFamily="2" charset="0"/>
              </a:rPr>
              <a:t>Măng Non</a:t>
            </a:r>
            <a:endParaRPr lang="vi-VN">
              <a:solidFill>
                <a:schemeClr val="bg1"/>
              </a:solidFill>
              <a:latin typeface="#9Slide07 HoneyCre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9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CC74121-9B73-4096-0259-82E8BEC500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3910" y="0"/>
            <a:ext cx="12245910" cy="702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96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833F0803-1BF8-E061-D5BB-825175EC3E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r="3375" b="2353"/>
          <a:stretch/>
        </p:blipFill>
        <p:spPr>
          <a:xfrm>
            <a:off x="-1" y="0"/>
            <a:ext cx="1221633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282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35385-345F-3209-EBC1-8308933FE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6E08F6-DC22-743A-023D-1F12DDD6DA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D6222A-94AB-4836-5D35-EDCBFDE44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C7860-5AAF-9097-FF9F-F16BA30EB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BAF9-A29F-4720-9AF7-4E951F81A7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5AD4D5-2A9E-883A-42A1-27E009B82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4EAFE0-79A9-23B0-651F-A9EE12D87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0D15-EE87-4BE1-9AF1-C61D34373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567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C2CB-A6D6-52D2-4CAC-1D0505D6E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0E1916-7E30-5A6B-B50C-4F0AAA42C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835D1-BA17-6A5F-F803-C0C70D951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360F56-D4E5-CBC6-D242-9F7A56034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C8336F-F97E-7E9D-8D04-95C005AB07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7A6350-CDAB-D1DD-0261-6D57681D7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BAF9-A29F-4720-9AF7-4E951F81A7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6A634D-EB4E-45DE-0957-54F4A75AD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76E0DE-E882-805C-AEAB-D59676C8E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0D15-EE87-4BE1-9AF1-C61D34373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3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52994E-790C-02BC-BAD0-C22CDF728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7E9C1D-4613-CCE7-FA36-6E9BDA7C7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BAF9-A29F-4720-9AF7-4E951F81A7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D4D129-9A13-5ACC-B81C-9C7ECD54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2A743-5003-4EDE-9C95-00328FC91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0D15-EE87-4BE1-9AF1-C61D34373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16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ṡḻïḋe">
            <a:extLst>
              <a:ext uri="{FF2B5EF4-FFF2-40B4-BE49-F238E27FC236}">
                <a16:creationId xmlns:a16="http://schemas.microsoft.com/office/drawing/2014/main" id="{C8A4333B-16AB-BB41-2C60-917E8362EC95}"/>
              </a:ext>
            </a:extLst>
          </p:cNvPr>
          <p:cNvSpPr/>
          <p:nvPr userDrawn="1"/>
        </p:nvSpPr>
        <p:spPr>
          <a:xfrm rot="10800000" flipV="1">
            <a:off x="9564913" y="5428342"/>
            <a:ext cx="2627086" cy="1429657"/>
          </a:xfrm>
          <a:custGeom>
            <a:avLst/>
            <a:gdLst>
              <a:gd name="connsiteX0" fmla="*/ 1665683 w 2021966"/>
              <a:gd name="connsiteY0" fmla="*/ 669910 h 1057821"/>
              <a:gd name="connsiteX1" fmla="*/ 1043320 w 2021966"/>
              <a:gd name="connsiteY1" fmla="*/ 567421 h 1057821"/>
              <a:gd name="connsiteX2" fmla="*/ 539828 w 2021966"/>
              <a:gd name="connsiteY2" fmla="*/ 233094 h 1057821"/>
              <a:gd name="connsiteX3" fmla="*/ -49 w 2021966"/>
              <a:gd name="connsiteY3" fmla="*/ 207 h 1057821"/>
              <a:gd name="connsiteX4" fmla="*/ -49 w 2021966"/>
              <a:gd name="connsiteY4" fmla="*/ 1057483 h 1057821"/>
              <a:gd name="connsiteX5" fmla="*/ 2021918 w 2021966"/>
              <a:gd name="connsiteY5" fmla="*/ 1057483 h 1057821"/>
              <a:gd name="connsiteX6" fmla="*/ 1665683 w 2021966"/>
              <a:gd name="connsiteY6" fmla="*/ 669910 h 105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966" h="1057821">
                <a:moveTo>
                  <a:pt x="1665683" y="669910"/>
                </a:moveTo>
                <a:cubicBezTo>
                  <a:pt x="1468325" y="595710"/>
                  <a:pt x="1244393" y="631048"/>
                  <a:pt x="1043320" y="567421"/>
                </a:cubicBezTo>
                <a:cubicBezTo>
                  <a:pt x="850343" y="506175"/>
                  <a:pt x="697943" y="360443"/>
                  <a:pt x="539828" y="233094"/>
                </a:cubicBezTo>
                <a:cubicBezTo>
                  <a:pt x="383618" y="107173"/>
                  <a:pt x="199786" y="-9318"/>
                  <a:pt x="-49" y="207"/>
                </a:cubicBezTo>
                <a:lnTo>
                  <a:pt x="-49" y="1057483"/>
                </a:lnTo>
                <a:lnTo>
                  <a:pt x="2021918" y="1057483"/>
                </a:lnTo>
                <a:cubicBezTo>
                  <a:pt x="1968769" y="883937"/>
                  <a:pt x="1836086" y="733632"/>
                  <a:pt x="1665683" y="669910"/>
                </a:cubicBezTo>
                <a:close/>
              </a:path>
            </a:pathLst>
          </a:custGeom>
          <a:solidFill>
            <a:srgbClr val="E1F5F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2F2F2F"/>
              </a:solidFill>
              <a:latin typeface="Arial"/>
              <a:ea typeface="微软雅黑"/>
            </a:endParaRPr>
          </a:p>
        </p:txBody>
      </p:sp>
      <p:sp>
        <p:nvSpPr>
          <p:cNvPr id="6" name="矩形 48">
            <a:extLst>
              <a:ext uri="{FF2B5EF4-FFF2-40B4-BE49-F238E27FC236}">
                <a16:creationId xmlns:a16="http://schemas.microsoft.com/office/drawing/2014/main" id="{97E4B409-BAB4-2EEA-A4F8-0A823EC1F17E}"/>
              </a:ext>
            </a:extLst>
          </p:cNvPr>
          <p:cNvSpPr/>
          <p:nvPr userDrawn="1"/>
        </p:nvSpPr>
        <p:spPr>
          <a:xfrm>
            <a:off x="464458" y="406399"/>
            <a:ext cx="11321142" cy="5950857"/>
          </a:xfrm>
          <a:prstGeom prst="rect">
            <a:avLst/>
          </a:prstGeom>
          <a:noFill/>
          <a:ln w="38100">
            <a:solidFill>
              <a:srgbClr val="41B5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720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9968-30B9-EE15-5CB3-A9D5845C5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C96BD1-4916-4042-E585-DCDB42A7D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CE8DD-604F-7FDA-22C3-15756326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DE-BD0C-437A-8A61-C915347A1F2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AA6C07-9400-3823-069F-C9D25AFDF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D8ED5-3F21-34B5-8858-96B10795D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3A40-9EEF-44C7-97FB-46D8565E55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53972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îṡḻïḋe">
            <a:extLst>
              <a:ext uri="{FF2B5EF4-FFF2-40B4-BE49-F238E27FC236}">
                <a16:creationId xmlns:a16="http://schemas.microsoft.com/office/drawing/2014/main" id="{C8A4333B-16AB-BB41-2C60-917E8362EC95}"/>
              </a:ext>
            </a:extLst>
          </p:cNvPr>
          <p:cNvSpPr/>
          <p:nvPr userDrawn="1"/>
        </p:nvSpPr>
        <p:spPr>
          <a:xfrm rot="10800000" flipV="1">
            <a:off x="9564913" y="5428342"/>
            <a:ext cx="2627086" cy="1429657"/>
          </a:xfrm>
          <a:custGeom>
            <a:avLst/>
            <a:gdLst>
              <a:gd name="connsiteX0" fmla="*/ 1665683 w 2021966"/>
              <a:gd name="connsiteY0" fmla="*/ 669910 h 1057821"/>
              <a:gd name="connsiteX1" fmla="*/ 1043320 w 2021966"/>
              <a:gd name="connsiteY1" fmla="*/ 567421 h 1057821"/>
              <a:gd name="connsiteX2" fmla="*/ 539828 w 2021966"/>
              <a:gd name="connsiteY2" fmla="*/ 233094 h 1057821"/>
              <a:gd name="connsiteX3" fmla="*/ -49 w 2021966"/>
              <a:gd name="connsiteY3" fmla="*/ 207 h 1057821"/>
              <a:gd name="connsiteX4" fmla="*/ -49 w 2021966"/>
              <a:gd name="connsiteY4" fmla="*/ 1057483 h 1057821"/>
              <a:gd name="connsiteX5" fmla="*/ 2021918 w 2021966"/>
              <a:gd name="connsiteY5" fmla="*/ 1057483 h 1057821"/>
              <a:gd name="connsiteX6" fmla="*/ 1665683 w 2021966"/>
              <a:gd name="connsiteY6" fmla="*/ 669910 h 105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1966" h="1057821">
                <a:moveTo>
                  <a:pt x="1665683" y="669910"/>
                </a:moveTo>
                <a:cubicBezTo>
                  <a:pt x="1468325" y="595710"/>
                  <a:pt x="1244393" y="631048"/>
                  <a:pt x="1043320" y="567421"/>
                </a:cubicBezTo>
                <a:cubicBezTo>
                  <a:pt x="850343" y="506175"/>
                  <a:pt x="697943" y="360443"/>
                  <a:pt x="539828" y="233094"/>
                </a:cubicBezTo>
                <a:cubicBezTo>
                  <a:pt x="383618" y="107173"/>
                  <a:pt x="199786" y="-9318"/>
                  <a:pt x="-49" y="207"/>
                </a:cubicBezTo>
                <a:lnTo>
                  <a:pt x="-49" y="1057483"/>
                </a:lnTo>
                <a:lnTo>
                  <a:pt x="2021918" y="1057483"/>
                </a:lnTo>
                <a:cubicBezTo>
                  <a:pt x="1968769" y="883937"/>
                  <a:pt x="1836086" y="733632"/>
                  <a:pt x="1665683" y="669910"/>
                </a:cubicBezTo>
                <a:close/>
              </a:path>
            </a:pathLst>
          </a:custGeom>
          <a:solidFill>
            <a:srgbClr val="E1F5F1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zh-CN" altLang="en-US">
              <a:solidFill>
                <a:srgbClr val="2F2F2F"/>
              </a:solidFill>
              <a:latin typeface="Arial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42941917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D47C2-DE6B-F1E3-2A77-72D4157D5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4CE91-AD74-461B-B8D6-83E4E7815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839F9-3E88-C527-562C-C0BD7E2FF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20352-BC41-4CF7-6AAF-26B89DA5C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BAF9-A29F-4720-9AF7-4E951F81A7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89B5DA-E55D-E062-F6F1-2C4BCFE1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6BB12D-6D42-AA73-098C-B53375750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0D15-EE87-4BE1-9AF1-C61D34373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319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243EE-689A-584E-CD3E-94C79FD36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CC829E-54EB-FF32-4B8B-9B5F898C3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137694-A898-6BA3-8DFA-5F06E4751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583479-7745-6C7E-27E2-401BDB709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BAF9-A29F-4720-9AF7-4E951F81A7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1A9A3-5264-A671-6CE3-063A8B72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31DFE1-D073-7D0E-A729-70FAA40E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0D15-EE87-4BE1-9AF1-C61D34373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61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7BB01-7814-E256-23BE-9D3A99B42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2AF96A-F982-59A7-BAFA-63C9D697AD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B2A10-B93D-DB02-31F7-A5FD0DA43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BAF9-A29F-4720-9AF7-4E951F81A7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2F0E3-A187-8B59-737A-2B1DC9D10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D52BB-4ECC-439A-23DA-C54618DCB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0D15-EE87-4BE1-9AF1-C61D34373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562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17290-A283-8351-7144-0D2C5A0847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B793A-C417-49A9-9AFB-54FE440AC6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46F02-6874-273D-4277-B0B2E6685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FBAF9-A29F-4720-9AF7-4E951F81A7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A353C-4A0E-B6B9-3D62-0BF4A0A9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B6075-047E-C907-1704-DB1E929DD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0D15-EE87-4BE1-9AF1-C61D34373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014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D04E9-593F-EA07-AE3C-19C36B657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B748B-06B1-833F-3A78-AA2707E961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D007F-92B4-94FB-B001-F69A8F8E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DE-BD0C-437A-8A61-C915347A1F2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BBC94-B541-9E63-B402-6D971B5E4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C2BE7-17C9-0D68-5473-EFD48FD7C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3A40-9EEF-44C7-97FB-46D8565E55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9775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EE135C-6C61-A713-DB44-0AB6CC593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CC8F26-D3D3-50B2-280D-29DEF3E7C4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AAE77-3930-DEDB-9F4F-9FBFD9DEC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0B7B78-6DF1-48A2-0DC5-BF05781D3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DE-BD0C-437A-8A61-C915347A1F2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8A0EB-4042-1E9B-7ED9-708E0ED41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6C9E8-9D68-6C65-B70A-8B5EEB5B0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3A40-9EEF-44C7-97FB-46D8565E55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92740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ACB67-8C6C-8EE0-6955-C739056EC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2E824-701E-C38B-5847-318007712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518B90-08D0-E297-F75D-4632B257C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8D5755-EF47-E24E-6F4C-0769ECA267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C60477-6586-6AFE-6C45-89A019C0E2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21CE99-DF89-BA8A-AC32-051C1344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DE-BD0C-437A-8A61-C915347A1F2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6DDB53-6A0F-629E-3B35-D0A6412A6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7D5C10-454D-3524-29E7-5DB88F30C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3A40-9EEF-44C7-97FB-46D8565E55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6884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4E5EA-5662-84E0-5E4C-A7149140F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758EE-F31D-0A0B-194C-C3182F83A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DE-BD0C-437A-8A61-C915347A1F2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8DB348-D29C-950E-761D-D6C78980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993250-1D42-CD7E-0EE5-D1AB78C24D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3A40-9EEF-44C7-97FB-46D8565E55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01181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1C203-BE16-F96D-D53E-1BB4FB85A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DE-BD0C-437A-8A61-C915347A1F2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F048DF-67C2-83D7-FC74-85FCDB96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3AB95-F933-7740-B6D0-DAF33365F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3A40-9EEF-44C7-97FB-46D8565E55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41791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0D00A-6C10-2C67-42E5-5C6E56CF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AC7924-2BF4-733F-8790-F20B07D64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9FFAE-5ED3-DD2E-6A6D-91946C5DD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EE9099-EA8E-212D-742F-72E01C9E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DE-BD0C-437A-8A61-C915347A1F2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E72A4F-D73E-1C60-50B4-28A24B366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5DB7F-97B3-05E1-C932-55C299040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3A40-9EEF-44C7-97FB-46D8565E55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7288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A3656-922F-C2C2-BD4A-51A10C55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9710F8-438C-3823-31A7-8E4339D98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DBCC0F-B20D-6C16-524F-90DACD7C0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82983C-6B3B-8171-EBA0-26A7E36C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4D6DE-BD0C-437A-8A61-C915347A1F2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19DE6-7B22-ACFE-059C-B41D3D0E5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43076E-5A28-DDAF-5D46-35DE3461C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43A40-9EEF-44C7-97FB-46D8565E55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2692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microsoft.com/office/2007/relationships/hdphoto" Target="../media/hdphoto1.wdp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89C9B6-8C8B-C5E3-6931-C946B218B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EE121-C819-68D8-FD9C-A98503316D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7D557-8D4B-BDDA-7380-C1D27C951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34D6DE-BD0C-437A-8A61-C915347A1F21}" type="datetimeFigureOut">
              <a:rPr lang="en-SG" smtClean="0"/>
              <a:t>13/1/2026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746D0A-686C-AE2E-6983-B154473DA4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79339-60BB-7C9F-C55E-5D18FFB8F7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043A40-9EEF-44C7-97FB-46D8565E555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2084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1B07ED-77EF-DCC2-99C4-123B26386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660E57-5B2D-9775-4972-3208D58692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B79C1C-4AA4-A8D0-3206-70FA538C73C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FBAF9-A29F-4720-9AF7-4E951F81A77A}" type="datetimeFigureOut">
              <a:rPr lang="en-US" smtClean="0"/>
              <a:t>1/13/2026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26BF-3A65-9E43-DFC9-85E0BED75B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954EB-270B-7516-92F7-3FF47EC27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0D15-EE87-4BE1-9AF1-C61D3437380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Hình ảnh 8">
            <a:extLst>
              <a:ext uri="{FF2B5EF4-FFF2-40B4-BE49-F238E27FC236}">
                <a16:creationId xmlns:a16="http://schemas.microsoft.com/office/drawing/2014/main" id="{733D5D85-2F90-63E2-ECCA-1CD5BFF08C7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4503" y="-14862188"/>
            <a:ext cx="2387503" cy="2461678"/>
          </a:xfrm>
          <a:prstGeom prst="rect">
            <a:avLst/>
          </a:prstGeom>
        </p:spPr>
      </p:pic>
      <p:pic>
        <p:nvPicPr>
          <p:cNvPr id="8" name="Hình ảnh 9">
            <a:extLst>
              <a:ext uri="{FF2B5EF4-FFF2-40B4-BE49-F238E27FC236}">
                <a16:creationId xmlns:a16="http://schemas.microsoft.com/office/drawing/2014/main" id="{1C25C03B-8FB1-21FF-13CA-AC86E19992F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897" y="-14862188"/>
            <a:ext cx="2387503" cy="2461678"/>
          </a:xfrm>
          <a:prstGeom prst="rect">
            <a:avLst/>
          </a:prstGeom>
        </p:spPr>
      </p:pic>
      <p:pic>
        <p:nvPicPr>
          <p:cNvPr id="9" name="Hình ảnh 10">
            <a:extLst>
              <a:ext uri="{FF2B5EF4-FFF2-40B4-BE49-F238E27FC236}">
                <a16:creationId xmlns:a16="http://schemas.microsoft.com/office/drawing/2014/main" id="{86088466-378F-89B0-143F-6F19A548C21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4504" y="22823980"/>
            <a:ext cx="2387503" cy="2461678"/>
          </a:xfrm>
          <a:prstGeom prst="rect">
            <a:avLst/>
          </a:prstGeom>
        </p:spPr>
      </p:pic>
      <p:pic>
        <p:nvPicPr>
          <p:cNvPr id="10" name="Hình ảnh 11">
            <a:extLst>
              <a:ext uri="{FF2B5EF4-FFF2-40B4-BE49-F238E27FC236}">
                <a16:creationId xmlns:a16="http://schemas.microsoft.com/office/drawing/2014/main" id="{11D77C41-2B1E-E8B7-993B-74A481A785FA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1897" y="22823980"/>
            <a:ext cx="2387503" cy="2461678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1EF9CDA0-DB52-F474-AF19-FFDFD501CB09}"/>
              </a:ext>
            </a:extLst>
          </p:cNvPr>
          <p:cNvSpPr txBox="1"/>
          <p:nvPr userDrawn="1"/>
        </p:nvSpPr>
        <p:spPr>
          <a:xfrm>
            <a:off x="3047999" y="9098618"/>
            <a:ext cx="725764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UTM Avo" panose="020406030505060202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UTM Avo" panose="020406030505060202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UTM Avo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UTM Avo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52C22D88-2590-DBC1-6B9D-12CC09F86DEE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CC4582B5-360E-B548-63F5-3294FEA384F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3031192" y="0"/>
            <a:ext cx="2188654" cy="2658086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A4BFC09C-A1B1-7008-0DE9-6EC936F2BE97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47335" y="34842"/>
            <a:ext cx="12622215" cy="682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26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4.png"/><Relationship Id="rId11" Type="http://schemas.openxmlformats.org/officeDocument/2006/relationships/image" Target="../media/image21.png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0.svg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D9F77-A378-3A45-6F63-CCB15CF787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237B68-6621-2594-46E3-13F8D6270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3980" y="1357584"/>
            <a:ext cx="10798535" cy="4382318"/>
          </a:xfrm>
          <a:prstGeom prst="rect">
            <a:avLst/>
          </a:prstGeom>
        </p:spPr>
      </p:pic>
      <p:pic>
        <p:nvPicPr>
          <p:cNvPr id="3" name="Picture 2" descr="A cartoon of a child&#10;&#10;AI-generated content may be incorrect.">
            <a:extLst>
              <a:ext uri="{FF2B5EF4-FFF2-40B4-BE49-F238E27FC236}">
                <a16:creationId xmlns:a16="http://schemas.microsoft.com/office/drawing/2014/main" id="{111B1840-618B-61BD-CF90-8FCCF77827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44" t="51707" r="32535"/>
          <a:stretch>
            <a:fillRect/>
          </a:stretch>
        </p:blipFill>
        <p:spPr>
          <a:xfrm>
            <a:off x="762000" y="3429000"/>
            <a:ext cx="3363686" cy="2856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94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0A4B00A5-F963-1A4E-592C-BAF263427179}"/>
              </a:ext>
            </a:extLst>
          </p:cNvPr>
          <p:cNvGrpSpPr/>
          <p:nvPr/>
        </p:nvGrpSpPr>
        <p:grpSpPr>
          <a:xfrm>
            <a:off x="4022757" y="2468797"/>
            <a:ext cx="4467426" cy="2092427"/>
            <a:chOff x="4022757" y="2468797"/>
            <a:chExt cx="4467426" cy="2092427"/>
          </a:xfrm>
        </p:grpSpPr>
        <p:pic>
          <p:nvPicPr>
            <p:cNvPr id="5" name="Hình ảnh 4">
              <a:extLst>
                <a:ext uri="{FF2B5EF4-FFF2-40B4-BE49-F238E27FC236}">
                  <a16:creationId xmlns:a16="http://schemas.microsoft.com/office/drawing/2014/main" id="{09FF1D6F-7F09-2638-E405-3DE00D3564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22757" y="2468797"/>
              <a:ext cx="1932599" cy="1920406"/>
            </a:xfrm>
            <a:prstGeom prst="rect">
              <a:avLst/>
            </a:prstGeom>
          </p:spPr>
        </p:pic>
        <p:pic>
          <p:nvPicPr>
            <p:cNvPr id="6" name="Hình ảnh 5">
              <a:extLst>
                <a:ext uri="{FF2B5EF4-FFF2-40B4-BE49-F238E27FC236}">
                  <a16:creationId xmlns:a16="http://schemas.microsoft.com/office/drawing/2014/main" id="{A54FA943-C344-B773-164E-6BE6087D3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34383" y="2640818"/>
              <a:ext cx="1755800" cy="1920406"/>
            </a:xfrm>
            <a:prstGeom prst="rect">
              <a:avLst/>
            </a:prstGeom>
          </p:spPr>
        </p:pic>
      </p:grpSp>
      <p:pic>
        <p:nvPicPr>
          <p:cNvPr id="7" name="Hình ảnh 6">
            <a:extLst>
              <a:ext uri="{FF2B5EF4-FFF2-40B4-BE49-F238E27FC236}">
                <a16:creationId xmlns:a16="http://schemas.microsoft.com/office/drawing/2014/main" id="{7556D50D-FFAA-4E21-DFE1-E4F4A52823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6998" y="896028"/>
            <a:ext cx="7876715" cy="1926503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DC336E9B-B9FA-5287-00AD-8234A30E2C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75258" y="6260976"/>
            <a:ext cx="969759" cy="89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87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Đồ họa 36">
            <a:extLst>
              <a:ext uri="{FF2B5EF4-FFF2-40B4-BE49-F238E27FC236}">
                <a16:creationId xmlns:a16="http://schemas.microsoft.com/office/drawing/2014/main" id="{9EAAECD5-8AEC-C195-FE9B-DEB0EF664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71800" y="4622325"/>
            <a:ext cx="1527810" cy="1073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Hình ảnh 32">
            <a:extLst>
              <a:ext uri="{FF2B5EF4-FFF2-40B4-BE49-F238E27FC236}">
                <a16:creationId xmlns:a16="http://schemas.microsoft.com/office/drawing/2014/main" id="{A508B561-18B2-BA66-B869-E41598D32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35" y="5323426"/>
            <a:ext cx="1524132" cy="1402202"/>
          </a:xfrm>
          <a:prstGeom prst="rect">
            <a:avLst/>
          </a:prstGeom>
        </p:spPr>
      </p:pic>
      <p:pic>
        <p:nvPicPr>
          <p:cNvPr id="38" name="Đồ họa 37">
            <a:extLst>
              <a:ext uri="{FF2B5EF4-FFF2-40B4-BE49-F238E27FC236}">
                <a16:creationId xmlns:a16="http://schemas.microsoft.com/office/drawing/2014/main" id="{FC454000-3FD0-ACBB-8E62-E120CF931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53400" y="5323426"/>
            <a:ext cx="1527810" cy="1073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Đồ họa 38">
            <a:extLst>
              <a:ext uri="{FF2B5EF4-FFF2-40B4-BE49-F238E27FC236}">
                <a16:creationId xmlns:a16="http://schemas.microsoft.com/office/drawing/2014/main" id="{329CBFF0-69F1-5640-9B5C-AE82A76B18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0800" y="995327"/>
            <a:ext cx="1527810" cy="1073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Đồ họa 39">
            <a:extLst>
              <a:ext uri="{FF2B5EF4-FFF2-40B4-BE49-F238E27FC236}">
                <a16:creationId xmlns:a16="http://schemas.microsoft.com/office/drawing/2014/main" id="{3088729A-EA2D-742B-7DBE-D29394FFFE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09487" y="1924967"/>
            <a:ext cx="1527810" cy="10731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22832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-2.08333E-7 0.00023 C 0.00221 -0.00185 0.00521 -0.00278 0.00716 -0.00509 C 0.00807 -0.00648 0.00716 -0.00879 0.00794 -0.01018 C 0.00911 -0.0118 0.01107 -0.01203 0.0125 -0.01319 C 0.01445 -0.01435 0.01615 -0.01574 0.01797 -0.01713 C 0.01914 -0.01782 0.02057 -0.01828 0.02161 -0.01921 C 0.02279 -0.01991 0.02331 -0.02129 0.02435 -0.02222 C 0.02995 -0.02685 0.0293 -0.02546 0.03516 -0.02916 C 0.0362 -0.02986 0.03711 -0.03032 0.03789 -0.03125 C 0.03919 -0.03217 0.04023 -0.03333 0.04167 -0.03426 C 0.04531 -0.03634 0.0474 -0.03634 0.05156 -0.03727 C 0.05469 -0.03981 0.05521 -0.04051 0.05885 -0.04213 C 0.06536 -0.04491 0.06276 -0.04352 0.06875 -0.04514 C 0.06979 -0.04537 0.07057 -0.04583 0.07148 -0.04606 C 0.07396 -0.04676 0.07878 -0.04815 0.07878 -0.04791 C 0.08503 -0.05162 0.07982 -0.04907 0.08776 -0.05116 C 0.10339 -0.05486 0.09349 -0.05416 0.10794 -0.05416 " pathEditMode="relative" rAng="0" ptsTypes="AAAAAAAAAAAAAAA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Câu hỏi">
            <a:extLst>
              <a:ext uri="{FF2B5EF4-FFF2-40B4-BE49-F238E27FC236}">
                <a16:creationId xmlns:a16="http://schemas.microsoft.com/office/drawing/2014/main" id="{B3703032-B687-7050-D53C-A0C18F3E4435}"/>
              </a:ext>
            </a:extLst>
          </p:cNvPr>
          <p:cNvGrpSpPr/>
          <p:nvPr/>
        </p:nvGrpSpPr>
        <p:grpSpPr>
          <a:xfrm>
            <a:off x="744030" y="438443"/>
            <a:ext cx="11082209" cy="1584579"/>
            <a:chOff x="985532" y="165766"/>
            <a:chExt cx="10000823" cy="2643993"/>
          </a:xfrm>
        </p:grpSpPr>
        <p:grpSp>
          <p:nvGrpSpPr>
            <p:cNvPr id="42" name="Graphic 3797">
              <a:extLst>
                <a:ext uri="{FF2B5EF4-FFF2-40B4-BE49-F238E27FC236}">
                  <a16:creationId xmlns:a16="http://schemas.microsoft.com/office/drawing/2014/main" id="{19EB1E41-4841-1B08-170F-7FC7E0049FD0}"/>
                </a:ext>
              </a:extLst>
            </p:cNvPr>
            <p:cNvGrpSpPr/>
            <p:nvPr/>
          </p:nvGrpSpPr>
          <p:grpSpPr>
            <a:xfrm>
              <a:off x="985532" y="165766"/>
              <a:ext cx="10000823" cy="2643993"/>
              <a:chOff x="985532" y="165766"/>
              <a:chExt cx="10000823" cy="2643993"/>
            </a:xfrm>
          </p:grpSpPr>
          <p:grpSp>
            <p:nvGrpSpPr>
              <p:cNvPr id="44" name="Graphic 3797">
                <a:extLst>
                  <a:ext uri="{FF2B5EF4-FFF2-40B4-BE49-F238E27FC236}">
                    <a16:creationId xmlns:a16="http://schemas.microsoft.com/office/drawing/2014/main" id="{0BAEB85F-2894-FB75-3A55-2C21DDAAA99F}"/>
                  </a:ext>
                </a:extLst>
              </p:cNvPr>
              <p:cNvGrpSpPr/>
              <p:nvPr/>
            </p:nvGrpSpPr>
            <p:grpSpPr>
              <a:xfrm>
                <a:off x="1297729" y="457158"/>
                <a:ext cx="9427856" cy="2138581"/>
                <a:chOff x="1297729" y="457158"/>
                <a:chExt cx="9427856" cy="2138581"/>
              </a:xfrm>
            </p:grpSpPr>
            <p:sp>
              <p:nvSpPr>
                <p:cNvPr id="51" name="Freeform: Shape 3800">
                  <a:extLst>
                    <a:ext uri="{FF2B5EF4-FFF2-40B4-BE49-F238E27FC236}">
                      <a16:creationId xmlns:a16="http://schemas.microsoft.com/office/drawing/2014/main" id="{B8B379E0-F179-8580-97ED-8F1CD1BE83E1}"/>
                    </a:ext>
                  </a:extLst>
                </p:cNvPr>
                <p:cNvSpPr/>
                <p:nvPr/>
              </p:nvSpPr>
              <p:spPr>
                <a:xfrm>
                  <a:off x="1367739" y="570725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8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3 h 2025014"/>
                    <a:gd name="connsiteX5" fmla="*/ 9357846 w 9357846"/>
                    <a:gd name="connsiteY5" fmla="*/ 37148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8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7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3"/>
                        <a:pt x="9356894" y="35243"/>
                      </a:cubicBezTo>
                      <a:lnTo>
                        <a:pt x="9357846" y="3714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52" name="Freeform: Shape 3801">
                  <a:extLst>
                    <a:ext uri="{FF2B5EF4-FFF2-40B4-BE49-F238E27FC236}">
                      <a16:creationId xmlns:a16="http://schemas.microsoft.com/office/drawing/2014/main" id="{32644068-FE3B-49E1-A252-A7750825AF61}"/>
                    </a:ext>
                  </a:extLst>
                </p:cNvPr>
                <p:cNvSpPr/>
                <p:nvPr/>
              </p:nvSpPr>
              <p:spPr>
                <a:xfrm>
                  <a:off x="1297729" y="457158"/>
                  <a:ext cx="9357846" cy="2025014"/>
                </a:xfrm>
                <a:custGeom>
                  <a:avLst/>
                  <a:gdLst>
                    <a:gd name="connsiteX0" fmla="*/ 9357846 w 9357846"/>
                    <a:gd name="connsiteY0" fmla="*/ 37147 h 2025014"/>
                    <a:gd name="connsiteX1" fmla="*/ 9357846 w 9357846"/>
                    <a:gd name="connsiteY1" fmla="*/ 2025015 h 2025014"/>
                    <a:gd name="connsiteX2" fmla="*/ 486 w 9357846"/>
                    <a:gd name="connsiteY2" fmla="*/ 1939290 h 2025014"/>
                    <a:gd name="connsiteX3" fmla="*/ 35729 w 9357846"/>
                    <a:gd name="connsiteY3" fmla="*/ 0 h 2025014"/>
                    <a:gd name="connsiteX4" fmla="*/ 9356894 w 9357846"/>
                    <a:gd name="connsiteY4" fmla="*/ 35242 h 2025014"/>
                    <a:gd name="connsiteX5" fmla="*/ 9357846 w 9357846"/>
                    <a:gd name="connsiteY5" fmla="*/ 37147 h 2025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357846" h="2025014">
                      <a:moveTo>
                        <a:pt x="9357846" y="37147"/>
                      </a:moveTo>
                      <a:lnTo>
                        <a:pt x="9357846" y="2025015"/>
                      </a:lnTo>
                      <a:cubicBezTo>
                        <a:pt x="6234599" y="2022158"/>
                        <a:pt x="3124686" y="1938338"/>
                        <a:pt x="486" y="1939290"/>
                      </a:cubicBezTo>
                      <a:cubicBezTo>
                        <a:pt x="-5229" y="1294448"/>
                        <a:pt x="41444" y="643890"/>
                        <a:pt x="35729" y="0"/>
                      </a:cubicBezTo>
                      <a:cubicBezTo>
                        <a:pt x="3142784" y="11430"/>
                        <a:pt x="6249839" y="23812"/>
                        <a:pt x="9356894" y="35242"/>
                      </a:cubicBezTo>
                      <a:lnTo>
                        <a:pt x="9357846" y="37147"/>
                      </a:lnTo>
                      <a:close/>
                    </a:path>
                  </a:pathLst>
                </a:custGeom>
                <a:solidFill>
                  <a:srgbClr val="D7F0D3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45" name="Graphic 3797">
                <a:extLst>
                  <a:ext uri="{FF2B5EF4-FFF2-40B4-BE49-F238E27FC236}">
                    <a16:creationId xmlns:a16="http://schemas.microsoft.com/office/drawing/2014/main" id="{C73974BE-138E-6D07-2987-7B420E01F936}"/>
                  </a:ext>
                </a:extLst>
              </p:cNvPr>
              <p:cNvGrpSpPr/>
              <p:nvPr/>
            </p:nvGrpSpPr>
            <p:grpSpPr>
              <a:xfrm>
                <a:off x="985532" y="165766"/>
                <a:ext cx="1111021" cy="1019182"/>
                <a:chOff x="985532" y="165766"/>
                <a:chExt cx="1111021" cy="1019182"/>
              </a:xfrm>
            </p:grpSpPr>
            <p:sp>
              <p:nvSpPr>
                <p:cNvPr id="49" name="Freeform: Shape 3804">
                  <a:extLst>
                    <a:ext uri="{FF2B5EF4-FFF2-40B4-BE49-F238E27FC236}">
                      <a16:creationId xmlns:a16="http://schemas.microsoft.com/office/drawing/2014/main" id="{D7884B9F-4980-CE87-D74D-88E46991A679}"/>
                    </a:ext>
                  </a:extLst>
                </p:cNvPr>
                <p:cNvSpPr/>
                <p:nvPr/>
              </p:nvSpPr>
              <p:spPr>
                <a:xfrm>
                  <a:off x="985532" y="165766"/>
                  <a:ext cx="1111021" cy="1019182"/>
                </a:xfrm>
                <a:custGeom>
                  <a:avLst/>
                  <a:gdLst>
                    <a:gd name="connsiteX0" fmla="*/ 1012770 w 1111021"/>
                    <a:gd name="connsiteY0" fmla="*/ 339969 h 1019182"/>
                    <a:gd name="connsiteX1" fmla="*/ 895613 w 1111021"/>
                    <a:gd name="connsiteY1" fmla="*/ 445696 h 1019182"/>
                    <a:gd name="connsiteX2" fmla="*/ 560333 w 1111021"/>
                    <a:gd name="connsiteY2" fmla="*/ 747639 h 1019182"/>
                    <a:gd name="connsiteX3" fmla="*/ 392693 w 1111021"/>
                    <a:gd name="connsiteY3" fmla="*/ 898134 h 1019182"/>
                    <a:gd name="connsiteX4" fmla="*/ 267915 w 1111021"/>
                    <a:gd name="connsiteY4" fmla="*/ 1011481 h 1019182"/>
                    <a:gd name="connsiteX5" fmla="*/ 250770 w 1111021"/>
                    <a:gd name="connsiteY5" fmla="*/ 1019101 h 1019182"/>
                    <a:gd name="connsiteX6" fmla="*/ 228863 w 1111021"/>
                    <a:gd name="connsiteY6" fmla="*/ 1003861 h 1019182"/>
                    <a:gd name="connsiteX7" fmla="*/ 224100 w 1111021"/>
                    <a:gd name="connsiteY7" fmla="*/ 976239 h 1019182"/>
                    <a:gd name="connsiteX8" fmla="*/ 229815 w 1111021"/>
                    <a:gd name="connsiteY8" fmla="*/ 897181 h 1019182"/>
                    <a:gd name="connsiteX9" fmla="*/ 56460 w 1111021"/>
                    <a:gd name="connsiteY9" fmla="*/ 961951 h 1019182"/>
                    <a:gd name="connsiteX10" fmla="*/ 28838 w 1111021"/>
                    <a:gd name="connsiteY10" fmla="*/ 927661 h 1019182"/>
                    <a:gd name="connsiteX11" fmla="*/ 113610 w 1111021"/>
                    <a:gd name="connsiteY11" fmla="*/ 805741 h 1019182"/>
                    <a:gd name="connsiteX12" fmla="*/ 28838 w 1111021"/>
                    <a:gd name="connsiteY12" fmla="*/ 821934 h 1019182"/>
                    <a:gd name="connsiteX13" fmla="*/ 3120 w 1111021"/>
                    <a:gd name="connsiteY13" fmla="*/ 781929 h 1019182"/>
                    <a:gd name="connsiteX14" fmla="*/ 71700 w 1111021"/>
                    <a:gd name="connsiteY14" fmla="*/ 708586 h 1019182"/>
                    <a:gd name="connsiteX15" fmla="*/ 805125 w 1111021"/>
                    <a:gd name="connsiteY15" fmla="*/ 36121 h 1019182"/>
                    <a:gd name="connsiteX16" fmla="*/ 840368 w 1111021"/>
                    <a:gd name="connsiteY16" fmla="*/ 8499 h 1019182"/>
                    <a:gd name="connsiteX17" fmla="*/ 842273 w 1111021"/>
                    <a:gd name="connsiteY17" fmla="*/ 7546 h 1019182"/>
                    <a:gd name="connsiteX18" fmla="*/ 890850 w 1111021"/>
                    <a:gd name="connsiteY18" fmla="*/ 97081 h 1019182"/>
                    <a:gd name="connsiteX19" fmla="*/ 875610 w 1111021"/>
                    <a:gd name="connsiteY19" fmla="*/ 143754 h 1019182"/>
                    <a:gd name="connsiteX20" fmla="*/ 1031820 w 1111021"/>
                    <a:gd name="connsiteY20" fmla="*/ 73269 h 1019182"/>
                    <a:gd name="connsiteX21" fmla="*/ 1095638 w 1111021"/>
                    <a:gd name="connsiteY21" fmla="*/ 53266 h 1019182"/>
                    <a:gd name="connsiteX22" fmla="*/ 1106115 w 1111021"/>
                    <a:gd name="connsiteY22" fmla="*/ 87556 h 1019182"/>
                    <a:gd name="connsiteX23" fmla="*/ 959430 w 1111021"/>
                    <a:gd name="connsiteY23" fmla="*/ 248529 h 1019182"/>
                    <a:gd name="connsiteX24" fmla="*/ 1058490 w 1111021"/>
                    <a:gd name="connsiteY24" fmla="*/ 244719 h 1019182"/>
                    <a:gd name="connsiteX25" fmla="*/ 1012770 w 1111021"/>
                    <a:gd name="connsiteY25" fmla="*/ 339969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1012770" y="339969"/>
                      </a:moveTo>
                      <a:cubicBezTo>
                        <a:pt x="973718" y="375211"/>
                        <a:pt x="934665" y="410454"/>
                        <a:pt x="895613" y="445696"/>
                      </a:cubicBezTo>
                      <a:cubicBezTo>
                        <a:pt x="783218" y="546661"/>
                        <a:pt x="671775" y="646674"/>
                        <a:pt x="560333" y="747639"/>
                      </a:cubicBezTo>
                      <a:lnTo>
                        <a:pt x="392693" y="898134"/>
                      </a:lnTo>
                      <a:cubicBezTo>
                        <a:pt x="351735" y="935281"/>
                        <a:pt x="312683" y="980049"/>
                        <a:pt x="267915" y="1011481"/>
                      </a:cubicBezTo>
                      <a:cubicBezTo>
                        <a:pt x="263153" y="1015291"/>
                        <a:pt x="257438" y="1018149"/>
                        <a:pt x="250770" y="1019101"/>
                      </a:cubicBezTo>
                      <a:cubicBezTo>
                        <a:pt x="241245" y="1020054"/>
                        <a:pt x="232673" y="1012434"/>
                        <a:pt x="228863" y="1003861"/>
                      </a:cubicBezTo>
                      <a:cubicBezTo>
                        <a:pt x="225053" y="995289"/>
                        <a:pt x="224100" y="985764"/>
                        <a:pt x="224100" y="976239"/>
                      </a:cubicBezTo>
                      <a:cubicBezTo>
                        <a:pt x="223148" y="949569"/>
                        <a:pt x="225053" y="923851"/>
                        <a:pt x="229815" y="897181"/>
                      </a:cubicBezTo>
                      <a:cubicBezTo>
                        <a:pt x="169808" y="914326"/>
                        <a:pt x="112658" y="937186"/>
                        <a:pt x="56460" y="961951"/>
                      </a:cubicBezTo>
                      <a:cubicBezTo>
                        <a:pt x="35505" y="971476"/>
                        <a:pt x="16455" y="945759"/>
                        <a:pt x="28838" y="927661"/>
                      </a:cubicBezTo>
                      <a:cubicBezTo>
                        <a:pt x="56460" y="886704"/>
                        <a:pt x="85035" y="845747"/>
                        <a:pt x="113610" y="805741"/>
                      </a:cubicBezTo>
                      <a:cubicBezTo>
                        <a:pt x="85035" y="810504"/>
                        <a:pt x="56460" y="816219"/>
                        <a:pt x="28838" y="821934"/>
                      </a:cubicBezTo>
                      <a:cubicBezTo>
                        <a:pt x="6930" y="826697"/>
                        <a:pt x="-6405" y="798122"/>
                        <a:pt x="3120" y="781929"/>
                      </a:cubicBezTo>
                      <a:cubicBezTo>
                        <a:pt x="17408" y="755259"/>
                        <a:pt x="51698" y="730494"/>
                        <a:pt x="71700" y="708586"/>
                      </a:cubicBezTo>
                      <a:cubicBezTo>
                        <a:pt x="303158" y="470461"/>
                        <a:pt x="567000" y="267579"/>
                        <a:pt x="805125" y="36121"/>
                      </a:cubicBezTo>
                      <a:cubicBezTo>
                        <a:pt x="815603" y="25644"/>
                        <a:pt x="827033" y="15166"/>
                        <a:pt x="840368" y="8499"/>
                      </a:cubicBezTo>
                      <a:lnTo>
                        <a:pt x="842273" y="7546"/>
                      </a:lnTo>
                      <a:cubicBezTo>
                        <a:pt x="910853" y="-25791"/>
                        <a:pt x="899423" y="59934"/>
                        <a:pt x="890850" y="97081"/>
                      </a:cubicBezTo>
                      <a:cubicBezTo>
                        <a:pt x="887040" y="113274"/>
                        <a:pt x="881325" y="128514"/>
                        <a:pt x="875610" y="143754"/>
                      </a:cubicBezTo>
                      <a:cubicBezTo>
                        <a:pt x="927998" y="119941"/>
                        <a:pt x="979433" y="97081"/>
                        <a:pt x="1031820" y="73269"/>
                      </a:cubicBezTo>
                      <a:cubicBezTo>
                        <a:pt x="1048965" y="65649"/>
                        <a:pt x="1075635" y="44694"/>
                        <a:pt x="1095638" y="53266"/>
                      </a:cubicBezTo>
                      <a:cubicBezTo>
                        <a:pt x="1108973" y="58981"/>
                        <a:pt x="1116593" y="76126"/>
                        <a:pt x="1106115" y="87556"/>
                      </a:cubicBezTo>
                      <a:cubicBezTo>
                        <a:pt x="1057538" y="140896"/>
                        <a:pt x="1008008" y="195189"/>
                        <a:pt x="959430" y="248529"/>
                      </a:cubicBezTo>
                      <a:cubicBezTo>
                        <a:pt x="992768" y="247576"/>
                        <a:pt x="1025153" y="245671"/>
                        <a:pt x="1058490" y="244719"/>
                      </a:cubicBezTo>
                      <a:cubicBezTo>
                        <a:pt x="1128975" y="240909"/>
                        <a:pt x="1026105" y="328539"/>
                        <a:pt x="1012770" y="339969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50" name="Freeform: Shape 3807">
                  <a:extLst>
                    <a:ext uri="{FF2B5EF4-FFF2-40B4-BE49-F238E27FC236}">
                      <a16:creationId xmlns:a16="http://schemas.microsoft.com/office/drawing/2014/main" id="{55D5527A-0E9D-38F2-525A-9EFC9C4BE166}"/>
                    </a:ext>
                  </a:extLst>
                </p:cNvPr>
                <p:cNvSpPr/>
                <p:nvPr/>
              </p:nvSpPr>
              <p:spPr>
                <a:xfrm>
                  <a:off x="1427816" y="427788"/>
                  <a:ext cx="270686" cy="264982"/>
                </a:xfrm>
                <a:custGeom>
                  <a:avLst/>
                  <a:gdLst>
                    <a:gd name="connsiteX0" fmla="*/ 4702 w 270686"/>
                    <a:gd name="connsiteY0" fmla="*/ 256064 h 264982"/>
                    <a:gd name="connsiteX1" fmla="*/ 37087 w 270686"/>
                    <a:gd name="connsiteY1" fmla="*/ 259874 h 264982"/>
                    <a:gd name="connsiteX2" fmla="*/ 261877 w 270686"/>
                    <a:gd name="connsiteY2" fmla="*/ 40799 h 264982"/>
                    <a:gd name="connsiteX3" fmla="*/ 265687 w 270686"/>
                    <a:gd name="connsiteY3" fmla="*/ 8414 h 264982"/>
                    <a:gd name="connsiteX4" fmla="*/ 233302 w 270686"/>
                    <a:gd name="connsiteY4" fmla="*/ 4604 h 264982"/>
                    <a:gd name="connsiteX5" fmla="*/ 8512 w 270686"/>
                    <a:gd name="connsiteY5" fmla="*/ 223679 h 264982"/>
                    <a:gd name="connsiteX6" fmla="*/ 4702 w 270686"/>
                    <a:gd name="connsiteY6" fmla="*/ 256064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0686" h="264982">
                      <a:moveTo>
                        <a:pt x="4702" y="256064"/>
                      </a:moveTo>
                      <a:cubicBezTo>
                        <a:pt x="12322" y="265589"/>
                        <a:pt x="28514" y="268447"/>
                        <a:pt x="37087" y="259874"/>
                      </a:cubicBezTo>
                      <a:cubicBezTo>
                        <a:pt x="112334" y="187484"/>
                        <a:pt x="175199" y="101759"/>
                        <a:pt x="261877" y="40799"/>
                      </a:cubicBezTo>
                      <a:cubicBezTo>
                        <a:pt x="272354" y="33179"/>
                        <a:pt x="273307" y="17939"/>
                        <a:pt x="265687" y="8414"/>
                      </a:cubicBezTo>
                      <a:cubicBezTo>
                        <a:pt x="257114" y="-2063"/>
                        <a:pt x="243779" y="-2063"/>
                        <a:pt x="233302" y="4604"/>
                      </a:cubicBezTo>
                      <a:cubicBezTo>
                        <a:pt x="146624" y="65564"/>
                        <a:pt x="83759" y="151289"/>
                        <a:pt x="8512" y="223679"/>
                      </a:cubicBezTo>
                      <a:cubicBezTo>
                        <a:pt x="-1013" y="232252"/>
                        <a:pt x="-2918" y="245587"/>
                        <a:pt x="4702" y="256064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  <p:grpSp>
            <p:nvGrpSpPr>
              <p:cNvPr id="46" name="Graphic 3797">
                <a:extLst>
                  <a:ext uri="{FF2B5EF4-FFF2-40B4-BE49-F238E27FC236}">
                    <a16:creationId xmlns:a16="http://schemas.microsoft.com/office/drawing/2014/main" id="{36A168F8-EDBD-1C14-4FC7-6DA52E29BF4F}"/>
                  </a:ext>
                </a:extLst>
              </p:cNvPr>
              <p:cNvGrpSpPr/>
              <p:nvPr/>
            </p:nvGrpSpPr>
            <p:grpSpPr>
              <a:xfrm>
                <a:off x="9875334" y="1790577"/>
                <a:ext cx="1111021" cy="1019182"/>
                <a:chOff x="9875334" y="1790577"/>
                <a:chExt cx="1111021" cy="1019182"/>
              </a:xfrm>
            </p:grpSpPr>
            <p:sp>
              <p:nvSpPr>
                <p:cNvPr id="47" name="Freeform: Shape 3809">
                  <a:extLst>
                    <a:ext uri="{FF2B5EF4-FFF2-40B4-BE49-F238E27FC236}">
                      <a16:creationId xmlns:a16="http://schemas.microsoft.com/office/drawing/2014/main" id="{39517CE1-04E9-1D06-B549-72394AA57388}"/>
                    </a:ext>
                  </a:extLst>
                </p:cNvPr>
                <p:cNvSpPr/>
                <p:nvPr/>
              </p:nvSpPr>
              <p:spPr>
                <a:xfrm>
                  <a:off x="9875334" y="1790577"/>
                  <a:ext cx="1111021" cy="1019182"/>
                </a:xfrm>
                <a:custGeom>
                  <a:avLst/>
                  <a:gdLst>
                    <a:gd name="connsiteX0" fmla="*/ 99203 w 1111021"/>
                    <a:gd name="connsiteY0" fmla="*/ 679213 h 1019182"/>
                    <a:gd name="connsiteX1" fmla="*/ 216361 w 1111021"/>
                    <a:gd name="connsiteY1" fmla="*/ 573486 h 1019182"/>
                    <a:gd name="connsiteX2" fmla="*/ 551641 w 1111021"/>
                    <a:gd name="connsiteY2" fmla="*/ 271543 h 1019182"/>
                    <a:gd name="connsiteX3" fmla="*/ 719281 w 1111021"/>
                    <a:gd name="connsiteY3" fmla="*/ 121048 h 1019182"/>
                    <a:gd name="connsiteX4" fmla="*/ 844059 w 1111021"/>
                    <a:gd name="connsiteY4" fmla="*/ 7701 h 1019182"/>
                    <a:gd name="connsiteX5" fmla="*/ 861203 w 1111021"/>
                    <a:gd name="connsiteY5" fmla="*/ 81 h 1019182"/>
                    <a:gd name="connsiteX6" fmla="*/ 883111 w 1111021"/>
                    <a:gd name="connsiteY6" fmla="*/ 15321 h 1019182"/>
                    <a:gd name="connsiteX7" fmla="*/ 887873 w 1111021"/>
                    <a:gd name="connsiteY7" fmla="*/ 42943 h 1019182"/>
                    <a:gd name="connsiteX8" fmla="*/ 882159 w 1111021"/>
                    <a:gd name="connsiteY8" fmla="*/ 122001 h 1019182"/>
                    <a:gd name="connsiteX9" fmla="*/ 1054561 w 1111021"/>
                    <a:gd name="connsiteY9" fmla="*/ 57231 h 1019182"/>
                    <a:gd name="connsiteX10" fmla="*/ 1082184 w 1111021"/>
                    <a:gd name="connsiteY10" fmla="*/ 91521 h 1019182"/>
                    <a:gd name="connsiteX11" fmla="*/ 997411 w 1111021"/>
                    <a:gd name="connsiteY11" fmla="*/ 213441 h 1019182"/>
                    <a:gd name="connsiteX12" fmla="*/ 1082184 w 1111021"/>
                    <a:gd name="connsiteY12" fmla="*/ 197248 h 1019182"/>
                    <a:gd name="connsiteX13" fmla="*/ 1107901 w 1111021"/>
                    <a:gd name="connsiteY13" fmla="*/ 237253 h 1019182"/>
                    <a:gd name="connsiteX14" fmla="*/ 1039321 w 1111021"/>
                    <a:gd name="connsiteY14" fmla="*/ 310596 h 1019182"/>
                    <a:gd name="connsiteX15" fmla="*/ 305896 w 1111021"/>
                    <a:gd name="connsiteY15" fmla="*/ 983061 h 1019182"/>
                    <a:gd name="connsiteX16" fmla="*/ 270653 w 1111021"/>
                    <a:gd name="connsiteY16" fmla="*/ 1010683 h 1019182"/>
                    <a:gd name="connsiteX17" fmla="*/ 268748 w 1111021"/>
                    <a:gd name="connsiteY17" fmla="*/ 1011636 h 1019182"/>
                    <a:gd name="connsiteX18" fmla="*/ 220171 w 1111021"/>
                    <a:gd name="connsiteY18" fmla="*/ 922101 h 1019182"/>
                    <a:gd name="connsiteX19" fmla="*/ 235411 w 1111021"/>
                    <a:gd name="connsiteY19" fmla="*/ 875428 h 1019182"/>
                    <a:gd name="connsiteX20" fmla="*/ 79201 w 1111021"/>
                    <a:gd name="connsiteY20" fmla="*/ 945913 h 1019182"/>
                    <a:gd name="connsiteX21" fmla="*/ 15384 w 1111021"/>
                    <a:gd name="connsiteY21" fmla="*/ 965916 h 1019182"/>
                    <a:gd name="connsiteX22" fmla="*/ 4906 w 1111021"/>
                    <a:gd name="connsiteY22" fmla="*/ 931626 h 1019182"/>
                    <a:gd name="connsiteX23" fmla="*/ 151591 w 1111021"/>
                    <a:gd name="connsiteY23" fmla="*/ 770653 h 1019182"/>
                    <a:gd name="connsiteX24" fmla="*/ 52531 w 1111021"/>
                    <a:gd name="connsiteY24" fmla="*/ 774463 h 1019182"/>
                    <a:gd name="connsiteX25" fmla="*/ 99203 w 1111021"/>
                    <a:gd name="connsiteY25" fmla="*/ 679213 h 10191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1111021" h="1019182">
                      <a:moveTo>
                        <a:pt x="99203" y="679213"/>
                      </a:moveTo>
                      <a:cubicBezTo>
                        <a:pt x="138256" y="643971"/>
                        <a:pt x="177309" y="608728"/>
                        <a:pt x="216361" y="573486"/>
                      </a:cubicBezTo>
                      <a:cubicBezTo>
                        <a:pt x="327803" y="472521"/>
                        <a:pt x="440198" y="372508"/>
                        <a:pt x="551641" y="271543"/>
                      </a:cubicBezTo>
                      <a:lnTo>
                        <a:pt x="719281" y="121048"/>
                      </a:lnTo>
                      <a:cubicBezTo>
                        <a:pt x="760239" y="83901"/>
                        <a:pt x="799291" y="39133"/>
                        <a:pt x="844059" y="7701"/>
                      </a:cubicBezTo>
                      <a:cubicBezTo>
                        <a:pt x="848821" y="3891"/>
                        <a:pt x="854536" y="1033"/>
                        <a:pt x="861203" y="81"/>
                      </a:cubicBezTo>
                      <a:cubicBezTo>
                        <a:pt x="870729" y="-872"/>
                        <a:pt x="879301" y="6748"/>
                        <a:pt x="883111" y="15321"/>
                      </a:cubicBezTo>
                      <a:cubicBezTo>
                        <a:pt x="886921" y="23893"/>
                        <a:pt x="887873" y="33418"/>
                        <a:pt x="887873" y="42943"/>
                      </a:cubicBezTo>
                      <a:cubicBezTo>
                        <a:pt x="888826" y="69613"/>
                        <a:pt x="886921" y="95331"/>
                        <a:pt x="882159" y="122001"/>
                      </a:cubicBezTo>
                      <a:cubicBezTo>
                        <a:pt x="942167" y="105808"/>
                        <a:pt x="998363" y="82948"/>
                        <a:pt x="1054561" y="57231"/>
                      </a:cubicBezTo>
                      <a:cubicBezTo>
                        <a:pt x="1075517" y="47706"/>
                        <a:pt x="1094567" y="73423"/>
                        <a:pt x="1082184" y="91521"/>
                      </a:cubicBezTo>
                      <a:cubicBezTo>
                        <a:pt x="1054561" y="132478"/>
                        <a:pt x="1025986" y="173436"/>
                        <a:pt x="997411" y="213441"/>
                      </a:cubicBezTo>
                      <a:cubicBezTo>
                        <a:pt x="1025986" y="208678"/>
                        <a:pt x="1054561" y="202963"/>
                        <a:pt x="1082184" y="197248"/>
                      </a:cubicBezTo>
                      <a:cubicBezTo>
                        <a:pt x="1104092" y="192486"/>
                        <a:pt x="1117426" y="221061"/>
                        <a:pt x="1107901" y="237253"/>
                      </a:cubicBezTo>
                      <a:cubicBezTo>
                        <a:pt x="1093613" y="263923"/>
                        <a:pt x="1059323" y="288688"/>
                        <a:pt x="1039321" y="310596"/>
                      </a:cubicBezTo>
                      <a:cubicBezTo>
                        <a:pt x="807864" y="548721"/>
                        <a:pt x="544021" y="751603"/>
                        <a:pt x="305896" y="983061"/>
                      </a:cubicBezTo>
                      <a:cubicBezTo>
                        <a:pt x="295419" y="993538"/>
                        <a:pt x="283989" y="1004016"/>
                        <a:pt x="270653" y="1010683"/>
                      </a:cubicBezTo>
                      <a:lnTo>
                        <a:pt x="268748" y="1011636"/>
                      </a:lnTo>
                      <a:cubicBezTo>
                        <a:pt x="200169" y="1044973"/>
                        <a:pt x="211598" y="959248"/>
                        <a:pt x="220171" y="922101"/>
                      </a:cubicBezTo>
                      <a:cubicBezTo>
                        <a:pt x="223981" y="905908"/>
                        <a:pt x="229696" y="890668"/>
                        <a:pt x="235411" y="875428"/>
                      </a:cubicBezTo>
                      <a:cubicBezTo>
                        <a:pt x="183023" y="899241"/>
                        <a:pt x="131589" y="922101"/>
                        <a:pt x="79201" y="945913"/>
                      </a:cubicBezTo>
                      <a:cubicBezTo>
                        <a:pt x="62056" y="953533"/>
                        <a:pt x="35386" y="974488"/>
                        <a:pt x="15384" y="965916"/>
                      </a:cubicBezTo>
                      <a:cubicBezTo>
                        <a:pt x="2048" y="960201"/>
                        <a:pt x="-5572" y="943056"/>
                        <a:pt x="4906" y="931626"/>
                      </a:cubicBezTo>
                      <a:cubicBezTo>
                        <a:pt x="53484" y="878286"/>
                        <a:pt x="103014" y="823993"/>
                        <a:pt x="151591" y="770653"/>
                      </a:cubicBezTo>
                      <a:cubicBezTo>
                        <a:pt x="118253" y="771606"/>
                        <a:pt x="85869" y="773511"/>
                        <a:pt x="52531" y="774463"/>
                      </a:cubicBezTo>
                      <a:cubicBezTo>
                        <a:pt x="-17002" y="778273"/>
                        <a:pt x="86821" y="690643"/>
                        <a:pt x="99203" y="679213"/>
                      </a:cubicBezTo>
                      <a:close/>
                    </a:path>
                  </a:pathLst>
                </a:custGeom>
                <a:solidFill>
                  <a:srgbClr val="F9DE8D"/>
                </a:solidFill>
                <a:ln w="38100" cap="flat">
                  <a:solidFill>
                    <a:srgbClr val="454E5F"/>
                  </a:solidFill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  <p:sp>
              <p:nvSpPr>
                <p:cNvPr id="48" name="Freeform: Shape 3812">
                  <a:extLst>
                    <a:ext uri="{FF2B5EF4-FFF2-40B4-BE49-F238E27FC236}">
                      <a16:creationId xmlns:a16="http://schemas.microsoft.com/office/drawing/2014/main" id="{39BC4725-FAAC-4504-695E-6DAA423D4BDB}"/>
                    </a:ext>
                  </a:extLst>
                </p:cNvPr>
                <p:cNvSpPr/>
                <p:nvPr/>
              </p:nvSpPr>
              <p:spPr>
                <a:xfrm>
                  <a:off x="10274338" y="2282754"/>
                  <a:ext cx="271092" cy="264982"/>
                </a:xfrm>
                <a:custGeom>
                  <a:avLst/>
                  <a:gdLst>
                    <a:gd name="connsiteX0" fmla="*/ 265985 w 271092"/>
                    <a:gd name="connsiteY0" fmla="*/ 8918 h 264982"/>
                    <a:gd name="connsiteX1" fmla="*/ 233599 w 271092"/>
                    <a:gd name="connsiteY1" fmla="*/ 5108 h 264982"/>
                    <a:gd name="connsiteX2" fmla="*/ 8810 w 271092"/>
                    <a:gd name="connsiteY2" fmla="*/ 224183 h 264982"/>
                    <a:gd name="connsiteX3" fmla="*/ 4999 w 271092"/>
                    <a:gd name="connsiteY3" fmla="*/ 256568 h 264982"/>
                    <a:gd name="connsiteX4" fmla="*/ 37385 w 271092"/>
                    <a:gd name="connsiteY4" fmla="*/ 260378 h 264982"/>
                    <a:gd name="connsiteX5" fmla="*/ 262174 w 271092"/>
                    <a:gd name="connsiteY5" fmla="*/ 41303 h 264982"/>
                    <a:gd name="connsiteX6" fmla="*/ 265985 w 271092"/>
                    <a:gd name="connsiteY6" fmla="*/ 8918 h 2649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1092" h="264982">
                      <a:moveTo>
                        <a:pt x="265985" y="8918"/>
                      </a:moveTo>
                      <a:cubicBezTo>
                        <a:pt x="258365" y="-607"/>
                        <a:pt x="242172" y="-3464"/>
                        <a:pt x="233599" y="5108"/>
                      </a:cubicBezTo>
                      <a:cubicBezTo>
                        <a:pt x="158352" y="77498"/>
                        <a:pt x="95487" y="163223"/>
                        <a:pt x="8810" y="224183"/>
                      </a:cubicBezTo>
                      <a:cubicBezTo>
                        <a:pt x="-1668" y="231803"/>
                        <a:pt x="-2621" y="247043"/>
                        <a:pt x="4999" y="256568"/>
                      </a:cubicBezTo>
                      <a:cubicBezTo>
                        <a:pt x="13572" y="267046"/>
                        <a:pt x="26907" y="267046"/>
                        <a:pt x="37385" y="260378"/>
                      </a:cubicBezTo>
                      <a:cubicBezTo>
                        <a:pt x="124062" y="199418"/>
                        <a:pt x="186927" y="113693"/>
                        <a:pt x="262174" y="41303"/>
                      </a:cubicBezTo>
                      <a:cubicBezTo>
                        <a:pt x="271699" y="32731"/>
                        <a:pt x="274557" y="19396"/>
                        <a:pt x="265985" y="8918"/>
                      </a:cubicBezTo>
                      <a:close/>
                    </a:path>
                  </a:pathLst>
                </a:custGeom>
                <a:solidFill>
                  <a:srgbClr val="454E5F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sz="18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endParaRPr>
                </a:p>
              </p:txBody>
            </p:sp>
          </p:grpSp>
        </p:grpSp>
        <p:sp>
          <p:nvSpPr>
            <p:cNvPr id="43" name="TextBox 3813">
              <a:extLst>
                <a:ext uri="{FF2B5EF4-FFF2-40B4-BE49-F238E27FC236}">
                  <a16:creationId xmlns:a16="http://schemas.microsoft.com/office/drawing/2014/main" id="{DF680063-6820-4B70-ED89-0896CAFBA0F3}"/>
                </a:ext>
              </a:extLst>
            </p:cNvPr>
            <p:cNvSpPr txBox="1"/>
            <p:nvPr/>
          </p:nvSpPr>
          <p:spPr>
            <a:xfrm>
              <a:off x="2230908" y="755058"/>
              <a:ext cx="7383656" cy="16947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just">
                <a:defRPr/>
              </a:pPr>
              <a:r>
                <a:rPr lang="vi-VN" sz="28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  <a:cs typeface="Times New Roman" pitchFamily="18" charset="0"/>
                </a:rPr>
                <a:t> </a:t>
              </a:r>
              <a:r>
                <a:rPr lang="vi-VN" sz="6000" b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  <a:cs typeface="Times New Roman" pitchFamily="18" charset="0"/>
                </a:rPr>
                <a:t>Tìm từ có chứa âm </a:t>
              </a:r>
              <a:r>
                <a:rPr lang="vi-VN" sz="6000" b="1" dirty="0">
                  <a:solidFill>
                    <a:srgbClr val="C00000"/>
                  </a:solidFill>
                  <a:latin typeface="UTM Avo" panose="02040603050506020204" pitchFamily="18" charset="0"/>
                  <a:cs typeface="Times New Roman" pitchFamily="18" charset="0"/>
                </a:rPr>
                <a:t>r</a:t>
              </a:r>
              <a:endPara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6" name="Hình ảnh 5">
            <a:extLst>
              <a:ext uri="{FF2B5EF4-FFF2-40B4-BE49-F238E27FC236}">
                <a16:creationId xmlns:a16="http://schemas.microsoft.com/office/drawing/2014/main" id="{DCB17EC8-C6E4-FEC1-4804-66A6D93197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5345" y="779844"/>
            <a:ext cx="1524132" cy="1402202"/>
          </a:xfrm>
          <a:prstGeom prst="rect">
            <a:avLst/>
          </a:prstGeom>
        </p:spPr>
      </p:pic>
      <p:grpSp>
        <p:nvGrpSpPr>
          <p:cNvPr id="7" name="A">
            <a:extLst>
              <a:ext uri="{FF2B5EF4-FFF2-40B4-BE49-F238E27FC236}">
                <a16:creationId xmlns:a16="http://schemas.microsoft.com/office/drawing/2014/main" id="{629AA85D-59E2-D95E-A48B-8778D3325718}"/>
              </a:ext>
            </a:extLst>
          </p:cNvPr>
          <p:cNvGrpSpPr/>
          <p:nvPr/>
        </p:nvGrpSpPr>
        <p:grpSpPr>
          <a:xfrm>
            <a:off x="3062687" y="2339619"/>
            <a:ext cx="9675940" cy="928788"/>
            <a:chOff x="873494" y="2490890"/>
            <a:chExt cx="9675940" cy="928788"/>
          </a:xfrm>
        </p:grpSpPr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4C9A6779-5F22-9684-C0A4-CAAC69BB0465}"/>
                </a:ext>
              </a:extLst>
            </p:cNvPr>
            <p:cNvGrpSpPr/>
            <p:nvPr/>
          </p:nvGrpSpPr>
          <p:grpSpPr>
            <a:xfrm>
              <a:off x="873494" y="2490890"/>
              <a:ext cx="5145141" cy="928788"/>
              <a:chOff x="873494" y="2490890"/>
              <a:chExt cx="5145141" cy="928788"/>
            </a:xfrm>
          </p:grpSpPr>
          <p:sp>
            <p:nvSpPr>
              <p:cNvPr id="10" name="Hình chữ nhật: Góc Tròn 11">
                <a:extLst>
                  <a:ext uri="{FF2B5EF4-FFF2-40B4-BE49-F238E27FC236}">
                    <a16:creationId xmlns:a16="http://schemas.microsoft.com/office/drawing/2014/main" id="{3F5A7EBF-32E6-42C4-2991-83BA3DBF8E33}"/>
                  </a:ext>
                </a:extLst>
              </p:cNvPr>
              <p:cNvSpPr/>
              <p:nvPr/>
            </p:nvSpPr>
            <p:spPr>
              <a:xfrm>
                <a:off x="1526774" y="2519678"/>
                <a:ext cx="4491861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462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11" name="Đồ họa 7">
                <a:extLst>
                  <a:ext uri="{FF2B5EF4-FFF2-40B4-BE49-F238E27FC236}">
                    <a16:creationId xmlns:a16="http://schemas.microsoft.com/office/drawing/2014/main" id="{FAB50E69-6F10-64B4-FDD9-ED541A0EFE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873494" y="2490890"/>
                <a:ext cx="973973" cy="900000"/>
              </a:xfrm>
              <a:prstGeom prst="rect">
                <a:avLst/>
              </a:prstGeom>
            </p:spPr>
          </p:pic>
        </p:grpSp>
        <p:sp>
          <p:nvSpPr>
            <p:cNvPr id="9" name="Hộp Văn bản 42">
              <a:extLst>
                <a:ext uri="{FF2B5EF4-FFF2-40B4-BE49-F238E27FC236}">
                  <a16:creationId xmlns:a16="http://schemas.microsoft.com/office/drawing/2014/main" id="{B3087643-8E04-3FA1-E32B-F53240E01309}"/>
                </a:ext>
              </a:extLst>
            </p:cNvPr>
            <p:cNvSpPr txBox="1"/>
            <p:nvPr/>
          </p:nvSpPr>
          <p:spPr>
            <a:xfrm>
              <a:off x="2139678" y="2544031"/>
              <a:ext cx="84097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vi-VN" sz="5000" b="1" dirty="0">
                  <a:solidFill>
                    <a:srgbClr val="C00000"/>
                  </a:solidFill>
                  <a:latin typeface="UTM Avo" panose="02040603050506020204" pitchFamily="18" charset="0"/>
                  <a:cs typeface="Times New Roman" pitchFamily="18" charset="0"/>
                </a:rPr>
                <a:t>gà ri</a:t>
              </a:r>
              <a:endParaRPr lang="vi-VN" sz="5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B">
            <a:extLst>
              <a:ext uri="{FF2B5EF4-FFF2-40B4-BE49-F238E27FC236}">
                <a16:creationId xmlns:a16="http://schemas.microsoft.com/office/drawing/2014/main" id="{BAB4C590-E533-139E-20C0-BFADCAF910D9}"/>
              </a:ext>
            </a:extLst>
          </p:cNvPr>
          <p:cNvGrpSpPr/>
          <p:nvPr/>
        </p:nvGrpSpPr>
        <p:grpSpPr>
          <a:xfrm>
            <a:off x="3097309" y="3379263"/>
            <a:ext cx="6972247" cy="933156"/>
            <a:chOff x="6372683" y="2989513"/>
            <a:chExt cx="6972247" cy="933156"/>
          </a:xfrm>
        </p:grpSpPr>
        <p:grpSp>
          <p:nvGrpSpPr>
            <p:cNvPr id="20" name="Nhóm 22">
              <a:extLst>
                <a:ext uri="{FF2B5EF4-FFF2-40B4-BE49-F238E27FC236}">
                  <a16:creationId xmlns:a16="http://schemas.microsoft.com/office/drawing/2014/main" id="{16CF05F1-4E41-BA3D-F52F-2AC74ECD4409}"/>
                </a:ext>
              </a:extLst>
            </p:cNvPr>
            <p:cNvGrpSpPr/>
            <p:nvPr/>
          </p:nvGrpSpPr>
          <p:grpSpPr>
            <a:xfrm>
              <a:off x="6372683" y="2989513"/>
              <a:ext cx="5110519" cy="933156"/>
              <a:chOff x="6309362" y="2463371"/>
              <a:chExt cx="5110519" cy="933156"/>
            </a:xfrm>
          </p:grpSpPr>
          <p:sp>
            <p:nvSpPr>
              <p:cNvPr id="22" name="Hình chữ nhật: Góc Tròn 12">
                <a:extLst>
                  <a:ext uri="{FF2B5EF4-FFF2-40B4-BE49-F238E27FC236}">
                    <a16:creationId xmlns:a16="http://schemas.microsoft.com/office/drawing/2014/main" id="{FB9642E4-77F3-4B77-A35F-B18267E57466}"/>
                  </a:ext>
                </a:extLst>
              </p:cNvPr>
              <p:cNvSpPr/>
              <p:nvPr/>
            </p:nvSpPr>
            <p:spPr>
              <a:xfrm>
                <a:off x="6688190" y="2496527"/>
                <a:ext cx="4731691" cy="90000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C9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b="1" dirty="0"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  <p:pic>
            <p:nvPicPr>
              <p:cNvPr id="23" name="Đồ họa 14">
                <a:extLst>
                  <a:ext uri="{FF2B5EF4-FFF2-40B4-BE49-F238E27FC236}">
                    <a16:creationId xmlns:a16="http://schemas.microsoft.com/office/drawing/2014/main" id="{6942C5FD-AFA2-93B0-14C3-02B11BD7DDC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6309362" y="2463371"/>
                <a:ext cx="828947" cy="900000"/>
              </a:xfrm>
              <a:prstGeom prst="rect">
                <a:avLst/>
              </a:prstGeom>
            </p:spPr>
          </p:pic>
        </p:grpSp>
        <p:sp>
          <p:nvSpPr>
            <p:cNvPr id="21" name="Hộp Văn bản 42">
              <a:extLst>
                <a:ext uri="{FF2B5EF4-FFF2-40B4-BE49-F238E27FC236}">
                  <a16:creationId xmlns:a16="http://schemas.microsoft.com/office/drawing/2014/main" id="{85F22DFD-0978-C703-4529-AB32AF80E226}"/>
                </a:ext>
              </a:extLst>
            </p:cNvPr>
            <p:cNvSpPr txBox="1"/>
            <p:nvPr/>
          </p:nvSpPr>
          <p:spPr>
            <a:xfrm>
              <a:off x="7580458" y="3208569"/>
              <a:ext cx="57644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endParaRPr lang="vi-VN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6" name="wrong 1">
            <a:hlinkClick r:id="" action="ppaction://media"/>
            <a:extLst>
              <a:ext uri="{FF2B5EF4-FFF2-40B4-BE49-F238E27FC236}">
                <a16:creationId xmlns:a16="http://schemas.microsoft.com/office/drawing/2014/main" id="{1F3531A7-CF2B-AE4B-E9C7-372B098E20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57311" y="1852256"/>
            <a:ext cx="487363" cy="487363"/>
          </a:xfrm>
          <a:prstGeom prst="rect">
            <a:avLst/>
          </a:prstGeom>
        </p:spPr>
      </p:pic>
      <p:pic>
        <p:nvPicPr>
          <p:cNvPr id="37" name="correct">
            <a:hlinkClick r:id="" action="ppaction://media"/>
            <a:extLst>
              <a:ext uri="{FF2B5EF4-FFF2-40B4-BE49-F238E27FC236}">
                <a16:creationId xmlns:a16="http://schemas.microsoft.com/office/drawing/2014/main" id="{FB57D857-E089-CB48-330A-44D55B51EE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422271" y="3743154"/>
            <a:ext cx="487363" cy="487363"/>
          </a:xfrm>
          <a:prstGeom prst="rect">
            <a:avLst/>
          </a:prstGeom>
        </p:spPr>
      </p:pic>
      <p:sp>
        <p:nvSpPr>
          <p:cNvPr id="2" name="Hộp Văn bản 42">
            <a:extLst>
              <a:ext uri="{FF2B5EF4-FFF2-40B4-BE49-F238E27FC236}">
                <a16:creationId xmlns:a16="http://schemas.microsoft.com/office/drawing/2014/main" id="{96107CB3-43F1-3EF2-08FB-98CC533114D1}"/>
              </a:ext>
            </a:extLst>
          </p:cNvPr>
          <p:cNvSpPr txBox="1"/>
          <p:nvPr/>
        </p:nvSpPr>
        <p:spPr>
          <a:xfrm>
            <a:off x="4328871" y="3365391"/>
            <a:ext cx="84097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5000" b="1" dirty="0">
                <a:solidFill>
                  <a:srgbClr val="C00000"/>
                </a:solidFill>
                <a:latin typeface="UTM Avo" panose="02040603050506020204" pitchFamily="18" charset="0"/>
                <a:cs typeface="Times New Roman" pitchFamily="18" charset="0"/>
              </a:rPr>
              <a:t>gỗ</a:t>
            </a:r>
            <a:endParaRPr lang="vi-VN" sz="5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571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34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625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10</Words>
  <Application>Microsoft Office PowerPoint</Application>
  <PresentationFormat>Widescreen</PresentationFormat>
  <Paragraphs>3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#9Slide07 HoneyCream</vt:lpstr>
      <vt:lpstr>Aptos</vt:lpstr>
      <vt:lpstr>Aptos Display</vt:lpstr>
      <vt:lpstr>Arial</vt:lpstr>
      <vt:lpstr>Calibri</vt:lpstr>
      <vt:lpstr>Calibri Light</vt:lpstr>
      <vt:lpstr>Cambria</vt:lpstr>
      <vt:lpstr>UTM Avo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MNT</dc:title>
  <dc:creator>Tư Bùi</dc:creator>
  <cp:keywords>MNT</cp:keywords>
  <cp:lastModifiedBy>Administrator</cp:lastModifiedBy>
  <cp:revision>18</cp:revision>
  <dcterms:created xsi:type="dcterms:W3CDTF">2025-07-03T02:02:00Z</dcterms:created>
  <dcterms:modified xsi:type="dcterms:W3CDTF">2026-01-13T03:28:40Z</dcterms:modified>
</cp:coreProperties>
</file>