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8" r:id="rId3"/>
    <p:sldId id="302" r:id="rId4"/>
    <p:sldId id="303" r:id="rId5"/>
    <p:sldId id="304" r:id="rId6"/>
    <p:sldId id="30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E62C8-D1DB-41B5-83E3-589B57C16E6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F3F51-B970-4F50-8FD0-27F630560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3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Lấy</a:t>
            </a:r>
            <a:r>
              <a:rPr lang="en-US" baseline="0" dirty="0"/>
              <a:t> ý </a:t>
            </a:r>
            <a:r>
              <a:rPr lang="en-US" baseline="0" dirty="0" err="1"/>
              <a:t>tưởng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“</a:t>
            </a:r>
            <a:r>
              <a:rPr lang="en-US" baseline="0" dirty="0" err="1"/>
              <a:t>Chiếc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</a:t>
            </a:r>
            <a:r>
              <a:rPr lang="en-US" baseline="0" dirty="0" err="1"/>
              <a:t>sắc</a:t>
            </a:r>
            <a:r>
              <a:rPr lang="en-US" baseline="0" dirty="0"/>
              <a:t>”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Bắp</a:t>
            </a:r>
            <a:r>
              <a:rPr lang="en-US" baseline="0" dirty="0"/>
              <a:t> ^^</a:t>
            </a:r>
          </a:p>
          <a:p>
            <a:r>
              <a:rPr lang="en-US" baseline="0" dirty="0"/>
              <a:t>HS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: 3 </a:t>
            </a:r>
            <a:r>
              <a:rPr lang="en-US" baseline="0" dirty="0" err="1"/>
              <a:t>tờ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/ </a:t>
            </a:r>
            <a:r>
              <a:rPr lang="en-US" baseline="0" dirty="0" err="1"/>
              <a:t>ĐỎ</a:t>
            </a:r>
            <a:r>
              <a:rPr lang="en-US" baseline="0" dirty="0"/>
              <a:t>/ </a:t>
            </a:r>
            <a:r>
              <a:rPr lang="en-US" baseline="0" dirty="0" err="1"/>
              <a:t>VÀNG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sắc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 (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vs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60DA-6CAD-410C-B3CA-E63A2B7039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8B7E-5E6D-F663-0A49-8D4C09A30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27A04-1616-6621-C8DC-58B9AC84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A613F-A6D0-719F-D686-4DF8B6CE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802F-72AE-4B5B-84F5-AEF804C5880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76240-C132-B96C-CBC1-D9CB0912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FA6C7-4E50-0FF2-C427-7DF68830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95B0-3D77-4B7E-9AEC-1073EB78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2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1FFF-6E4A-4833-0F54-D7081692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58EC2-8707-DF76-8671-A2BE79CB5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32ACD-8CD4-847B-1C28-7B913224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802F-72AE-4B5B-84F5-AEF804C5880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C2C7F-2625-5F10-9B04-55557EA0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E3543-630B-1CC1-FCE4-69CCA550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95B0-3D77-4B7E-9AEC-1073EB78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6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BCF56B-4211-04E4-7BC7-25EC10383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9AE9E-DF04-9607-C057-358D656C1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DE51-19E6-645C-ABB7-3FBF61B2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802F-72AE-4B5B-84F5-AEF804C5880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9E28F-0249-5A65-D5D4-1582558D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DD6B6-98C5-6A37-CB8B-0FC6E064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95B0-3D77-4B7E-9AEC-1073EB78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5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5CA7-6024-B206-8F39-4FD91652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AF3D6-137B-EE0C-5E11-0A7EA2EDC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245C9-9FF0-591B-D672-70EA09F0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802F-72AE-4B5B-84F5-AEF804C5880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52075-BEBE-20C8-2BBA-C05E8AAF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F6FC1-CEA2-3E25-ACB8-C0737DAB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95B0-3D77-4B7E-9AEC-1073EB78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05A0-DF8A-C6E2-4D10-7EE1DC2D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5FF9B-9F3B-8AB7-B3DD-7A370581B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8421F-2020-2803-F79D-46758395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802F-72AE-4B5B-84F5-AEF804C5880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2460C-0DFC-F582-60F1-E9E4A488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68421-3E69-BE7B-C95B-E89061CA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95B0-3D77-4B7E-9AEC-1073EB78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1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57C4-C103-9403-B029-724C41B4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9A5FF-5AD9-E6A9-7D06-037442899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40C98-FD6A-0863-D56B-F2E427103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8EC40-B043-CB70-3B03-3D7D933A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802F-72AE-4B5B-84F5-AEF804C5880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3E41C-9B8A-E123-1718-300E3804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B9FF4-60F4-5163-2B97-1F4F51E6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95B0-3D77-4B7E-9AEC-1073EB78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C209-E13B-FDE9-B2ED-64499EC6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0EF43-7515-587E-76F3-B7B29265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B6C54-FD40-007B-66BE-15FF49013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9DA9F-6FE9-F48F-DD71-6734FEC8F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C717D-311C-B677-BEA3-9540C3513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595180-2670-F558-067B-BBFDDB6B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802F-72AE-4B5B-84F5-AEF804C5880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64F95-22A0-37EE-62FA-E3D7EB49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66FDDF-45E8-471A-DB4A-383150F0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95B0-3D77-4B7E-9AEC-1073EB78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A88C-9C60-FE6D-1D1F-52CC0C25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34C4F-7D7D-03F3-E78A-A93D515E2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802F-72AE-4B5B-84F5-AEF804C5880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8201A-F456-F826-8EE0-E3C99135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27240-E677-070E-C0E2-EF17B6C3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95B0-3D77-4B7E-9AEC-1073EB78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5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86EF88-DC8A-DFD1-B4D0-F4C58EE5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802F-72AE-4B5B-84F5-AEF804C5880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07156-1E39-7298-A9C8-6B260B1CE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872DA-D787-C4AF-55C0-6054B4F6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95B0-3D77-4B7E-9AEC-1073EB78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8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BEA8-2621-447F-1F49-2EBCBCF7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1B08B-ACE0-6862-71E4-3249CC00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A2C6E-AA3D-CDDF-6380-59F2BC342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6C7C9-DC73-E7E4-1FDC-9AF34AE3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802F-72AE-4B5B-84F5-AEF804C5880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8BA53-A95F-2896-A9FC-5E822B0B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964D1-BB6C-90A3-98D3-E537BA18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95B0-3D77-4B7E-9AEC-1073EB78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4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9346-7189-119C-44A3-E49E847E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5DE7E-9C81-E44F-FE62-8DF6DBFDE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33700-7866-5CD0-5279-9A83C9D11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28292-CB1B-A01E-AC32-6C254F49E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802F-72AE-4B5B-84F5-AEF804C5880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F896F-0691-0AF4-F8A7-D696A692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7CE1A-0C07-B198-EFDE-BF47A581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95B0-3D77-4B7E-9AEC-1073EB78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5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9930F-A046-02F1-83D9-38F9842A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AAC2B-0CAD-CC5B-31F3-1D3E92924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5F828-5F8A-A67C-55C6-EC984A0D0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F802F-72AE-4B5B-84F5-AEF804C5880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AE8EA-0FB8-983A-AC15-397D7C230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C7DAA-8796-0B0F-18A1-E13A1306F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495B0-3D77-4B7E-9AEC-1073EB78E7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236C0-ABA4-E1CC-F6E3-A0C599475D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1" y="-419100"/>
            <a:ext cx="14244369" cy="93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3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1.gif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1.gif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1.gif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12" Type="http://schemas.openxmlformats.org/officeDocument/2006/relationships/image" Target="../media/image1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Relationship Id="rId1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BC1C6E-21D6-9A80-2686-45C85979D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4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40E812-AF21-55E7-01C4-79F136177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95">
            <a:extLst>
              <a:ext uri="{FF2B5EF4-FFF2-40B4-BE49-F238E27FC236}">
                <a16:creationId xmlns:a16="http://schemas.microsoft.com/office/drawing/2014/main" id="{24A388B0-06EB-4CBA-A3CA-75F080F1F933}"/>
              </a:ext>
            </a:extLst>
          </p:cNvPr>
          <p:cNvSpPr/>
          <p:nvPr/>
        </p:nvSpPr>
        <p:spPr>
          <a:xfrm>
            <a:off x="2002774" y="4838700"/>
            <a:ext cx="2456961" cy="838200"/>
          </a:xfrm>
          <a:prstGeom prst="roundRect">
            <a:avLst/>
          </a:prstGeom>
          <a:solidFill>
            <a:srgbClr val="FF6699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12" tIns="45712" rIns="91412" bIns="45712" rtlCol="0" anchor="ctr"/>
          <a:lstStyle/>
          <a:p>
            <a:pPr algn="ctr" defTabSz="914196"/>
            <a:endParaRPr lang="en-US" sz="1867" kern="0">
              <a:solidFill>
                <a:prstClr val="white"/>
              </a:solidFill>
              <a:latin typeface="#9Slide02 Noi dung da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2249590" y="4951769"/>
            <a:ext cx="1539268" cy="5744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196"/>
            <a:r>
              <a:rPr lang="en-US" sz="3733" b="1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Bắt</a:t>
            </a:r>
            <a:r>
              <a:rPr lang="en-US" sz="3733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đầu</a:t>
            </a:r>
            <a:endParaRPr lang="en-US" sz="3733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ChuongCam - 9Slide.vn">
            <a:extLst>
              <a:ext uri="{FF2B5EF4-FFF2-40B4-BE49-F238E27FC236}">
                <a16:creationId xmlns:a16="http://schemas.microsoft.com/office/drawing/2014/main" id="{60FDDF12-4068-4DC9-8EC1-C3DBBF0745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69" y="4743836"/>
            <a:ext cx="957532" cy="95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32" y="0"/>
            <a:ext cx="6858000" cy="68580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79400"/>
            <a:ext cx="6553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2666E-7196-41AE-91BC-D60075CE24D0}"/>
              </a:ext>
            </a:extLst>
          </p:cNvPr>
          <p:cNvSpPr txBox="1"/>
          <p:nvPr/>
        </p:nvSpPr>
        <p:spPr>
          <a:xfrm>
            <a:off x="358217" y="1158287"/>
            <a:ext cx="11660957" cy="4392692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Thầy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thông</a:t>
            </a:r>
            <a:r>
              <a:rPr lang="en-US" sz="3600" dirty="0">
                <a:solidFill>
                  <a:srgbClr val="FF0000"/>
                </a:solidFill>
              </a:rPr>
              <a:t> tin </a:t>
            </a:r>
            <a:r>
              <a:rPr lang="en-US" sz="3600" dirty="0" err="1">
                <a:solidFill>
                  <a:srgbClr val="FF0000"/>
                </a:solidFill>
              </a:rPr>
              <a:t>thì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xóa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nhé</a:t>
            </a:r>
            <a:r>
              <a:rPr lang="en-US" sz="3600" dirty="0">
                <a:solidFill>
                  <a:srgbClr val="FF0000"/>
                </a:solidFill>
              </a:rPr>
              <a:t>!</a:t>
            </a:r>
          </a:p>
          <a:p>
            <a:r>
              <a:rPr lang="en-US" sz="3600" dirty="0" err="1"/>
              <a:t>Lấy</a:t>
            </a:r>
            <a:r>
              <a:rPr lang="en-US" sz="3600" baseline="0" dirty="0"/>
              <a:t> ý </a:t>
            </a:r>
            <a:r>
              <a:rPr lang="en-US" sz="3600" baseline="0" dirty="0" err="1"/>
              <a:t>tưởng</a:t>
            </a:r>
            <a:r>
              <a:rPr lang="en-US" sz="3600" baseline="0" dirty="0"/>
              <a:t> </a:t>
            </a:r>
            <a:r>
              <a:rPr lang="en-US" sz="3600" baseline="0" dirty="0" err="1"/>
              <a:t>từ</a:t>
            </a:r>
            <a:r>
              <a:rPr lang="en-US" sz="3600" baseline="0" dirty="0"/>
              <a:t> </a:t>
            </a:r>
            <a:r>
              <a:rPr lang="en-US" sz="3600" baseline="0" dirty="0" err="1"/>
              <a:t>trò</a:t>
            </a:r>
            <a:r>
              <a:rPr lang="en-US" sz="3600" baseline="0" dirty="0"/>
              <a:t> </a:t>
            </a:r>
            <a:r>
              <a:rPr lang="en-US" sz="3600" baseline="0" dirty="0" err="1"/>
              <a:t>chơi</a:t>
            </a:r>
            <a:r>
              <a:rPr lang="en-US" sz="3600" baseline="0" dirty="0"/>
              <a:t> “</a:t>
            </a:r>
            <a:r>
              <a:rPr lang="en-US" sz="3600" baseline="0" dirty="0" err="1"/>
              <a:t>Chiếc</a:t>
            </a:r>
            <a:r>
              <a:rPr lang="en-US" sz="3600" baseline="0" dirty="0"/>
              <a:t> </a:t>
            </a:r>
            <a:r>
              <a:rPr lang="en-US" sz="3600" baseline="0" dirty="0" err="1"/>
              <a:t>vòng</a:t>
            </a:r>
            <a:r>
              <a:rPr lang="en-US" sz="3600" baseline="0" dirty="0"/>
              <a:t> </a:t>
            </a:r>
            <a:r>
              <a:rPr lang="en-US" sz="3600" baseline="0" dirty="0" err="1"/>
              <a:t>đa</a:t>
            </a:r>
            <a:r>
              <a:rPr lang="en-US" sz="3600" baseline="0" dirty="0"/>
              <a:t> </a:t>
            </a:r>
            <a:r>
              <a:rPr lang="en-US" sz="3600" baseline="0" dirty="0" err="1"/>
              <a:t>sắc</a:t>
            </a:r>
            <a:r>
              <a:rPr lang="en-US" sz="3600" baseline="0" dirty="0"/>
              <a:t>” </a:t>
            </a:r>
            <a:r>
              <a:rPr lang="en-US" sz="3600" baseline="0" dirty="0" err="1"/>
              <a:t>của</a:t>
            </a:r>
            <a:r>
              <a:rPr lang="en-US" sz="3600" baseline="0" dirty="0"/>
              <a:t> </a:t>
            </a:r>
            <a:r>
              <a:rPr lang="en-US" sz="3600" baseline="0" dirty="0" err="1"/>
              <a:t>Thầy</a:t>
            </a:r>
            <a:r>
              <a:rPr lang="en-US" sz="3600" baseline="0" dirty="0"/>
              <a:t> </a:t>
            </a:r>
            <a:r>
              <a:rPr lang="en-US" sz="3600" baseline="0" dirty="0" err="1"/>
              <a:t>Bắp</a:t>
            </a:r>
            <a:r>
              <a:rPr lang="en-US" sz="3600" baseline="0" dirty="0"/>
              <a:t> ^^</a:t>
            </a:r>
          </a:p>
          <a:p>
            <a:r>
              <a:rPr lang="en-US" sz="3600" baseline="0" dirty="0"/>
              <a:t>HS </a:t>
            </a:r>
            <a:r>
              <a:rPr lang="en-US" sz="3600" baseline="0" dirty="0" err="1"/>
              <a:t>cần</a:t>
            </a:r>
            <a:r>
              <a:rPr lang="en-US" sz="3600" baseline="0" dirty="0"/>
              <a:t> </a:t>
            </a:r>
            <a:r>
              <a:rPr lang="en-US" sz="3600" baseline="0" dirty="0" err="1"/>
              <a:t>chuẩn</a:t>
            </a:r>
            <a:r>
              <a:rPr lang="en-US" sz="3600" baseline="0" dirty="0"/>
              <a:t> </a:t>
            </a:r>
            <a:r>
              <a:rPr lang="en-US" sz="3600" baseline="0" dirty="0" err="1"/>
              <a:t>bị</a:t>
            </a:r>
            <a:r>
              <a:rPr lang="en-US" sz="3600" baseline="0" dirty="0"/>
              <a:t>: 3 </a:t>
            </a:r>
            <a:r>
              <a:rPr lang="en-US" sz="3600" baseline="0" dirty="0" err="1"/>
              <a:t>tờ</a:t>
            </a:r>
            <a:r>
              <a:rPr lang="en-US" sz="3600" baseline="0" dirty="0"/>
              <a:t> </a:t>
            </a:r>
            <a:r>
              <a:rPr lang="en-US" sz="3600" baseline="0" dirty="0" err="1"/>
              <a:t>giấy</a:t>
            </a:r>
            <a:r>
              <a:rPr lang="en-US" sz="3600" baseline="0" dirty="0"/>
              <a:t> </a:t>
            </a:r>
            <a:r>
              <a:rPr lang="en-US" sz="3600" baseline="0" dirty="0" err="1"/>
              <a:t>màu</a:t>
            </a:r>
            <a:r>
              <a:rPr lang="en-US" sz="3600" baseline="0" dirty="0"/>
              <a:t> XANH/ ĐỎ/ VÀNG </a:t>
            </a:r>
            <a:r>
              <a:rPr lang="en-US" sz="3600" baseline="0" dirty="0" err="1"/>
              <a:t>hoặc</a:t>
            </a:r>
            <a:r>
              <a:rPr lang="en-US" sz="3600" baseline="0" dirty="0"/>
              <a:t> </a:t>
            </a:r>
            <a:r>
              <a:rPr lang="en-US" sz="3600" baseline="0" dirty="0" err="1"/>
              <a:t>đồ</a:t>
            </a:r>
            <a:r>
              <a:rPr lang="en-US" sz="3600" baseline="0" dirty="0"/>
              <a:t> </a:t>
            </a:r>
            <a:r>
              <a:rPr lang="en-US" sz="3600" baseline="0" dirty="0" err="1"/>
              <a:t>vật</a:t>
            </a:r>
            <a:r>
              <a:rPr lang="en-US" sz="3600" baseline="0" dirty="0"/>
              <a:t> </a:t>
            </a:r>
            <a:r>
              <a:rPr lang="en-US" sz="3600" baseline="0" dirty="0" err="1"/>
              <a:t>có</a:t>
            </a:r>
            <a:r>
              <a:rPr lang="en-US" sz="3600" baseline="0" dirty="0"/>
              <a:t> 3 </a:t>
            </a:r>
            <a:r>
              <a:rPr lang="en-US" sz="3600" baseline="0" dirty="0" err="1"/>
              <a:t>màu</a:t>
            </a:r>
            <a:r>
              <a:rPr lang="en-US" sz="3600" baseline="0" dirty="0"/>
              <a:t> </a:t>
            </a:r>
            <a:r>
              <a:rPr lang="en-US" sz="3600" baseline="0" dirty="0" err="1"/>
              <a:t>đó</a:t>
            </a:r>
            <a:r>
              <a:rPr lang="en-US" sz="3600" baseline="0" dirty="0"/>
              <a:t> </a:t>
            </a:r>
            <a:r>
              <a:rPr lang="en-US" sz="3600" baseline="0" dirty="0" err="1"/>
              <a:t>để</a:t>
            </a:r>
            <a:r>
              <a:rPr lang="en-US" sz="3600" baseline="0" dirty="0"/>
              <a:t> </a:t>
            </a:r>
            <a:r>
              <a:rPr lang="en-US" sz="3600" baseline="0" dirty="0" err="1"/>
              <a:t>chọn</a:t>
            </a:r>
            <a:r>
              <a:rPr lang="en-US" sz="3600" baseline="0" dirty="0"/>
              <a:t> </a:t>
            </a:r>
            <a:r>
              <a:rPr lang="en-US" sz="3600" baseline="0" dirty="0" err="1"/>
              <a:t>đáp</a:t>
            </a:r>
            <a:r>
              <a:rPr lang="en-US" sz="3600" baseline="0" dirty="0"/>
              <a:t> </a:t>
            </a:r>
            <a:r>
              <a:rPr lang="en-US" sz="3600" baseline="0" dirty="0" err="1"/>
              <a:t>án</a:t>
            </a:r>
            <a:r>
              <a:rPr lang="en-US" sz="3600" baseline="0" dirty="0"/>
              <a:t> </a:t>
            </a:r>
            <a:r>
              <a:rPr lang="en-US" sz="3600" baseline="0" dirty="0" err="1"/>
              <a:t>đúng</a:t>
            </a:r>
            <a:r>
              <a:rPr lang="en-US" sz="3600" baseline="0" dirty="0"/>
              <a:t> </a:t>
            </a:r>
            <a:r>
              <a:rPr lang="en-US" sz="3600" baseline="0" dirty="0" err="1"/>
              <a:t>với</a:t>
            </a:r>
            <a:r>
              <a:rPr lang="en-US" sz="3600" baseline="0" dirty="0"/>
              <a:t> </a:t>
            </a:r>
            <a:r>
              <a:rPr lang="en-US" sz="3600" baseline="0" dirty="0" err="1"/>
              <a:t>màu</a:t>
            </a:r>
            <a:r>
              <a:rPr lang="en-US" sz="3600" baseline="0" dirty="0"/>
              <a:t> </a:t>
            </a:r>
            <a:r>
              <a:rPr lang="en-US" sz="3600" baseline="0" dirty="0" err="1"/>
              <a:t>sắc</a:t>
            </a:r>
            <a:r>
              <a:rPr lang="en-US" sz="3600" baseline="0" dirty="0"/>
              <a:t> </a:t>
            </a:r>
            <a:r>
              <a:rPr lang="en-US" sz="3600" baseline="0" dirty="0" err="1"/>
              <a:t>tương</a:t>
            </a:r>
            <a:r>
              <a:rPr lang="en-US" sz="3600" baseline="0" dirty="0"/>
              <a:t> </a:t>
            </a:r>
            <a:r>
              <a:rPr lang="en-US" sz="3600" baseline="0" dirty="0" err="1"/>
              <a:t>ứng</a:t>
            </a:r>
            <a:r>
              <a:rPr lang="en-US" sz="3600" baseline="0" dirty="0"/>
              <a:t>. (</a:t>
            </a:r>
            <a:r>
              <a:rPr lang="en-US" sz="3600" baseline="0" dirty="0" err="1"/>
              <a:t>Tương</a:t>
            </a:r>
            <a:r>
              <a:rPr lang="en-US" sz="3600" baseline="0" dirty="0"/>
              <a:t> </a:t>
            </a:r>
            <a:r>
              <a:rPr lang="en-US" sz="3600" baseline="0" dirty="0" err="1"/>
              <a:t>tác</a:t>
            </a:r>
            <a:r>
              <a:rPr lang="en-US" sz="3600" baseline="0" dirty="0"/>
              <a:t> </a:t>
            </a:r>
            <a:r>
              <a:rPr lang="en-US" sz="3600" baseline="0" dirty="0" err="1"/>
              <a:t>đc</a:t>
            </a:r>
            <a:r>
              <a:rPr lang="en-US" sz="3600" baseline="0" dirty="0"/>
              <a:t> vs </a:t>
            </a:r>
            <a:r>
              <a:rPr lang="en-US" sz="3600" baseline="0" dirty="0" err="1"/>
              <a:t>cả</a:t>
            </a:r>
            <a:r>
              <a:rPr lang="en-US" sz="3600" baseline="0" dirty="0"/>
              <a:t> </a:t>
            </a:r>
            <a:r>
              <a:rPr lang="en-US" sz="3600" baseline="0" dirty="0" err="1"/>
              <a:t>lớp</a:t>
            </a:r>
            <a:r>
              <a:rPr lang="en-US" sz="3600" baseline="0" dirty="0"/>
              <a:t> </a:t>
            </a:r>
            <a:r>
              <a:rPr lang="en-US" sz="3600" baseline="0" dirty="0" err="1"/>
              <a:t>trong</a:t>
            </a:r>
            <a:r>
              <a:rPr lang="en-US" sz="3600" baseline="0" dirty="0"/>
              <a:t> </a:t>
            </a:r>
            <a:r>
              <a:rPr lang="en-US" sz="3600" baseline="0" dirty="0" err="1"/>
              <a:t>mỗi</a:t>
            </a:r>
            <a:r>
              <a:rPr lang="en-US" sz="3600" baseline="0" dirty="0"/>
              <a:t> </a:t>
            </a:r>
            <a:r>
              <a:rPr lang="en-US" sz="3600" baseline="0" dirty="0" err="1"/>
              <a:t>câu</a:t>
            </a:r>
            <a:r>
              <a:rPr lang="en-US" sz="3600" baseline="0" dirty="0"/>
              <a:t> </a:t>
            </a:r>
            <a:r>
              <a:rPr lang="en-US" sz="3600" baseline="0" dirty="0" err="1"/>
              <a:t>hỏi</a:t>
            </a:r>
            <a:r>
              <a:rPr lang="en-US" sz="3600" baseline="0" dirty="0"/>
              <a:t>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9061519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39374A-FFD8-8687-03A1-F2BE7BF023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16801" y="1092200"/>
            <a:ext cx="4572000" cy="4876800"/>
            <a:chOff x="5562600" y="819150"/>
            <a:chExt cx="3429000" cy="3657600"/>
          </a:xfrm>
        </p:grpSpPr>
        <p:sp>
          <p:nvSpPr>
            <p:cNvPr id="3" name="Oval 2"/>
            <p:cNvSpPr/>
            <p:nvPr/>
          </p:nvSpPr>
          <p:spPr>
            <a:xfrm>
              <a:off x="5562600" y="819150"/>
              <a:ext cx="3429000" cy="36576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900069"/>
              <a:ext cx="2527968" cy="3368516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4" y="1498601"/>
            <a:ext cx="4806416" cy="1524000"/>
            <a:chOff x="1729187" y="117634"/>
            <a:chExt cx="3604812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71799" y="270034"/>
              <a:ext cx="236220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67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lá</a:t>
              </a:r>
              <a:r>
                <a:rPr lang="en-US" sz="5867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867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trà</a:t>
              </a:r>
              <a:endParaRPr lang="en-US" sz="5867" b="1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264929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634193"/>
              <a:ext cx="236220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67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trí</a:t>
              </a:r>
              <a:r>
                <a:rPr lang="en-US" sz="5867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867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nhớ</a:t>
              </a:r>
              <a:endParaRPr lang="en-US" sz="5867" b="1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8" y="5075555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819400" y="2937034"/>
              <a:ext cx="236220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67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tre</a:t>
              </a:r>
              <a:r>
                <a:rPr lang="en-US" sz="5867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867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ngà</a:t>
              </a:r>
              <a:endParaRPr lang="en-US" sz="5867" b="1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61482"/>
      </p:ext>
    </p:extLst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6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6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1506FA-796E-B005-C8DE-2BDE31494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16801" y="1092200"/>
            <a:ext cx="4572000" cy="4876800"/>
            <a:chOff x="5562600" y="819150"/>
            <a:chExt cx="3429000" cy="3657600"/>
          </a:xfrm>
        </p:grpSpPr>
        <p:sp>
          <p:nvSpPr>
            <p:cNvPr id="3" name="Oval 2"/>
            <p:cNvSpPr/>
            <p:nvPr/>
          </p:nvSpPr>
          <p:spPr>
            <a:xfrm>
              <a:off x="5562600" y="819150"/>
              <a:ext cx="3429000" cy="36576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882562"/>
              <a:ext cx="3209565" cy="1403498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4" y="1498600"/>
            <a:ext cx="4685413" cy="1524000"/>
            <a:chOff x="1729187" y="117634"/>
            <a:chExt cx="3514060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19400" y="184904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mô</a:t>
              </a:r>
              <a:r>
                <a:rPr lang="en-US" sz="7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tô</a:t>
              </a:r>
              <a:endParaRPr lang="en-US" sz="7200" b="1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5054600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518581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7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tô</a:t>
              </a:r>
              <a:endParaRPr lang="en-US" sz="7200" b="1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69953" y="3327400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124200" y="2876550"/>
              <a:ext cx="1600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ô </a:t>
              </a:r>
              <a:r>
                <a:rPr lang="en-US" sz="72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tô</a:t>
              </a:r>
              <a:endParaRPr lang="en-US" sz="7200" b="1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2903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4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54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4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54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E1AA19-F10F-84A9-6232-1E276CF28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16802" y="1092200"/>
            <a:ext cx="4775199" cy="4876800"/>
            <a:chOff x="5562600" y="819150"/>
            <a:chExt cx="3581399" cy="3657600"/>
          </a:xfrm>
        </p:grpSpPr>
        <p:sp>
          <p:nvSpPr>
            <p:cNvPr id="3" name="Oval 2"/>
            <p:cNvSpPr/>
            <p:nvPr/>
          </p:nvSpPr>
          <p:spPr>
            <a:xfrm>
              <a:off x="5562600" y="819150"/>
              <a:ext cx="3429000" cy="36576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509" y="861776"/>
              <a:ext cx="3525490" cy="3525490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90" y="1498600"/>
            <a:ext cx="4704817" cy="1524000"/>
            <a:chOff x="1729187" y="117634"/>
            <a:chExt cx="3528613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95600" y="184904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su</a:t>
              </a:r>
              <a:r>
                <a:rPr lang="en-US" sz="7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su</a:t>
              </a:r>
              <a:endParaRPr lang="en-US" sz="7200" b="1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264930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556504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sư</a:t>
              </a:r>
              <a:r>
                <a:rPr lang="en-US" sz="7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tử</a:t>
              </a:r>
              <a:endParaRPr lang="en-US" sz="7200" b="1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2" y="5075555"/>
            <a:ext cx="4607309" cy="1524000"/>
            <a:chOff x="1802318" y="2800350"/>
            <a:chExt cx="3455482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895600" y="2928104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hổ</a:t>
              </a:r>
              <a:r>
                <a:rPr lang="en-US" sz="7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dữ</a:t>
              </a:r>
              <a:endParaRPr lang="en-US" sz="7200" b="1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6881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44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65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7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44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65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7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AA7F2B-CAB3-FFF4-CDD4-EBBF0CEC48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990995" y="1092200"/>
            <a:ext cx="5994400" cy="4876800"/>
            <a:chOff x="5243246" y="819150"/>
            <a:chExt cx="4495800" cy="3657600"/>
          </a:xfrm>
        </p:grpSpPr>
        <p:sp>
          <p:nvSpPr>
            <p:cNvPr id="3" name="Oval 2"/>
            <p:cNvSpPr/>
            <p:nvPr/>
          </p:nvSpPr>
          <p:spPr>
            <a:xfrm>
              <a:off x="5562600" y="819150"/>
              <a:ext cx="3429000" cy="36576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0000" l="10000" r="90000">
                          <a14:foregroundMark x1="17667" y1="27115" x2="15333" y2="38269"/>
                          <a14:foregroundMark x1="18778" y1="25577" x2="31333" y2="20192"/>
                          <a14:foregroundMark x1="31333" y1="19808" x2="43000" y2="20192"/>
                          <a14:foregroundMark x1="42556" y1="20192" x2="53000" y2="22308"/>
                          <a14:foregroundMark x1="52444" y1="21923" x2="60333" y2="30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46" y="1361492"/>
              <a:ext cx="4495800" cy="2597574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4" y="1498600"/>
            <a:ext cx="4704816" cy="1524000"/>
            <a:chOff x="1729187" y="117634"/>
            <a:chExt cx="3528612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95599" y="338793"/>
              <a:ext cx="236220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67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lá</a:t>
              </a:r>
              <a:r>
                <a:rPr lang="en-US" sz="5867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867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trà</a:t>
              </a:r>
              <a:endParaRPr lang="en-US" sz="5867" b="1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264929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634193"/>
              <a:ext cx="236220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67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trí</a:t>
              </a:r>
              <a:r>
                <a:rPr lang="en-US" sz="5867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867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nhớ</a:t>
              </a:r>
              <a:endParaRPr lang="en-US" sz="5867" b="1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8" y="5075555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819400" y="2937034"/>
              <a:ext cx="236220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67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tre</a:t>
              </a:r>
              <a:r>
                <a:rPr lang="en-US" sz="5867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867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ngà</a:t>
              </a:r>
              <a:endParaRPr lang="en-US" sz="5867" b="1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8522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8056 -0.47749 " pathEditMode="relative" rAng="0" ptsTypes="AA">
                                          <p:cBhvr>
                                            <p:cTn id="34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28" y="-238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5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65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7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8056 -0.47749 " pathEditMode="relative" rAng="0" ptsTypes="AA">
                                          <p:cBhvr>
                                            <p:cTn id="34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28" y="-238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5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65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7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161</Words>
  <Application>Microsoft Office PowerPoint</Application>
  <PresentationFormat>Widescreen</PresentationFormat>
  <Paragraphs>23</Paragraphs>
  <Slides>6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#9Slide02 Noi dung dai</vt:lpstr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Thao Ly_GV</dc:creator>
  <cp:lastModifiedBy>Administrator</cp:lastModifiedBy>
  <cp:revision>9</cp:revision>
  <dcterms:created xsi:type="dcterms:W3CDTF">2025-08-31T09:13:08Z</dcterms:created>
  <dcterms:modified xsi:type="dcterms:W3CDTF">2026-01-13T03:29:06Z</dcterms:modified>
</cp:coreProperties>
</file>