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8"/>
  </p:notesMasterIdLst>
  <p:sldIdLst>
    <p:sldId id="293" r:id="rId3"/>
    <p:sldId id="257" r:id="rId4"/>
    <p:sldId id="266" r:id="rId5"/>
    <p:sldId id="268" r:id="rId6"/>
    <p:sldId id="269" r:id="rId7"/>
  </p:sldIdLst>
  <p:sldSz cx="18288000" cy="10287000"/>
  <p:notesSz cx="6858000" cy="9144000"/>
  <p:embeddedFontLst>
    <p:embeddedFont>
      <p:font typeface="Cambria" panose="02040503050406030204" pitchFamily="18" charset="0"/>
      <p:regular r:id="rId9"/>
      <p:bold r:id="rId10"/>
      <p:italic r:id="rId11"/>
      <p:boldItalic r:id="rId12"/>
    </p:embeddedFont>
    <p:embeddedFont>
      <p:font typeface="UTM Avo" panose="02040603050506020204" pitchFamily="18" charset="0"/>
      <p:regular r:id="rId13"/>
      <p:bold r:id="rId14"/>
      <p:italic r:id="rId15"/>
      <p:boldItalic r:id="rId16"/>
    </p:embeddedFont>
    <p:embeddedFont>
      <p:font typeface="UVF Barmbrack" panose="02000000000000000000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66E"/>
    <a:srgbClr val="A61E1E"/>
    <a:srgbClr val="472018"/>
    <a:srgbClr val="E05656"/>
    <a:srgbClr val="FCD8CF"/>
    <a:srgbClr val="C18F80"/>
    <a:srgbClr val="FBAFA9"/>
    <a:srgbClr val="E57273"/>
    <a:srgbClr val="E98484"/>
    <a:srgbClr val="4873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8856" autoAdjust="0"/>
  </p:normalViewPr>
  <p:slideViewPr>
    <p:cSldViewPr>
      <p:cViewPr varScale="1">
        <p:scale>
          <a:sx n="41" d="100"/>
          <a:sy n="41" d="100"/>
        </p:scale>
        <p:origin x="146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8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09228-8CF3-4958-8ADC-FD4A128645F8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075A66-7563-4316-9261-9E0DC82063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208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25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15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11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20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59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9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591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88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40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02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55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5763" t="-56435" r="-18611"/>
            </a:stretch>
          </a:blipFill>
        </p:spPr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6812126" y="-74831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5763" t="-56435" r="-18611"/>
            </a:stretch>
          </a:blipFill>
        </p:spPr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6812126" y="-74831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57200" y="274638"/>
            <a:ext cx="17373600" cy="9593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842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505200" y="495300"/>
            <a:ext cx="14125960" cy="8018584"/>
          </a:xfrm>
          <a:custGeom>
            <a:avLst/>
            <a:gdLst>
              <a:gd name="connsiteX0" fmla="*/ 0 w 10287000"/>
              <a:gd name="connsiteY0" fmla="*/ 1028721 h 6172200"/>
              <a:gd name="connsiteX1" fmla="*/ 1028721 w 10287000"/>
              <a:gd name="connsiteY1" fmla="*/ 0 h 6172200"/>
              <a:gd name="connsiteX2" fmla="*/ 9258279 w 10287000"/>
              <a:gd name="connsiteY2" fmla="*/ 0 h 6172200"/>
              <a:gd name="connsiteX3" fmla="*/ 10287000 w 10287000"/>
              <a:gd name="connsiteY3" fmla="*/ 1028721 h 6172200"/>
              <a:gd name="connsiteX4" fmla="*/ 10287000 w 10287000"/>
              <a:gd name="connsiteY4" fmla="*/ 5143479 h 6172200"/>
              <a:gd name="connsiteX5" fmla="*/ 9258279 w 10287000"/>
              <a:gd name="connsiteY5" fmla="*/ 6172200 h 6172200"/>
              <a:gd name="connsiteX6" fmla="*/ 1028721 w 10287000"/>
              <a:gd name="connsiteY6" fmla="*/ 6172200 h 6172200"/>
              <a:gd name="connsiteX7" fmla="*/ 0 w 10287000"/>
              <a:gd name="connsiteY7" fmla="*/ 5143479 h 6172200"/>
              <a:gd name="connsiteX8" fmla="*/ 0 w 10287000"/>
              <a:gd name="connsiteY8" fmla="*/ 1028721 h 6172200"/>
              <a:gd name="connsiteX0" fmla="*/ 0 w 12432323"/>
              <a:gd name="connsiteY0" fmla="*/ 376903 h 6223767"/>
              <a:gd name="connsiteX1" fmla="*/ 3174044 w 12432323"/>
              <a:gd name="connsiteY1" fmla="*/ 51567 h 6223767"/>
              <a:gd name="connsiteX2" fmla="*/ 11403602 w 12432323"/>
              <a:gd name="connsiteY2" fmla="*/ 51567 h 6223767"/>
              <a:gd name="connsiteX3" fmla="*/ 12432323 w 12432323"/>
              <a:gd name="connsiteY3" fmla="*/ 1080288 h 6223767"/>
              <a:gd name="connsiteX4" fmla="*/ 12432323 w 12432323"/>
              <a:gd name="connsiteY4" fmla="*/ 5195046 h 6223767"/>
              <a:gd name="connsiteX5" fmla="*/ 11403602 w 12432323"/>
              <a:gd name="connsiteY5" fmla="*/ 6223767 h 6223767"/>
              <a:gd name="connsiteX6" fmla="*/ 3174044 w 12432323"/>
              <a:gd name="connsiteY6" fmla="*/ 6223767 h 6223767"/>
              <a:gd name="connsiteX7" fmla="*/ 2145323 w 12432323"/>
              <a:gd name="connsiteY7" fmla="*/ 5195046 h 6223767"/>
              <a:gd name="connsiteX8" fmla="*/ 0 w 12432323"/>
              <a:gd name="connsiteY8" fmla="*/ 376903 h 6223767"/>
              <a:gd name="connsiteX0" fmla="*/ 0 w 12432323"/>
              <a:gd name="connsiteY0" fmla="*/ 1084404 h 6931268"/>
              <a:gd name="connsiteX1" fmla="*/ 3174044 w 12432323"/>
              <a:gd name="connsiteY1" fmla="*/ 759068 h 6931268"/>
              <a:gd name="connsiteX2" fmla="*/ 7444155 w 12432323"/>
              <a:gd name="connsiteY2" fmla="*/ 0 h 6931268"/>
              <a:gd name="connsiteX3" fmla="*/ 11403602 w 12432323"/>
              <a:gd name="connsiteY3" fmla="*/ 759068 h 6931268"/>
              <a:gd name="connsiteX4" fmla="*/ 12432323 w 12432323"/>
              <a:gd name="connsiteY4" fmla="*/ 1787789 h 6931268"/>
              <a:gd name="connsiteX5" fmla="*/ 12432323 w 12432323"/>
              <a:gd name="connsiteY5" fmla="*/ 5902547 h 6931268"/>
              <a:gd name="connsiteX6" fmla="*/ 11403602 w 12432323"/>
              <a:gd name="connsiteY6" fmla="*/ 6931268 h 6931268"/>
              <a:gd name="connsiteX7" fmla="*/ 3174044 w 12432323"/>
              <a:gd name="connsiteY7" fmla="*/ 6931268 h 6931268"/>
              <a:gd name="connsiteX8" fmla="*/ 2145323 w 12432323"/>
              <a:gd name="connsiteY8" fmla="*/ 5902547 h 6931268"/>
              <a:gd name="connsiteX9" fmla="*/ 0 w 12432323"/>
              <a:gd name="connsiteY9" fmla="*/ 1084404 h 6931268"/>
              <a:gd name="connsiteX0" fmla="*/ 0 w 13669118"/>
              <a:gd name="connsiteY0" fmla="*/ 1084404 h 6931268"/>
              <a:gd name="connsiteX1" fmla="*/ 3174044 w 13669118"/>
              <a:gd name="connsiteY1" fmla="*/ 759068 h 6931268"/>
              <a:gd name="connsiteX2" fmla="*/ 7444155 w 13669118"/>
              <a:gd name="connsiteY2" fmla="*/ 0 h 6931268"/>
              <a:gd name="connsiteX3" fmla="*/ 11403602 w 13669118"/>
              <a:gd name="connsiteY3" fmla="*/ 759068 h 6931268"/>
              <a:gd name="connsiteX4" fmla="*/ 12432323 w 13669118"/>
              <a:gd name="connsiteY4" fmla="*/ 1787789 h 6931268"/>
              <a:gd name="connsiteX5" fmla="*/ 13669109 w 13669118"/>
              <a:gd name="connsiteY5" fmla="*/ 4325815 h 6931268"/>
              <a:gd name="connsiteX6" fmla="*/ 12432323 w 13669118"/>
              <a:gd name="connsiteY6" fmla="*/ 5902547 h 6931268"/>
              <a:gd name="connsiteX7" fmla="*/ 11403602 w 13669118"/>
              <a:gd name="connsiteY7" fmla="*/ 6931268 h 6931268"/>
              <a:gd name="connsiteX8" fmla="*/ 3174044 w 13669118"/>
              <a:gd name="connsiteY8" fmla="*/ 6931268 h 6931268"/>
              <a:gd name="connsiteX9" fmla="*/ 2145323 w 13669118"/>
              <a:gd name="connsiteY9" fmla="*/ 5902547 h 6931268"/>
              <a:gd name="connsiteX10" fmla="*/ 0 w 13669118"/>
              <a:gd name="connsiteY10" fmla="*/ 1084404 h 6931268"/>
              <a:gd name="connsiteX0" fmla="*/ 0 w 13669118"/>
              <a:gd name="connsiteY0" fmla="*/ 1084404 h 6931268"/>
              <a:gd name="connsiteX1" fmla="*/ 3174044 w 13669118"/>
              <a:gd name="connsiteY1" fmla="*/ 759068 h 6931268"/>
              <a:gd name="connsiteX2" fmla="*/ 7444155 w 13669118"/>
              <a:gd name="connsiteY2" fmla="*/ 0 h 6931268"/>
              <a:gd name="connsiteX3" fmla="*/ 11403602 w 13669118"/>
              <a:gd name="connsiteY3" fmla="*/ 759068 h 6931268"/>
              <a:gd name="connsiteX4" fmla="*/ 12432323 w 13669118"/>
              <a:gd name="connsiteY4" fmla="*/ 1787789 h 6931268"/>
              <a:gd name="connsiteX5" fmla="*/ 13669109 w 13669118"/>
              <a:gd name="connsiteY5" fmla="*/ 4325815 h 6931268"/>
              <a:gd name="connsiteX6" fmla="*/ 12274062 w 13669118"/>
              <a:gd name="connsiteY6" fmla="*/ 5832209 h 6931268"/>
              <a:gd name="connsiteX7" fmla="*/ 11403602 w 13669118"/>
              <a:gd name="connsiteY7" fmla="*/ 6931268 h 6931268"/>
              <a:gd name="connsiteX8" fmla="*/ 3174044 w 13669118"/>
              <a:gd name="connsiteY8" fmla="*/ 6931268 h 6931268"/>
              <a:gd name="connsiteX9" fmla="*/ 2145323 w 13669118"/>
              <a:gd name="connsiteY9" fmla="*/ 5902547 h 6931268"/>
              <a:gd name="connsiteX10" fmla="*/ 0 w 13669118"/>
              <a:gd name="connsiteY10" fmla="*/ 1084404 h 6931268"/>
              <a:gd name="connsiteX0" fmla="*/ 0 w 13669118"/>
              <a:gd name="connsiteY0" fmla="*/ 1084404 h 6931268"/>
              <a:gd name="connsiteX1" fmla="*/ 3174044 w 13669118"/>
              <a:gd name="connsiteY1" fmla="*/ 759068 h 6931268"/>
              <a:gd name="connsiteX2" fmla="*/ 7444155 w 13669118"/>
              <a:gd name="connsiteY2" fmla="*/ 0 h 6931268"/>
              <a:gd name="connsiteX3" fmla="*/ 11403602 w 13669118"/>
              <a:gd name="connsiteY3" fmla="*/ 759068 h 6931268"/>
              <a:gd name="connsiteX4" fmla="*/ 12432323 w 13669118"/>
              <a:gd name="connsiteY4" fmla="*/ 1787789 h 6931268"/>
              <a:gd name="connsiteX5" fmla="*/ 13669109 w 13669118"/>
              <a:gd name="connsiteY5" fmla="*/ 4325815 h 6931268"/>
              <a:gd name="connsiteX6" fmla="*/ 12274062 w 13669118"/>
              <a:gd name="connsiteY6" fmla="*/ 5832209 h 6931268"/>
              <a:gd name="connsiteX7" fmla="*/ 11403602 w 13669118"/>
              <a:gd name="connsiteY7" fmla="*/ 6931268 h 6931268"/>
              <a:gd name="connsiteX8" fmla="*/ 3174044 w 13669118"/>
              <a:gd name="connsiteY8" fmla="*/ 6931268 h 6931268"/>
              <a:gd name="connsiteX9" fmla="*/ 2145323 w 13669118"/>
              <a:gd name="connsiteY9" fmla="*/ 5902547 h 6931268"/>
              <a:gd name="connsiteX10" fmla="*/ 0 w 13669118"/>
              <a:gd name="connsiteY10" fmla="*/ 1084404 h 6931268"/>
              <a:gd name="connsiteX0" fmla="*/ 0 w 13669123"/>
              <a:gd name="connsiteY0" fmla="*/ 1084404 h 6931268"/>
              <a:gd name="connsiteX1" fmla="*/ 3174044 w 13669123"/>
              <a:gd name="connsiteY1" fmla="*/ 759068 h 6931268"/>
              <a:gd name="connsiteX2" fmla="*/ 7444155 w 13669123"/>
              <a:gd name="connsiteY2" fmla="*/ 0 h 6931268"/>
              <a:gd name="connsiteX3" fmla="*/ 11403602 w 13669123"/>
              <a:gd name="connsiteY3" fmla="*/ 759068 h 6931268"/>
              <a:gd name="connsiteX4" fmla="*/ 12871939 w 13669123"/>
              <a:gd name="connsiteY4" fmla="*/ 1576774 h 6931268"/>
              <a:gd name="connsiteX5" fmla="*/ 13669109 w 13669123"/>
              <a:gd name="connsiteY5" fmla="*/ 4325815 h 6931268"/>
              <a:gd name="connsiteX6" fmla="*/ 12274062 w 13669123"/>
              <a:gd name="connsiteY6" fmla="*/ 5832209 h 6931268"/>
              <a:gd name="connsiteX7" fmla="*/ 11403602 w 13669123"/>
              <a:gd name="connsiteY7" fmla="*/ 6931268 h 6931268"/>
              <a:gd name="connsiteX8" fmla="*/ 3174044 w 13669123"/>
              <a:gd name="connsiteY8" fmla="*/ 6931268 h 6931268"/>
              <a:gd name="connsiteX9" fmla="*/ 2145323 w 13669123"/>
              <a:gd name="connsiteY9" fmla="*/ 5902547 h 6931268"/>
              <a:gd name="connsiteX10" fmla="*/ 0 w 13669123"/>
              <a:gd name="connsiteY10" fmla="*/ 1084404 h 6931268"/>
              <a:gd name="connsiteX0" fmla="*/ 0 w 13669123"/>
              <a:gd name="connsiteY0" fmla="*/ 1084404 h 8018584"/>
              <a:gd name="connsiteX1" fmla="*/ 3174044 w 13669123"/>
              <a:gd name="connsiteY1" fmla="*/ 759068 h 8018584"/>
              <a:gd name="connsiteX2" fmla="*/ 7444155 w 13669123"/>
              <a:gd name="connsiteY2" fmla="*/ 0 h 8018584"/>
              <a:gd name="connsiteX3" fmla="*/ 11403602 w 13669123"/>
              <a:gd name="connsiteY3" fmla="*/ 759068 h 8018584"/>
              <a:gd name="connsiteX4" fmla="*/ 12871939 w 13669123"/>
              <a:gd name="connsiteY4" fmla="*/ 1576774 h 8018584"/>
              <a:gd name="connsiteX5" fmla="*/ 13669109 w 13669123"/>
              <a:gd name="connsiteY5" fmla="*/ 4325815 h 8018584"/>
              <a:gd name="connsiteX6" fmla="*/ 12274062 w 13669123"/>
              <a:gd name="connsiteY6" fmla="*/ 5832209 h 8018584"/>
              <a:gd name="connsiteX7" fmla="*/ 11403602 w 13669123"/>
              <a:gd name="connsiteY7" fmla="*/ 6931268 h 8018584"/>
              <a:gd name="connsiteX8" fmla="*/ 7039708 w 13669123"/>
              <a:gd name="connsiteY8" fmla="*/ 8018584 h 8018584"/>
              <a:gd name="connsiteX9" fmla="*/ 3174044 w 13669123"/>
              <a:gd name="connsiteY9" fmla="*/ 6931268 h 8018584"/>
              <a:gd name="connsiteX10" fmla="*/ 2145323 w 13669123"/>
              <a:gd name="connsiteY10" fmla="*/ 5902547 h 8018584"/>
              <a:gd name="connsiteX11" fmla="*/ 0 w 13669123"/>
              <a:gd name="connsiteY11" fmla="*/ 1084404 h 8018584"/>
              <a:gd name="connsiteX0" fmla="*/ 1102562 w 14771685"/>
              <a:gd name="connsiteY0" fmla="*/ 1084404 h 8018584"/>
              <a:gd name="connsiteX1" fmla="*/ 4276606 w 14771685"/>
              <a:gd name="connsiteY1" fmla="*/ 759068 h 8018584"/>
              <a:gd name="connsiteX2" fmla="*/ 8546717 w 14771685"/>
              <a:gd name="connsiteY2" fmla="*/ 0 h 8018584"/>
              <a:gd name="connsiteX3" fmla="*/ 12506164 w 14771685"/>
              <a:gd name="connsiteY3" fmla="*/ 759068 h 8018584"/>
              <a:gd name="connsiteX4" fmla="*/ 13974501 w 14771685"/>
              <a:gd name="connsiteY4" fmla="*/ 1576774 h 8018584"/>
              <a:gd name="connsiteX5" fmla="*/ 14771671 w 14771685"/>
              <a:gd name="connsiteY5" fmla="*/ 4325815 h 8018584"/>
              <a:gd name="connsiteX6" fmla="*/ 13376624 w 14771685"/>
              <a:gd name="connsiteY6" fmla="*/ 5832209 h 8018584"/>
              <a:gd name="connsiteX7" fmla="*/ 12506164 w 14771685"/>
              <a:gd name="connsiteY7" fmla="*/ 6931268 h 8018584"/>
              <a:gd name="connsiteX8" fmla="*/ 8142270 w 14771685"/>
              <a:gd name="connsiteY8" fmla="*/ 8018584 h 8018584"/>
              <a:gd name="connsiteX9" fmla="*/ 4276606 w 14771685"/>
              <a:gd name="connsiteY9" fmla="*/ 6931268 h 8018584"/>
              <a:gd name="connsiteX10" fmla="*/ 3247885 w 14771685"/>
              <a:gd name="connsiteY10" fmla="*/ 5902547 h 8018584"/>
              <a:gd name="connsiteX11" fmla="*/ 70931 w 14771685"/>
              <a:gd name="connsiteY11" fmla="*/ 5433646 h 8018584"/>
              <a:gd name="connsiteX12" fmla="*/ 1102562 w 14771685"/>
              <a:gd name="connsiteY12" fmla="*/ 1084404 h 8018584"/>
              <a:gd name="connsiteX0" fmla="*/ 1102562 w 14771685"/>
              <a:gd name="connsiteY0" fmla="*/ 1084404 h 8018584"/>
              <a:gd name="connsiteX1" fmla="*/ 4276606 w 14771685"/>
              <a:gd name="connsiteY1" fmla="*/ 759068 h 8018584"/>
              <a:gd name="connsiteX2" fmla="*/ 8546717 w 14771685"/>
              <a:gd name="connsiteY2" fmla="*/ 0 h 8018584"/>
              <a:gd name="connsiteX3" fmla="*/ 12506164 w 14771685"/>
              <a:gd name="connsiteY3" fmla="*/ 759068 h 8018584"/>
              <a:gd name="connsiteX4" fmla="*/ 13974501 w 14771685"/>
              <a:gd name="connsiteY4" fmla="*/ 1576774 h 8018584"/>
              <a:gd name="connsiteX5" fmla="*/ 14771671 w 14771685"/>
              <a:gd name="connsiteY5" fmla="*/ 4325815 h 8018584"/>
              <a:gd name="connsiteX6" fmla="*/ 13376624 w 14771685"/>
              <a:gd name="connsiteY6" fmla="*/ 5832209 h 8018584"/>
              <a:gd name="connsiteX7" fmla="*/ 12506164 w 14771685"/>
              <a:gd name="connsiteY7" fmla="*/ 6931268 h 8018584"/>
              <a:gd name="connsiteX8" fmla="*/ 8142270 w 14771685"/>
              <a:gd name="connsiteY8" fmla="*/ 8018584 h 8018584"/>
              <a:gd name="connsiteX9" fmla="*/ 4276606 w 14771685"/>
              <a:gd name="connsiteY9" fmla="*/ 6931268 h 8018584"/>
              <a:gd name="connsiteX10" fmla="*/ 2597254 w 14771685"/>
              <a:gd name="connsiteY10" fmla="*/ 6887285 h 8018584"/>
              <a:gd name="connsiteX11" fmla="*/ 70931 w 14771685"/>
              <a:gd name="connsiteY11" fmla="*/ 5433646 h 8018584"/>
              <a:gd name="connsiteX12" fmla="*/ 1102562 w 14771685"/>
              <a:gd name="connsiteY12" fmla="*/ 1084404 h 8018584"/>
              <a:gd name="connsiteX0" fmla="*/ 1102562 w 14771685"/>
              <a:gd name="connsiteY0" fmla="*/ 1084404 h 8018584"/>
              <a:gd name="connsiteX1" fmla="*/ 4874483 w 14771685"/>
              <a:gd name="connsiteY1" fmla="*/ 583222 h 8018584"/>
              <a:gd name="connsiteX2" fmla="*/ 8546717 w 14771685"/>
              <a:gd name="connsiteY2" fmla="*/ 0 h 8018584"/>
              <a:gd name="connsiteX3" fmla="*/ 12506164 w 14771685"/>
              <a:gd name="connsiteY3" fmla="*/ 759068 h 8018584"/>
              <a:gd name="connsiteX4" fmla="*/ 13974501 w 14771685"/>
              <a:gd name="connsiteY4" fmla="*/ 1576774 h 8018584"/>
              <a:gd name="connsiteX5" fmla="*/ 14771671 w 14771685"/>
              <a:gd name="connsiteY5" fmla="*/ 4325815 h 8018584"/>
              <a:gd name="connsiteX6" fmla="*/ 13376624 w 14771685"/>
              <a:gd name="connsiteY6" fmla="*/ 5832209 h 8018584"/>
              <a:gd name="connsiteX7" fmla="*/ 12506164 w 14771685"/>
              <a:gd name="connsiteY7" fmla="*/ 6931268 h 8018584"/>
              <a:gd name="connsiteX8" fmla="*/ 8142270 w 14771685"/>
              <a:gd name="connsiteY8" fmla="*/ 8018584 h 8018584"/>
              <a:gd name="connsiteX9" fmla="*/ 4276606 w 14771685"/>
              <a:gd name="connsiteY9" fmla="*/ 6931268 h 8018584"/>
              <a:gd name="connsiteX10" fmla="*/ 2597254 w 14771685"/>
              <a:gd name="connsiteY10" fmla="*/ 6887285 h 8018584"/>
              <a:gd name="connsiteX11" fmla="*/ 70931 w 14771685"/>
              <a:gd name="connsiteY11" fmla="*/ 5433646 h 8018584"/>
              <a:gd name="connsiteX12" fmla="*/ 1102562 w 14771685"/>
              <a:gd name="connsiteY12" fmla="*/ 1084404 h 8018584"/>
              <a:gd name="connsiteX0" fmla="*/ 456837 w 14125960"/>
              <a:gd name="connsiteY0" fmla="*/ 1084404 h 8018584"/>
              <a:gd name="connsiteX1" fmla="*/ 4228758 w 14125960"/>
              <a:gd name="connsiteY1" fmla="*/ 583222 h 8018584"/>
              <a:gd name="connsiteX2" fmla="*/ 7900992 w 14125960"/>
              <a:gd name="connsiteY2" fmla="*/ 0 h 8018584"/>
              <a:gd name="connsiteX3" fmla="*/ 11860439 w 14125960"/>
              <a:gd name="connsiteY3" fmla="*/ 759068 h 8018584"/>
              <a:gd name="connsiteX4" fmla="*/ 13328776 w 14125960"/>
              <a:gd name="connsiteY4" fmla="*/ 1576774 h 8018584"/>
              <a:gd name="connsiteX5" fmla="*/ 14125946 w 14125960"/>
              <a:gd name="connsiteY5" fmla="*/ 4325815 h 8018584"/>
              <a:gd name="connsiteX6" fmla="*/ 12730899 w 14125960"/>
              <a:gd name="connsiteY6" fmla="*/ 5832209 h 8018584"/>
              <a:gd name="connsiteX7" fmla="*/ 11860439 w 14125960"/>
              <a:gd name="connsiteY7" fmla="*/ 6931268 h 8018584"/>
              <a:gd name="connsiteX8" fmla="*/ 7496545 w 14125960"/>
              <a:gd name="connsiteY8" fmla="*/ 8018584 h 8018584"/>
              <a:gd name="connsiteX9" fmla="*/ 3630881 w 14125960"/>
              <a:gd name="connsiteY9" fmla="*/ 6931268 h 8018584"/>
              <a:gd name="connsiteX10" fmla="*/ 1951529 w 14125960"/>
              <a:gd name="connsiteY10" fmla="*/ 6887285 h 8018584"/>
              <a:gd name="connsiteX11" fmla="*/ 146176 w 14125960"/>
              <a:gd name="connsiteY11" fmla="*/ 5222630 h 8018584"/>
              <a:gd name="connsiteX12" fmla="*/ 456837 w 14125960"/>
              <a:gd name="connsiteY12" fmla="*/ 1084404 h 801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25960" h="8018584">
                <a:moveTo>
                  <a:pt x="456837" y="1084404"/>
                </a:moveTo>
                <a:cubicBezTo>
                  <a:pt x="456837" y="516257"/>
                  <a:pt x="3660611" y="583222"/>
                  <a:pt x="4228758" y="583222"/>
                </a:cubicBezTo>
                <a:cubicBezTo>
                  <a:pt x="5153897" y="582245"/>
                  <a:pt x="6975853" y="977"/>
                  <a:pt x="7900992" y="0"/>
                </a:cubicBezTo>
                <a:lnTo>
                  <a:pt x="11860439" y="759068"/>
                </a:lnTo>
                <a:cubicBezTo>
                  <a:pt x="12428586" y="759068"/>
                  <a:pt x="13328776" y="1008627"/>
                  <a:pt x="13328776" y="1576774"/>
                </a:cubicBezTo>
                <a:cubicBezTo>
                  <a:pt x="13324869" y="2047644"/>
                  <a:pt x="14129853" y="3854945"/>
                  <a:pt x="14125946" y="4325815"/>
                </a:cubicBezTo>
                <a:cubicBezTo>
                  <a:pt x="13660930" y="4827946"/>
                  <a:pt x="13846546" y="6367570"/>
                  <a:pt x="12730899" y="5832209"/>
                </a:cubicBezTo>
                <a:cubicBezTo>
                  <a:pt x="12730899" y="6400356"/>
                  <a:pt x="12428586" y="6931268"/>
                  <a:pt x="11860439" y="6931268"/>
                </a:cubicBezTo>
                <a:cubicBezTo>
                  <a:pt x="10253408" y="6930291"/>
                  <a:pt x="9103576" y="8019561"/>
                  <a:pt x="7496545" y="8018584"/>
                </a:cubicBezTo>
                <a:lnTo>
                  <a:pt x="3630881" y="6931268"/>
                </a:lnTo>
                <a:cubicBezTo>
                  <a:pt x="3062734" y="6931268"/>
                  <a:pt x="1951529" y="7455432"/>
                  <a:pt x="1951529" y="6887285"/>
                </a:cubicBezTo>
                <a:cubicBezTo>
                  <a:pt x="1657960" y="6414943"/>
                  <a:pt x="503730" y="6025654"/>
                  <a:pt x="146176" y="5222630"/>
                </a:cubicBezTo>
                <a:cubicBezTo>
                  <a:pt x="-211378" y="4419606"/>
                  <a:pt x="163268" y="1640762"/>
                  <a:pt x="456837" y="1084404"/>
                </a:cubicBezTo>
                <a:close/>
              </a:path>
            </a:pathLst>
          </a:cu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414120" y="900155"/>
            <a:ext cx="5462498" cy="9258300"/>
          </a:xfrm>
          <a:custGeom>
            <a:avLst/>
            <a:gdLst/>
            <a:ahLst/>
            <a:cxnLst/>
            <a:rect l="l" t="t" r="r" b="b"/>
            <a:pathLst>
              <a:path w="5786438" h="9258300">
                <a:moveTo>
                  <a:pt x="5786438" y="0"/>
                </a:moveTo>
                <a:lnTo>
                  <a:pt x="0" y="0"/>
                </a:lnTo>
                <a:lnTo>
                  <a:pt x="0" y="9258300"/>
                </a:lnTo>
                <a:lnTo>
                  <a:pt x="5786438" y="9258300"/>
                </a:lnTo>
                <a:lnTo>
                  <a:pt x="578643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3"/>
          <p:cNvSpPr/>
          <p:nvPr/>
        </p:nvSpPr>
        <p:spPr>
          <a:xfrm>
            <a:off x="270738" y="2875045"/>
            <a:ext cx="7205747" cy="7649904"/>
          </a:xfrm>
          <a:custGeom>
            <a:avLst/>
            <a:gdLst/>
            <a:ahLst/>
            <a:cxnLst/>
            <a:rect l="l" t="t" r="r" b="b"/>
            <a:pathLst>
              <a:path w="7241094" h="8124649">
                <a:moveTo>
                  <a:pt x="7241093" y="0"/>
                </a:moveTo>
                <a:lnTo>
                  <a:pt x="0" y="0"/>
                </a:lnTo>
                <a:lnTo>
                  <a:pt x="0" y="8124650"/>
                </a:lnTo>
                <a:lnTo>
                  <a:pt x="7241093" y="8124650"/>
                </a:lnTo>
                <a:lnTo>
                  <a:pt x="724109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3"/>
          <p:cNvSpPr/>
          <p:nvPr/>
        </p:nvSpPr>
        <p:spPr>
          <a:xfrm>
            <a:off x="13262744" y="57557"/>
            <a:ext cx="3977424" cy="1903905"/>
          </a:xfrm>
          <a:custGeom>
            <a:avLst/>
            <a:gdLst/>
            <a:ahLst/>
            <a:cxnLst/>
            <a:rect l="l" t="t" r="r" b="b"/>
            <a:pathLst>
              <a:path w="8012054" h="10347267">
                <a:moveTo>
                  <a:pt x="0" y="0"/>
                </a:moveTo>
                <a:lnTo>
                  <a:pt x="8012054" y="0"/>
                </a:lnTo>
                <a:lnTo>
                  <a:pt x="8012054" y="10347267"/>
                </a:lnTo>
                <a:lnTo>
                  <a:pt x="0" y="103472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l="2437" r="-76829" b="-330306"/>
            </a:stretch>
          </a:blipFill>
        </p:spPr>
      </p:sp>
      <p:sp>
        <p:nvSpPr>
          <p:cNvPr id="21" name="Freeform 3"/>
          <p:cNvSpPr/>
          <p:nvPr/>
        </p:nvSpPr>
        <p:spPr>
          <a:xfrm>
            <a:off x="1697055" y="499148"/>
            <a:ext cx="4524971" cy="2375897"/>
          </a:xfrm>
          <a:custGeom>
            <a:avLst/>
            <a:gdLst/>
            <a:ahLst/>
            <a:cxnLst/>
            <a:rect l="l" t="t" r="r" b="b"/>
            <a:pathLst>
              <a:path w="8012054" h="10347267">
                <a:moveTo>
                  <a:pt x="0" y="0"/>
                </a:moveTo>
                <a:lnTo>
                  <a:pt x="8012054" y="0"/>
                </a:lnTo>
                <a:lnTo>
                  <a:pt x="8012054" y="10347267"/>
                </a:lnTo>
                <a:lnTo>
                  <a:pt x="0" y="103472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l="-139131" t="-1" r="27438" b="-532439"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447800" y="8648700"/>
            <a:ext cx="1275797" cy="13163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7" y="0"/>
            <a:ext cx="1542489" cy="15424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1288" y="1053408"/>
            <a:ext cx="6693988" cy="21337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4920" y="2668475"/>
            <a:ext cx="11906520" cy="5663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8347" y="7044621"/>
            <a:ext cx="3804234" cy="14692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DDE97D-5B9A-4538-91E0-A1285A30A9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9644" y="801732"/>
            <a:ext cx="376155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3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6"/>
          <p:cNvSpPr/>
          <p:nvPr/>
        </p:nvSpPr>
        <p:spPr>
          <a:xfrm>
            <a:off x="4463082" y="676136"/>
            <a:ext cx="12636631" cy="8818175"/>
          </a:xfrm>
          <a:custGeom>
            <a:avLst/>
            <a:gdLst>
              <a:gd name="connsiteX0" fmla="*/ 0 w 10287000"/>
              <a:gd name="connsiteY0" fmla="*/ 1028721 h 6172200"/>
              <a:gd name="connsiteX1" fmla="*/ 1028721 w 10287000"/>
              <a:gd name="connsiteY1" fmla="*/ 0 h 6172200"/>
              <a:gd name="connsiteX2" fmla="*/ 9258279 w 10287000"/>
              <a:gd name="connsiteY2" fmla="*/ 0 h 6172200"/>
              <a:gd name="connsiteX3" fmla="*/ 10287000 w 10287000"/>
              <a:gd name="connsiteY3" fmla="*/ 1028721 h 6172200"/>
              <a:gd name="connsiteX4" fmla="*/ 10287000 w 10287000"/>
              <a:gd name="connsiteY4" fmla="*/ 5143479 h 6172200"/>
              <a:gd name="connsiteX5" fmla="*/ 9258279 w 10287000"/>
              <a:gd name="connsiteY5" fmla="*/ 6172200 h 6172200"/>
              <a:gd name="connsiteX6" fmla="*/ 1028721 w 10287000"/>
              <a:gd name="connsiteY6" fmla="*/ 6172200 h 6172200"/>
              <a:gd name="connsiteX7" fmla="*/ 0 w 10287000"/>
              <a:gd name="connsiteY7" fmla="*/ 5143479 h 6172200"/>
              <a:gd name="connsiteX8" fmla="*/ 0 w 10287000"/>
              <a:gd name="connsiteY8" fmla="*/ 1028721 h 6172200"/>
              <a:gd name="connsiteX0" fmla="*/ 0 w 12432323"/>
              <a:gd name="connsiteY0" fmla="*/ 376903 h 6223767"/>
              <a:gd name="connsiteX1" fmla="*/ 3174044 w 12432323"/>
              <a:gd name="connsiteY1" fmla="*/ 51567 h 6223767"/>
              <a:gd name="connsiteX2" fmla="*/ 11403602 w 12432323"/>
              <a:gd name="connsiteY2" fmla="*/ 51567 h 6223767"/>
              <a:gd name="connsiteX3" fmla="*/ 12432323 w 12432323"/>
              <a:gd name="connsiteY3" fmla="*/ 1080288 h 6223767"/>
              <a:gd name="connsiteX4" fmla="*/ 12432323 w 12432323"/>
              <a:gd name="connsiteY4" fmla="*/ 5195046 h 6223767"/>
              <a:gd name="connsiteX5" fmla="*/ 11403602 w 12432323"/>
              <a:gd name="connsiteY5" fmla="*/ 6223767 h 6223767"/>
              <a:gd name="connsiteX6" fmla="*/ 3174044 w 12432323"/>
              <a:gd name="connsiteY6" fmla="*/ 6223767 h 6223767"/>
              <a:gd name="connsiteX7" fmla="*/ 2145323 w 12432323"/>
              <a:gd name="connsiteY7" fmla="*/ 5195046 h 6223767"/>
              <a:gd name="connsiteX8" fmla="*/ 0 w 12432323"/>
              <a:gd name="connsiteY8" fmla="*/ 376903 h 6223767"/>
              <a:gd name="connsiteX0" fmla="*/ 0 w 12432323"/>
              <a:gd name="connsiteY0" fmla="*/ 1084404 h 6931268"/>
              <a:gd name="connsiteX1" fmla="*/ 3174044 w 12432323"/>
              <a:gd name="connsiteY1" fmla="*/ 759068 h 6931268"/>
              <a:gd name="connsiteX2" fmla="*/ 7444155 w 12432323"/>
              <a:gd name="connsiteY2" fmla="*/ 0 h 6931268"/>
              <a:gd name="connsiteX3" fmla="*/ 11403602 w 12432323"/>
              <a:gd name="connsiteY3" fmla="*/ 759068 h 6931268"/>
              <a:gd name="connsiteX4" fmla="*/ 12432323 w 12432323"/>
              <a:gd name="connsiteY4" fmla="*/ 1787789 h 6931268"/>
              <a:gd name="connsiteX5" fmla="*/ 12432323 w 12432323"/>
              <a:gd name="connsiteY5" fmla="*/ 5902547 h 6931268"/>
              <a:gd name="connsiteX6" fmla="*/ 11403602 w 12432323"/>
              <a:gd name="connsiteY6" fmla="*/ 6931268 h 6931268"/>
              <a:gd name="connsiteX7" fmla="*/ 3174044 w 12432323"/>
              <a:gd name="connsiteY7" fmla="*/ 6931268 h 6931268"/>
              <a:gd name="connsiteX8" fmla="*/ 2145323 w 12432323"/>
              <a:gd name="connsiteY8" fmla="*/ 5902547 h 6931268"/>
              <a:gd name="connsiteX9" fmla="*/ 0 w 12432323"/>
              <a:gd name="connsiteY9" fmla="*/ 1084404 h 6931268"/>
              <a:gd name="connsiteX0" fmla="*/ 0 w 13669118"/>
              <a:gd name="connsiteY0" fmla="*/ 1084404 h 6931268"/>
              <a:gd name="connsiteX1" fmla="*/ 3174044 w 13669118"/>
              <a:gd name="connsiteY1" fmla="*/ 759068 h 6931268"/>
              <a:gd name="connsiteX2" fmla="*/ 7444155 w 13669118"/>
              <a:gd name="connsiteY2" fmla="*/ 0 h 6931268"/>
              <a:gd name="connsiteX3" fmla="*/ 11403602 w 13669118"/>
              <a:gd name="connsiteY3" fmla="*/ 759068 h 6931268"/>
              <a:gd name="connsiteX4" fmla="*/ 12432323 w 13669118"/>
              <a:gd name="connsiteY4" fmla="*/ 1787789 h 6931268"/>
              <a:gd name="connsiteX5" fmla="*/ 13669109 w 13669118"/>
              <a:gd name="connsiteY5" fmla="*/ 4325815 h 6931268"/>
              <a:gd name="connsiteX6" fmla="*/ 12432323 w 13669118"/>
              <a:gd name="connsiteY6" fmla="*/ 5902547 h 6931268"/>
              <a:gd name="connsiteX7" fmla="*/ 11403602 w 13669118"/>
              <a:gd name="connsiteY7" fmla="*/ 6931268 h 6931268"/>
              <a:gd name="connsiteX8" fmla="*/ 3174044 w 13669118"/>
              <a:gd name="connsiteY8" fmla="*/ 6931268 h 6931268"/>
              <a:gd name="connsiteX9" fmla="*/ 2145323 w 13669118"/>
              <a:gd name="connsiteY9" fmla="*/ 5902547 h 6931268"/>
              <a:gd name="connsiteX10" fmla="*/ 0 w 13669118"/>
              <a:gd name="connsiteY10" fmla="*/ 1084404 h 6931268"/>
              <a:gd name="connsiteX0" fmla="*/ 0 w 13669118"/>
              <a:gd name="connsiteY0" fmla="*/ 1084404 h 6931268"/>
              <a:gd name="connsiteX1" fmla="*/ 3174044 w 13669118"/>
              <a:gd name="connsiteY1" fmla="*/ 759068 h 6931268"/>
              <a:gd name="connsiteX2" fmla="*/ 7444155 w 13669118"/>
              <a:gd name="connsiteY2" fmla="*/ 0 h 6931268"/>
              <a:gd name="connsiteX3" fmla="*/ 11403602 w 13669118"/>
              <a:gd name="connsiteY3" fmla="*/ 759068 h 6931268"/>
              <a:gd name="connsiteX4" fmla="*/ 12432323 w 13669118"/>
              <a:gd name="connsiteY4" fmla="*/ 1787789 h 6931268"/>
              <a:gd name="connsiteX5" fmla="*/ 13669109 w 13669118"/>
              <a:gd name="connsiteY5" fmla="*/ 4325815 h 6931268"/>
              <a:gd name="connsiteX6" fmla="*/ 12274062 w 13669118"/>
              <a:gd name="connsiteY6" fmla="*/ 5832209 h 6931268"/>
              <a:gd name="connsiteX7" fmla="*/ 11403602 w 13669118"/>
              <a:gd name="connsiteY7" fmla="*/ 6931268 h 6931268"/>
              <a:gd name="connsiteX8" fmla="*/ 3174044 w 13669118"/>
              <a:gd name="connsiteY8" fmla="*/ 6931268 h 6931268"/>
              <a:gd name="connsiteX9" fmla="*/ 2145323 w 13669118"/>
              <a:gd name="connsiteY9" fmla="*/ 5902547 h 6931268"/>
              <a:gd name="connsiteX10" fmla="*/ 0 w 13669118"/>
              <a:gd name="connsiteY10" fmla="*/ 1084404 h 6931268"/>
              <a:gd name="connsiteX0" fmla="*/ 0 w 13669118"/>
              <a:gd name="connsiteY0" fmla="*/ 1084404 h 6931268"/>
              <a:gd name="connsiteX1" fmla="*/ 3174044 w 13669118"/>
              <a:gd name="connsiteY1" fmla="*/ 759068 h 6931268"/>
              <a:gd name="connsiteX2" fmla="*/ 7444155 w 13669118"/>
              <a:gd name="connsiteY2" fmla="*/ 0 h 6931268"/>
              <a:gd name="connsiteX3" fmla="*/ 11403602 w 13669118"/>
              <a:gd name="connsiteY3" fmla="*/ 759068 h 6931268"/>
              <a:gd name="connsiteX4" fmla="*/ 12432323 w 13669118"/>
              <a:gd name="connsiteY4" fmla="*/ 1787789 h 6931268"/>
              <a:gd name="connsiteX5" fmla="*/ 13669109 w 13669118"/>
              <a:gd name="connsiteY5" fmla="*/ 4325815 h 6931268"/>
              <a:gd name="connsiteX6" fmla="*/ 12274062 w 13669118"/>
              <a:gd name="connsiteY6" fmla="*/ 5832209 h 6931268"/>
              <a:gd name="connsiteX7" fmla="*/ 11403602 w 13669118"/>
              <a:gd name="connsiteY7" fmla="*/ 6931268 h 6931268"/>
              <a:gd name="connsiteX8" fmla="*/ 3174044 w 13669118"/>
              <a:gd name="connsiteY8" fmla="*/ 6931268 h 6931268"/>
              <a:gd name="connsiteX9" fmla="*/ 2145323 w 13669118"/>
              <a:gd name="connsiteY9" fmla="*/ 5902547 h 6931268"/>
              <a:gd name="connsiteX10" fmla="*/ 0 w 13669118"/>
              <a:gd name="connsiteY10" fmla="*/ 1084404 h 6931268"/>
              <a:gd name="connsiteX0" fmla="*/ 0 w 13669123"/>
              <a:gd name="connsiteY0" fmla="*/ 1084404 h 6931268"/>
              <a:gd name="connsiteX1" fmla="*/ 3174044 w 13669123"/>
              <a:gd name="connsiteY1" fmla="*/ 759068 h 6931268"/>
              <a:gd name="connsiteX2" fmla="*/ 7444155 w 13669123"/>
              <a:gd name="connsiteY2" fmla="*/ 0 h 6931268"/>
              <a:gd name="connsiteX3" fmla="*/ 11403602 w 13669123"/>
              <a:gd name="connsiteY3" fmla="*/ 759068 h 6931268"/>
              <a:gd name="connsiteX4" fmla="*/ 12871939 w 13669123"/>
              <a:gd name="connsiteY4" fmla="*/ 1576774 h 6931268"/>
              <a:gd name="connsiteX5" fmla="*/ 13669109 w 13669123"/>
              <a:gd name="connsiteY5" fmla="*/ 4325815 h 6931268"/>
              <a:gd name="connsiteX6" fmla="*/ 12274062 w 13669123"/>
              <a:gd name="connsiteY6" fmla="*/ 5832209 h 6931268"/>
              <a:gd name="connsiteX7" fmla="*/ 11403602 w 13669123"/>
              <a:gd name="connsiteY7" fmla="*/ 6931268 h 6931268"/>
              <a:gd name="connsiteX8" fmla="*/ 3174044 w 13669123"/>
              <a:gd name="connsiteY8" fmla="*/ 6931268 h 6931268"/>
              <a:gd name="connsiteX9" fmla="*/ 2145323 w 13669123"/>
              <a:gd name="connsiteY9" fmla="*/ 5902547 h 6931268"/>
              <a:gd name="connsiteX10" fmla="*/ 0 w 13669123"/>
              <a:gd name="connsiteY10" fmla="*/ 1084404 h 6931268"/>
              <a:gd name="connsiteX0" fmla="*/ 0 w 13669123"/>
              <a:gd name="connsiteY0" fmla="*/ 1084404 h 8018584"/>
              <a:gd name="connsiteX1" fmla="*/ 3174044 w 13669123"/>
              <a:gd name="connsiteY1" fmla="*/ 759068 h 8018584"/>
              <a:gd name="connsiteX2" fmla="*/ 7444155 w 13669123"/>
              <a:gd name="connsiteY2" fmla="*/ 0 h 8018584"/>
              <a:gd name="connsiteX3" fmla="*/ 11403602 w 13669123"/>
              <a:gd name="connsiteY3" fmla="*/ 759068 h 8018584"/>
              <a:gd name="connsiteX4" fmla="*/ 12871939 w 13669123"/>
              <a:gd name="connsiteY4" fmla="*/ 1576774 h 8018584"/>
              <a:gd name="connsiteX5" fmla="*/ 13669109 w 13669123"/>
              <a:gd name="connsiteY5" fmla="*/ 4325815 h 8018584"/>
              <a:gd name="connsiteX6" fmla="*/ 12274062 w 13669123"/>
              <a:gd name="connsiteY6" fmla="*/ 5832209 h 8018584"/>
              <a:gd name="connsiteX7" fmla="*/ 11403602 w 13669123"/>
              <a:gd name="connsiteY7" fmla="*/ 6931268 h 8018584"/>
              <a:gd name="connsiteX8" fmla="*/ 7039708 w 13669123"/>
              <a:gd name="connsiteY8" fmla="*/ 8018584 h 8018584"/>
              <a:gd name="connsiteX9" fmla="*/ 3174044 w 13669123"/>
              <a:gd name="connsiteY9" fmla="*/ 6931268 h 8018584"/>
              <a:gd name="connsiteX10" fmla="*/ 2145323 w 13669123"/>
              <a:gd name="connsiteY10" fmla="*/ 5902547 h 8018584"/>
              <a:gd name="connsiteX11" fmla="*/ 0 w 13669123"/>
              <a:gd name="connsiteY11" fmla="*/ 1084404 h 8018584"/>
              <a:gd name="connsiteX0" fmla="*/ 1102562 w 14771685"/>
              <a:gd name="connsiteY0" fmla="*/ 1084404 h 8018584"/>
              <a:gd name="connsiteX1" fmla="*/ 4276606 w 14771685"/>
              <a:gd name="connsiteY1" fmla="*/ 759068 h 8018584"/>
              <a:gd name="connsiteX2" fmla="*/ 8546717 w 14771685"/>
              <a:gd name="connsiteY2" fmla="*/ 0 h 8018584"/>
              <a:gd name="connsiteX3" fmla="*/ 12506164 w 14771685"/>
              <a:gd name="connsiteY3" fmla="*/ 759068 h 8018584"/>
              <a:gd name="connsiteX4" fmla="*/ 13974501 w 14771685"/>
              <a:gd name="connsiteY4" fmla="*/ 1576774 h 8018584"/>
              <a:gd name="connsiteX5" fmla="*/ 14771671 w 14771685"/>
              <a:gd name="connsiteY5" fmla="*/ 4325815 h 8018584"/>
              <a:gd name="connsiteX6" fmla="*/ 13376624 w 14771685"/>
              <a:gd name="connsiteY6" fmla="*/ 5832209 h 8018584"/>
              <a:gd name="connsiteX7" fmla="*/ 12506164 w 14771685"/>
              <a:gd name="connsiteY7" fmla="*/ 6931268 h 8018584"/>
              <a:gd name="connsiteX8" fmla="*/ 8142270 w 14771685"/>
              <a:gd name="connsiteY8" fmla="*/ 8018584 h 8018584"/>
              <a:gd name="connsiteX9" fmla="*/ 4276606 w 14771685"/>
              <a:gd name="connsiteY9" fmla="*/ 6931268 h 8018584"/>
              <a:gd name="connsiteX10" fmla="*/ 3247885 w 14771685"/>
              <a:gd name="connsiteY10" fmla="*/ 5902547 h 8018584"/>
              <a:gd name="connsiteX11" fmla="*/ 70931 w 14771685"/>
              <a:gd name="connsiteY11" fmla="*/ 5433646 h 8018584"/>
              <a:gd name="connsiteX12" fmla="*/ 1102562 w 14771685"/>
              <a:gd name="connsiteY12" fmla="*/ 1084404 h 8018584"/>
              <a:gd name="connsiteX0" fmla="*/ 1102562 w 14771685"/>
              <a:gd name="connsiteY0" fmla="*/ 1084404 h 8018584"/>
              <a:gd name="connsiteX1" fmla="*/ 4276606 w 14771685"/>
              <a:gd name="connsiteY1" fmla="*/ 759068 h 8018584"/>
              <a:gd name="connsiteX2" fmla="*/ 8546717 w 14771685"/>
              <a:gd name="connsiteY2" fmla="*/ 0 h 8018584"/>
              <a:gd name="connsiteX3" fmla="*/ 12506164 w 14771685"/>
              <a:gd name="connsiteY3" fmla="*/ 759068 h 8018584"/>
              <a:gd name="connsiteX4" fmla="*/ 13974501 w 14771685"/>
              <a:gd name="connsiteY4" fmla="*/ 1576774 h 8018584"/>
              <a:gd name="connsiteX5" fmla="*/ 14771671 w 14771685"/>
              <a:gd name="connsiteY5" fmla="*/ 4325815 h 8018584"/>
              <a:gd name="connsiteX6" fmla="*/ 13376624 w 14771685"/>
              <a:gd name="connsiteY6" fmla="*/ 5832209 h 8018584"/>
              <a:gd name="connsiteX7" fmla="*/ 12506164 w 14771685"/>
              <a:gd name="connsiteY7" fmla="*/ 6931268 h 8018584"/>
              <a:gd name="connsiteX8" fmla="*/ 8142270 w 14771685"/>
              <a:gd name="connsiteY8" fmla="*/ 8018584 h 8018584"/>
              <a:gd name="connsiteX9" fmla="*/ 4276606 w 14771685"/>
              <a:gd name="connsiteY9" fmla="*/ 6931268 h 8018584"/>
              <a:gd name="connsiteX10" fmla="*/ 2597254 w 14771685"/>
              <a:gd name="connsiteY10" fmla="*/ 6887285 h 8018584"/>
              <a:gd name="connsiteX11" fmla="*/ 70931 w 14771685"/>
              <a:gd name="connsiteY11" fmla="*/ 5433646 h 8018584"/>
              <a:gd name="connsiteX12" fmla="*/ 1102562 w 14771685"/>
              <a:gd name="connsiteY12" fmla="*/ 1084404 h 8018584"/>
              <a:gd name="connsiteX0" fmla="*/ 1102562 w 14771685"/>
              <a:gd name="connsiteY0" fmla="*/ 1084404 h 8018584"/>
              <a:gd name="connsiteX1" fmla="*/ 4874483 w 14771685"/>
              <a:gd name="connsiteY1" fmla="*/ 583222 h 8018584"/>
              <a:gd name="connsiteX2" fmla="*/ 8546717 w 14771685"/>
              <a:gd name="connsiteY2" fmla="*/ 0 h 8018584"/>
              <a:gd name="connsiteX3" fmla="*/ 12506164 w 14771685"/>
              <a:gd name="connsiteY3" fmla="*/ 759068 h 8018584"/>
              <a:gd name="connsiteX4" fmla="*/ 13974501 w 14771685"/>
              <a:gd name="connsiteY4" fmla="*/ 1576774 h 8018584"/>
              <a:gd name="connsiteX5" fmla="*/ 14771671 w 14771685"/>
              <a:gd name="connsiteY5" fmla="*/ 4325815 h 8018584"/>
              <a:gd name="connsiteX6" fmla="*/ 13376624 w 14771685"/>
              <a:gd name="connsiteY6" fmla="*/ 5832209 h 8018584"/>
              <a:gd name="connsiteX7" fmla="*/ 12506164 w 14771685"/>
              <a:gd name="connsiteY7" fmla="*/ 6931268 h 8018584"/>
              <a:gd name="connsiteX8" fmla="*/ 8142270 w 14771685"/>
              <a:gd name="connsiteY8" fmla="*/ 8018584 h 8018584"/>
              <a:gd name="connsiteX9" fmla="*/ 4276606 w 14771685"/>
              <a:gd name="connsiteY9" fmla="*/ 6931268 h 8018584"/>
              <a:gd name="connsiteX10" fmla="*/ 2597254 w 14771685"/>
              <a:gd name="connsiteY10" fmla="*/ 6887285 h 8018584"/>
              <a:gd name="connsiteX11" fmla="*/ 70931 w 14771685"/>
              <a:gd name="connsiteY11" fmla="*/ 5433646 h 8018584"/>
              <a:gd name="connsiteX12" fmla="*/ 1102562 w 14771685"/>
              <a:gd name="connsiteY12" fmla="*/ 1084404 h 8018584"/>
              <a:gd name="connsiteX0" fmla="*/ 456837 w 14125960"/>
              <a:gd name="connsiteY0" fmla="*/ 1084404 h 8018584"/>
              <a:gd name="connsiteX1" fmla="*/ 4228758 w 14125960"/>
              <a:gd name="connsiteY1" fmla="*/ 583222 h 8018584"/>
              <a:gd name="connsiteX2" fmla="*/ 7900992 w 14125960"/>
              <a:gd name="connsiteY2" fmla="*/ 0 h 8018584"/>
              <a:gd name="connsiteX3" fmla="*/ 11860439 w 14125960"/>
              <a:gd name="connsiteY3" fmla="*/ 759068 h 8018584"/>
              <a:gd name="connsiteX4" fmla="*/ 13328776 w 14125960"/>
              <a:gd name="connsiteY4" fmla="*/ 1576774 h 8018584"/>
              <a:gd name="connsiteX5" fmla="*/ 14125946 w 14125960"/>
              <a:gd name="connsiteY5" fmla="*/ 4325815 h 8018584"/>
              <a:gd name="connsiteX6" fmla="*/ 12730899 w 14125960"/>
              <a:gd name="connsiteY6" fmla="*/ 5832209 h 8018584"/>
              <a:gd name="connsiteX7" fmla="*/ 11860439 w 14125960"/>
              <a:gd name="connsiteY7" fmla="*/ 6931268 h 8018584"/>
              <a:gd name="connsiteX8" fmla="*/ 7496545 w 14125960"/>
              <a:gd name="connsiteY8" fmla="*/ 8018584 h 8018584"/>
              <a:gd name="connsiteX9" fmla="*/ 3630881 w 14125960"/>
              <a:gd name="connsiteY9" fmla="*/ 6931268 h 8018584"/>
              <a:gd name="connsiteX10" fmla="*/ 1951529 w 14125960"/>
              <a:gd name="connsiteY10" fmla="*/ 6887285 h 8018584"/>
              <a:gd name="connsiteX11" fmla="*/ 146176 w 14125960"/>
              <a:gd name="connsiteY11" fmla="*/ 5222630 h 8018584"/>
              <a:gd name="connsiteX12" fmla="*/ 456837 w 14125960"/>
              <a:gd name="connsiteY12" fmla="*/ 1084404 h 801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25960" h="8018584">
                <a:moveTo>
                  <a:pt x="456837" y="1084404"/>
                </a:moveTo>
                <a:cubicBezTo>
                  <a:pt x="456837" y="516257"/>
                  <a:pt x="3660611" y="583222"/>
                  <a:pt x="4228758" y="583222"/>
                </a:cubicBezTo>
                <a:cubicBezTo>
                  <a:pt x="5153897" y="582245"/>
                  <a:pt x="6975853" y="977"/>
                  <a:pt x="7900992" y="0"/>
                </a:cubicBezTo>
                <a:lnTo>
                  <a:pt x="11860439" y="759068"/>
                </a:lnTo>
                <a:cubicBezTo>
                  <a:pt x="12428586" y="759068"/>
                  <a:pt x="13328776" y="1008627"/>
                  <a:pt x="13328776" y="1576774"/>
                </a:cubicBezTo>
                <a:cubicBezTo>
                  <a:pt x="13324869" y="2047644"/>
                  <a:pt x="14129853" y="3854945"/>
                  <a:pt x="14125946" y="4325815"/>
                </a:cubicBezTo>
                <a:cubicBezTo>
                  <a:pt x="13660930" y="4827946"/>
                  <a:pt x="13846546" y="6367570"/>
                  <a:pt x="12730899" y="5832209"/>
                </a:cubicBezTo>
                <a:cubicBezTo>
                  <a:pt x="12730899" y="6400356"/>
                  <a:pt x="12428586" y="6931268"/>
                  <a:pt x="11860439" y="6931268"/>
                </a:cubicBezTo>
                <a:cubicBezTo>
                  <a:pt x="10253408" y="6930291"/>
                  <a:pt x="9103576" y="8019561"/>
                  <a:pt x="7496545" y="8018584"/>
                </a:cubicBezTo>
                <a:lnTo>
                  <a:pt x="3630881" y="6931268"/>
                </a:lnTo>
                <a:cubicBezTo>
                  <a:pt x="3062734" y="6931268"/>
                  <a:pt x="1951529" y="7455432"/>
                  <a:pt x="1951529" y="6887285"/>
                </a:cubicBezTo>
                <a:cubicBezTo>
                  <a:pt x="1657960" y="6414943"/>
                  <a:pt x="503730" y="6025654"/>
                  <a:pt x="146176" y="5222630"/>
                </a:cubicBezTo>
                <a:cubicBezTo>
                  <a:pt x="-211378" y="4419606"/>
                  <a:pt x="163268" y="1640762"/>
                  <a:pt x="456837" y="1084404"/>
                </a:cubicBezTo>
                <a:close/>
              </a:path>
            </a:pathLst>
          </a:cu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4579964" y="-92544"/>
            <a:ext cx="4946619" cy="4946619"/>
            <a:chOff x="0" y="0"/>
            <a:chExt cx="12700000" cy="12700000"/>
          </a:xfrm>
        </p:grpSpPr>
        <p:sp>
          <p:nvSpPr>
            <p:cNvPr id="4" name="Freeform 4"/>
            <p:cNvSpPr/>
            <p:nvPr/>
          </p:nvSpPr>
          <p:spPr>
            <a:xfrm>
              <a:off x="3878580" y="-25400"/>
              <a:ext cx="8831580" cy="12733019"/>
            </a:xfrm>
            <a:custGeom>
              <a:avLst/>
              <a:gdLst/>
              <a:ahLst/>
              <a:cxnLst/>
              <a:rect l="l" t="t" r="r" b="b"/>
              <a:pathLst>
                <a:path w="8831580" h="12733019">
                  <a:moveTo>
                    <a:pt x="8831580" y="2540"/>
                  </a:moveTo>
                  <a:cubicBezTo>
                    <a:pt x="8831580" y="2540"/>
                    <a:pt x="3810" y="5080"/>
                    <a:pt x="0" y="0"/>
                  </a:cubicBezTo>
                  <a:lnTo>
                    <a:pt x="568959" y="1257300"/>
                  </a:lnTo>
                  <a:lnTo>
                    <a:pt x="1337309" y="2103120"/>
                  </a:lnTo>
                  <a:lnTo>
                    <a:pt x="1522729" y="5595620"/>
                  </a:lnTo>
                  <a:lnTo>
                    <a:pt x="2012950" y="6838950"/>
                  </a:lnTo>
                  <a:lnTo>
                    <a:pt x="2171700" y="7791450"/>
                  </a:lnTo>
                  <a:lnTo>
                    <a:pt x="2701290" y="8426450"/>
                  </a:lnTo>
                  <a:lnTo>
                    <a:pt x="2926080" y="10383520"/>
                  </a:lnTo>
                  <a:lnTo>
                    <a:pt x="3138170" y="10873739"/>
                  </a:lnTo>
                  <a:lnTo>
                    <a:pt x="3721100" y="11534139"/>
                  </a:lnTo>
                  <a:lnTo>
                    <a:pt x="3972560" y="11878309"/>
                  </a:lnTo>
                  <a:lnTo>
                    <a:pt x="4038600" y="12090399"/>
                  </a:lnTo>
                  <a:lnTo>
                    <a:pt x="4263390" y="12461239"/>
                  </a:lnTo>
                  <a:lnTo>
                    <a:pt x="4309110" y="12564109"/>
                  </a:lnTo>
                  <a:lnTo>
                    <a:pt x="4325620" y="12622529"/>
                  </a:lnTo>
                  <a:lnTo>
                    <a:pt x="4345940" y="12733019"/>
                  </a:lnTo>
                  <a:lnTo>
                    <a:pt x="8830309" y="12733019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  <p:sp>
          <p:nvSpPr>
            <p:cNvPr id="5" name="Freeform 5"/>
            <p:cNvSpPr/>
            <p:nvPr/>
          </p:nvSpPr>
          <p:spPr>
            <a:xfrm>
              <a:off x="-2540" y="-25400"/>
              <a:ext cx="8227060" cy="12717780"/>
            </a:xfrm>
            <a:custGeom>
              <a:avLst/>
              <a:gdLst/>
              <a:ahLst/>
              <a:cxnLst/>
              <a:rect l="l" t="t" r="r" b="b"/>
              <a:pathLst>
                <a:path w="8227060" h="12717780">
                  <a:moveTo>
                    <a:pt x="3881120" y="0"/>
                  </a:moveTo>
                  <a:lnTo>
                    <a:pt x="4450080" y="1256030"/>
                  </a:lnTo>
                  <a:lnTo>
                    <a:pt x="5218430" y="2100580"/>
                  </a:lnTo>
                  <a:lnTo>
                    <a:pt x="5403850" y="5589270"/>
                  </a:lnTo>
                  <a:lnTo>
                    <a:pt x="5894070" y="6831330"/>
                  </a:lnTo>
                  <a:lnTo>
                    <a:pt x="6052820" y="7782561"/>
                  </a:lnTo>
                  <a:lnTo>
                    <a:pt x="6582410" y="8417561"/>
                  </a:lnTo>
                  <a:lnTo>
                    <a:pt x="6807200" y="10372091"/>
                  </a:lnTo>
                  <a:lnTo>
                    <a:pt x="7019290" y="10861041"/>
                  </a:lnTo>
                  <a:lnTo>
                    <a:pt x="7602220" y="11521441"/>
                  </a:lnTo>
                  <a:lnTo>
                    <a:pt x="7853680" y="11864341"/>
                  </a:lnTo>
                  <a:lnTo>
                    <a:pt x="7919720" y="12076431"/>
                  </a:lnTo>
                  <a:lnTo>
                    <a:pt x="8144510" y="12446001"/>
                  </a:lnTo>
                  <a:lnTo>
                    <a:pt x="8190230" y="12548870"/>
                  </a:lnTo>
                  <a:lnTo>
                    <a:pt x="8206740" y="12607290"/>
                  </a:lnTo>
                  <a:lnTo>
                    <a:pt x="8227060" y="12717780"/>
                  </a:lnTo>
                  <a:lnTo>
                    <a:pt x="0" y="12717780"/>
                  </a:lnTo>
                  <a:lnTo>
                    <a:pt x="0" y="2540"/>
                  </a:lnTo>
                  <a:cubicBezTo>
                    <a:pt x="0" y="2540"/>
                    <a:pt x="3886200" y="5080"/>
                    <a:pt x="3881120" y="0"/>
                  </a:cubicBezTo>
                  <a:close/>
                </a:path>
              </a:pathLst>
            </a:custGeom>
            <a:blipFill>
              <a:blip r:embed="rId2"/>
              <a:stretch>
                <a:fillRect l="-58101" r="-58101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4357370" y="1120140"/>
              <a:ext cx="3891280" cy="11572240"/>
            </a:xfrm>
            <a:custGeom>
              <a:avLst/>
              <a:gdLst/>
              <a:ahLst/>
              <a:cxnLst/>
              <a:rect l="l" t="t" r="r" b="b"/>
              <a:pathLst>
                <a:path w="3891280" h="11572240">
                  <a:moveTo>
                    <a:pt x="0" y="0"/>
                  </a:moveTo>
                  <a:lnTo>
                    <a:pt x="3891280" y="0"/>
                  </a:lnTo>
                  <a:lnTo>
                    <a:pt x="3891280" y="11572240"/>
                  </a:lnTo>
                  <a:lnTo>
                    <a:pt x="0" y="11572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63" b="-63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3553675" y="1769448"/>
            <a:ext cx="5637276" cy="8229600"/>
          </a:xfrm>
          <a:custGeom>
            <a:avLst/>
            <a:gdLst/>
            <a:ahLst/>
            <a:cxnLst/>
            <a:rect l="l" t="t" r="r" b="b"/>
            <a:pathLst>
              <a:path w="5637276" h="8229600">
                <a:moveTo>
                  <a:pt x="0" y="0"/>
                </a:moveTo>
                <a:lnTo>
                  <a:pt x="5637276" y="0"/>
                </a:lnTo>
                <a:lnTo>
                  <a:pt x="563727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88964" y="941037"/>
            <a:ext cx="6379565" cy="8938094"/>
          </a:xfrm>
          <a:custGeom>
            <a:avLst/>
            <a:gdLst/>
            <a:ahLst/>
            <a:cxnLst/>
            <a:rect l="l" t="t" r="r" b="b"/>
            <a:pathLst>
              <a:path w="6379565" h="8938094">
                <a:moveTo>
                  <a:pt x="6379564" y="0"/>
                </a:moveTo>
                <a:lnTo>
                  <a:pt x="0" y="0"/>
                </a:lnTo>
                <a:lnTo>
                  <a:pt x="0" y="8938094"/>
                </a:lnTo>
                <a:lnTo>
                  <a:pt x="6379564" y="8938094"/>
                </a:lnTo>
                <a:lnTo>
                  <a:pt x="637956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7724" y="1412064"/>
            <a:ext cx="7212193" cy="73463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239000" y="5753100"/>
            <a:ext cx="9753600" cy="3860901"/>
          </a:xfrm>
          <a:prstGeom prst="rect">
            <a:avLst/>
          </a:prstGeom>
          <a:solidFill>
            <a:schemeClr val="bg1"/>
          </a:solidFill>
          <a:ln w="57150">
            <a:solidFill>
              <a:srgbClr val="A6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540000" rIns="540000" bIns="540000" rtlCol="0" anchor="ctr"/>
          <a:lstStyle/>
          <a:p>
            <a:pPr algn="just"/>
            <a:r>
              <a:rPr lang="en-GB" sz="5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GB" sz="5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5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GV </a:t>
            </a:r>
            <a:r>
              <a:rPr lang="en-GB" sz="5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5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GB" sz="5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5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5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5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5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GB" sz="5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5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5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5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5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GB" sz="5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5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GB" sz="5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GB" sz="5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5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ia</a:t>
            </a:r>
            <a:r>
              <a:rPr lang="en-GB" sz="5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GB" sz="5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GB" sz="5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5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5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GB" sz="5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5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Freeform 4"/>
          <p:cNvSpPr/>
          <p:nvPr/>
        </p:nvSpPr>
        <p:spPr>
          <a:xfrm>
            <a:off x="1447800" y="4571930"/>
            <a:ext cx="5117946" cy="5003971"/>
          </a:xfrm>
          <a:custGeom>
            <a:avLst/>
            <a:gdLst/>
            <a:ahLst/>
            <a:cxnLst/>
            <a:rect l="l" t="t" r="r" b="b"/>
            <a:pathLst>
              <a:path w="4658513" h="4949284">
                <a:moveTo>
                  <a:pt x="0" y="0"/>
                </a:moveTo>
                <a:lnTo>
                  <a:pt x="4658513" y="0"/>
                </a:lnTo>
                <a:lnTo>
                  <a:pt x="4658513" y="4949284"/>
                </a:lnTo>
                <a:lnTo>
                  <a:pt x="0" y="49492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571500"/>
            <a:ext cx="15619306" cy="50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0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773758" y="800100"/>
            <a:ext cx="7010400" cy="8229599"/>
          </a:xfrm>
          <a:prstGeom prst="rect">
            <a:avLst/>
          </a:prstGeom>
          <a:solidFill>
            <a:schemeClr val="bg1"/>
          </a:solidFill>
          <a:ln w="57150">
            <a:solidFill>
              <a:srgbClr val="A6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540000" rIns="540000" bIns="540000" rtlCol="0" anchor="ctr"/>
          <a:lstStyle/>
          <a:p>
            <a:pPr algn="just"/>
            <a:endParaRPr lang="en-GB" sz="5400" dirty="0">
              <a:solidFill>
                <a:schemeClr val="tx1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95979" y="800100"/>
            <a:ext cx="7010400" cy="8229599"/>
            <a:chOff x="1219200" y="800100"/>
            <a:chExt cx="7010400" cy="8229599"/>
          </a:xfrm>
        </p:grpSpPr>
        <p:sp>
          <p:nvSpPr>
            <p:cNvPr id="7" name="Rectangle 6"/>
            <p:cNvSpPr/>
            <p:nvPr/>
          </p:nvSpPr>
          <p:spPr>
            <a:xfrm>
              <a:off x="1219200" y="800100"/>
              <a:ext cx="7010400" cy="822959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61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tIns="540000" rIns="540000" bIns="540000" rtlCol="0" anchor="ctr"/>
            <a:lstStyle/>
            <a:p>
              <a:pPr algn="just"/>
              <a:endParaRPr lang="en-GB" sz="54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" name="Freeform 4"/>
            <p:cNvSpPr/>
            <p:nvPr/>
          </p:nvSpPr>
          <p:spPr>
            <a:xfrm>
              <a:off x="2695021" y="1257300"/>
              <a:ext cx="3609421" cy="5029200"/>
            </a:xfrm>
            <a:custGeom>
              <a:avLst/>
              <a:gdLst/>
              <a:ahLst/>
              <a:cxnLst/>
              <a:rect l="l" t="t" r="r" b="b"/>
              <a:pathLst>
                <a:path w="2820508" h="4114800">
                  <a:moveTo>
                    <a:pt x="0" y="0"/>
                  </a:moveTo>
                  <a:lnTo>
                    <a:pt x="2820508" y="0"/>
                  </a:lnTo>
                  <a:lnTo>
                    <a:pt x="282050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" name="Freeform 5"/>
          <p:cNvSpPr/>
          <p:nvPr/>
        </p:nvSpPr>
        <p:spPr>
          <a:xfrm>
            <a:off x="12134850" y="1036234"/>
            <a:ext cx="2952750" cy="5250266"/>
          </a:xfrm>
          <a:custGeom>
            <a:avLst/>
            <a:gdLst/>
            <a:ahLst/>
            <a:cxnLst/>
            <a:rect l="l" t="t" r="r" b="b"/>
            <a:pathLst>
              <a:path w="1969960" h="4114800">
                <a:moveTo>
                  <a:pt x="0" y="0"/>
                </a:moveTo>
                <a:lnTo>
                  <a:pt x="1969960" y="0"/>
                </a:lnTo>
                <a:lnTo>
                  <a:pt x="19699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Rectangle 9"/>
          <p:cNvSpPr/>
          <p:nvPr/>
        </p:nvSpPr>
        <p:spPr>
          <a:xfrm>
            <a:off x="2971800" y="7183315"/>
            <a:ext cx="53060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8800" dirty="0" err="1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thìa</a:t>
            </a:r>
            <a:r>
              <a:rPr lang="en-GB" sz="880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GB" sz="8800" dirty="0" err="1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dĩa</a:t>
            </a:r>
            <a:endParaRPr lang="en-GB" sz="8800" dirty="0">
              <a:solidFill>
                <a:prstClr val="black"/>
              </a:solidFill>
              <a:latin typeface="UTM Avo" panose="0204060305050602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54166" y="7183315"/>
            <a:ext cx="16467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8800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</a:t>
            </a:r>
            <a:endParaRPr lang="en-GB" sz="8800" dirty="0">
              <a:solidFill>
                <a:srgbClr val="FF0000"/>
              </a:solidFill>
              <a:latin typeface="UTM Avo" panose="0204060305050602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39461" y="7183315"/>
            <a:ext cx="13716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8800" dirty="0" err="1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ia</a:t>
            </a:r>
            <a:endParaRPr lang="en-GB" sz="8800" dirty="0">
              <a:solidFill>
                <a:srgbClr val="00B0F0"/>
              </a:solidFill>
              <a:latin typeface="UTM Avo" panose="0204060305050602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94114" y="7177554"/>
            <a:ext cx="16467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8800" dirty="0" err="1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ia</a:t>
            </a:r>
            <a:endParaRPr lang="en-GB" sz="8800" dirty="0">
              <a:solidFill>
                <a:srgbClr val="00B0F0"/>
              </a:solidFill>
              <a:latin typeface="UTM Avo" panose="0204060305050602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44425" y="7200900"/>
            <a:ext cx="25615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8800" dirty="0" err="1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mía</a:t>
            </a:r>
            <a:endParaRPr lang="en-GB" sz="8800" dirty="0">
              <a:solidFill>
                <a:prstClr val="black"/>
              </a:solidFill>
              <a:latin typeface="UTM Avo" panose="0204060305050602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611225" y="7220909"/>
            <a:ext cx="16467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8800" dirty="0" err="1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ia</a:t>
            </a:r>
            <a:endParaRPr lang="en-GB" sz="8800" dirty="0">
              <a:solidFill>
                <a:srgbClr val="00B0F0"/>
              </a:solidFill>
              <a:latin typeface="UTM Avo" panose="0204060305050602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72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2" grpId="0"/>
      <p:bldP spid="13" grpId="0"/>
      <p:bldP spid="14" grpId="0"/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906000" y="800099"/>
            <a:ext cx="7010400" cy="8229599"/>
          </a:xfrm>
          <a:prstGeom prst="rect">
            <a:avLst/>
          </a:prstGeom>
          <a:solidFill>
            <a:schemeClr val="bg1"/>
          </a:solidFill>
          <a:ln w="57150">
            <a:solidFill>
              <a:srgbClr val="A6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540000" rIns="540000" bIns="540000" rtlCol="0" anchor="ctr"/>
          <a:lstStyle/>
          <a:p>
            <a:pPr algn="just"/>
            <a:endParaRPr lang="en-GB" sz="5400" dirty="0">
              <a:solidFill>
                <a:schemeClr val="tx1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95979" y="800100"/>
            <a:ext cx="7010400" cy="8229599"/>
          </a:xfrm>
          <a:prstGeom prst="rect">
            <a:avLst/>
          </a:prstGeom>
          <a:solidFill>
            <a:schemeClr val="bg1"/>
          </a:solidFill>
          <a:ln w="57150">
            <a:solidFill>
              <a:srgbClr val="A61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540000" rIns="540000" bIns="540000" rtlCol="0" anchor="ctr"/>
          <a:lstStyle/>
          <a:p>
            <a:pPr algn="just"/>
            <a:endParaRPr lang="en-GB" sz="5400" dirty="0">
              <a:solidFill>
                <a:schemeClr val="tx1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Freeform 6"/>
          <p:cNvSpPr/>
          <p:nvPr/>
        </p:nvSpPr>
        <p:spPr>
          <a:xfrm>
            <a:off x="2305050" y="1103651"/>
            <a:ext cx="5334000" cy="5715000"/>
          </a:xfrm>
          <a:custGeom>
            <a:avLst/>
            <a:gdLst/>
            <a:ahLst/>
            <a:cxnLst/>
            <a:rect l="l" t="t" r="r" b="b"/>
            <a:pathLst>
              <a:path w="3754755" h="4114800">
                <a:moveTo>
                  <a:pt x="0" y="0"/>
                </a:moveTo>
                <a:lnTo>
                  <a:pt x="3754755" y="0"/>
                </a:lnTo>
                <a:lnTo>
                  <a:pt x="37547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7"/>
          <p:cNvSpPr/>
          <p:nvPr/>
        </p:nvSpPr>
        <p:spPr>
          <a:xfrm>
            <a:off x="10591800" y="1263590"/>
            <a:ext cx="5181600" cy="5092819"/>
          </a:xfrm>
          <a:custGeom>
            <a:avLst/>
            <a:gdLst/>
            <a:ahLst/>
            <a:cxnLst/>
            <a:rect l="l" t="t" r="r" b="b"/>
            <a:pathLst>
              <a:path w="3473303" h="3403837">
                <a:moveTo>
                  <a:pt x="0" y="0"/>
                </a:moveTo>
                <a:lnTo>
                  <a:pt x="3473304" y="0"/>
                </a:lnTo>
                <a:lnTo>
                  <a:pt x="3473304" y="3403838"/>
                </a:lnTo>
                <a:lnTo>
                  <a:pt x="0" y="34038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Rectangle 3"/>
          <p:cNvSpPr/>
          <p:nvPr/>
        </p:nvSpPr>
        <p:spPr>
          <a:xfrm>
            <a:off x="3238500" y="7219950"/>
            <a:ext cx="4419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8800" dirty="0" err="1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lá</a:t>
            </a:r>
            <a:r>
              <a:rPr lang="en-GB" sz="880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GB" sz="8800" dirty="0" err="1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</a:t>
            </a:r>
            <a:endParaRPr lang="en-GB" sz="8800" dirty="0">
              <a:solidFill>
                <a:prstClr val="black"/>
              </a:solidFill>
              <a:latin typeface="UTM Avo" panose="0204060305050602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7219950"/>
            <a:ext cx="1371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8800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</a:t>
            </a:r>
            <a:endParaRPr lang="en-GB" sz="8800" dirty="0">
              <a:solidFill>
                <a:srgbClr val="FF0000"/>
              </a:solidFill>
              <a:latin typeface="UTM Avo" panose="0204060305050602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506200" y="7200900"/>
            <a:ext cx="4419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8800" dirty="0" err="1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thợ</a:t>
            </a:r>
            <a:r>
              <a:rPr lang="en-GB" sz="880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GB" sz="8800" dirty="0" err="1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xây</a:t>
            </a:r>
            <a:endParaRPr lang="en-GB" sz="8800" dirty="0">
              <a:solidFill>
                <a:prstClr val="black"/>
              </a:solidFill>
              <a:latin typeface="UTM Avo" panose="0204060305050602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96121" y="7199651"/>
            <a:ext cx="1371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8800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</a:t>
            </a:r>
            <a:endParaRPr lang="en-GB" sz="8800" dirty="0">
              <a:solidFill>
                <a:srgbClr val="FF0000"/>
              </a:solidFill>
              <a:latin typeface="UTM Avo" panose="0204060305050602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28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4" grpId="0"/>
      <p:bldP spid="6" grpId="0"/>
      <p:bldP spid="1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41</Words>
  <Application>Microsoft Office PowerPoint</Application>
  <PresentationFormat>Custom</PresentationFormat>
  <Paragraphs>11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Arial</vt:lpstr>
      <vt:lpstr>Times New Roman</vt:lpstr>
      <vt:lpstr>UVF Barmbrack</vt:lpstr>
      <vt:lpstr>UTM Avo</vt:lpstr>
      <vt:lpstr>Cambria</vt:lpstr>
      <vt:lpstr>Calibri</vt:lpstr>
      <vt:lpstr>SVN-Newton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ua ưa</dc:title>
  <cp:lastModifiedBy>Administrator</cp:lastModifiedBy>
  <cp:revision>47</cp:revision>
  <dcterms:created xsi:type="dcterms:W3CDTF">2006-08-16T00:00:00Z</dcterms:created>
  <dcterms:modified xsi:type="dcterms:W3CDTF">2026-01-13T03:30:06Z</dcterms:modified>
  <dc:identifier>DAGvklpDvtY</dc:identifier>
</cp:coreProperties>
</file>